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8" r:id="rId3"/>
    <p:sldId id="270" r:id="rId4"/>
    <p:sldId id="274" r:id="rId5"/>
    <p:sldId id="275" r:id="rId6"/>
    <p:sldId id="276" r:id="rId7"/>
    <p:sldId id="278" r:id="rId8"/>
    <p:sldId id="291" r:id="rId9"/>
    <p:sldId id="281" r:id="rId10"/>
    <p:sldId id="271" r:id="rId11"/>
    <p:sldId id="277" r:id="rId12"/>
    <p:sldId id="272" r:id="rId13"/>
    <p:sldId id="297" r:id="rId14"/>
    <p:sldId id="279" r:id="rId15"/>
    <p:sldId id="294" r:id="rId16"/>
    <p:sldId id="290" r:id="rId17"/>
    <p:sldId id="283" r:id="rId18"/>
    <p:sldId id="292" r:id="rId19"/>
    <p:sldId id="296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525"/>
    <a:srgbClr val="F88439"/>
    <a:srgbClr val="FF9C50"/>
    <a:srgbClr val="E6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85D18-BD0F-51D7-B2E7-6E0A0E32D312}" v="1" dt="2022-12-05T18:20:15.434"/>
    <p1510:client id="{5ABFB8DC-2B7D-2EFD-8452-25EF1579890F}" v="8" dt="2022-12-05T10:55:00.481"/>
    <p1510:client id="{8874EB7E-B65A-5B08-718B-ED6E8DB2C3FF}" v="66" dt="2022-12-05T21:06:28.620"/>
    <p1510:client id="{BE4B06CE-7A57-9184-621F-C2DC69A677DE}" v="105" dt="2022-12-05T21:01:1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OUDET Theo" userId="S::theo.jaoudet@edu.devinci.fr::c452446c-147b-40e7-ab12-3efec29f6198" providerId="AD" clId="Web-{BE4B06CE-7A57-9184-621F-C2DC69A677DE}"/>
    <pc:docChg chg="addSld delSld modSld">
      <pc:chgData name="JAOUDET Theo" userId="S::theo.jaoudet@edu.devinci.fr::c452446c-147b-40e7-ab12-3efec29f6198" providerId="AD" clId="Web-{BE4B06CE-7A57-9184-621F-C2DC69A677DE}" dt="2022-12-05T21:00:58.657" v="97" actId="20577"/>
      <pc:docMkLst>
        <pc:docMk/>
      </pc:docMkLst>
      <pc:sldChg chg="addSp delSp modSp">
        <pc:chgData name="JAOUDET Theo" userId="S::theo.jaoudet@edu.devinci.fr::c452446c-147b-40e7-ab12-3efec29f6198" providerId="AD" clId="Web-{BE4B06CE-7A57-9184-621F-C2DC69A677DE}" dt="2022-12-05T20:55:26.069" v="38" actId="14100"/>
        <pc:sldMkLst>
          <pc:docMk/>
          <pc:sldMk cId="3391470240" sldId="278"/>
        </pc:sldMkLst>
        <pc:picChg chg="add mod">
          <ac:chgData name="JAOUDET Theo" userId="S::theo.jaoudet@edu.devinci.fr::c452446c-147b-40e7-ab12-3efec29f6198" providerId="AD" clId="Web-{BE4B06CE-7A57-9184-621F-C2DC69A677DE}" dt="2022-12-05T20:55:26.069" v="38" actId="14100"/>
          <ac:picMkLst>
            <pc:docMk/>
            <pc:sldMk cId="3391470240" sldId="278"/>
            <ac:picMk id="3" creationId="{5AD9DC39-6ADF-4654-62B6-74C842760C42}"/>
          </ac:picMkLst>
        </pc:picChg>
        <pc:picChg chg="del">
          <ac:chgData name="JAOUDET Theo" userId="S::theo.jaoudet@edu.devinci.fr::c452446c-147b-40e7-ab12-3efec29f6198" providerId="AD" clId="Web-{BE4B06CE-7A57-9184-621F-C2DC69A677DE}" dt="2022-12-05T20:53:09.409" v="1"/>
          <ac:picMkLst>
            <pc:docMk/>
            <pc:sldMk cId="3391470240" sldId="278"/>
            <ac:picMk id="6146" creationId="{A56E76EF-1647-15D0-1E48-F9CB853639E6}"/>
          </ac:picMkLst>
        </pc:picChg>
      </pc:sldChg>
      <pc:sldChg chg="del">
        <pc:chgData name="JAOUDET Theo" userId="S::theo.jaoudet@edu.devinci.fr::c452446c-147b-40e7-ab12-3efec29f6198" providerId="AD" clId="Web-{BE4B06CE-7A57-9184-621F-C2DC69A677DE}" dt="2022-12-05T20:55:29.147" v="39"/>
        <pc:sldMkLst>
          <pc:docMk/>
          <pc:sldMk cId="2597886890" sldId="280"/>
        </pc:sldMkLst>
      </pc:sldChg>
      <pc:sldChg chg="addSp delSp modSp">
        <pc:chgData name="JAOUDET Theo" userId="S::theo.jaoudet@edu.devinci.fr::c452446c-147b-40e7-ab12-3efec29f6198" providerId="AD" clId="Web-{BE4B06CE-7A57-9184-621F-C2DC69A677DE}" dt="2022-12-05T20:56:28.430" v="47" actId="1076"/>
        <pc:sldMkLst>
          <pc:docMk/>
          <pc:sldMk cId="3297502402" sldId="281"/>
        </pc:sldMkLst>
        <pc:picChg chg="add mod">
          <ac:chgData name="JAOUDET Theo" userId="S::theo.jaoudet@edu.devinci.fr::c452446c-147b-40e7-ab12-3efec29f6198" providerId="AD" clId="Web-{BE4B06CE-7A57-9184-621F-C2DC69A677DE}" dt="2022-12-05T20:56:28.430" v="47" actId="1076"/>
          <ac:picMkLst>
            <pc:docMk/>
            <pc:sldMk cId="3297502402" sldId="281"/>
            <ac:picMk id="3" creationId="{B8C72747-8D11-E454-D576-8C5D6D7A2513}"/>
          </ac:picMkLst>
        </pc:picChg>
        <pc:picChg chg="del">
          <ac:chgData name="JAOUDET Theo" userId="S::theo.jaoudet@edu.devinci.fr::c452446c-147b-40e7-ab12-3efec29f6198" providerId="AD" clId="Web-{BE4B06CE-7A57-9184-621F-C2DC69A677DE}" dt="2022-12-05T20:56:11.445" v="40"/>
          <ac:picMkLst>
            <pc:docMk/>
            <pc:sldMk cId="3297502402" sldId="281"/>
            <ac:picMk id="1028" creationId="{B518335B-F432-7A4D-BAF4-F09255EA55AA}"/>
          </ac:picMkLst>
        </pc:picChg>
      </pc:sldChg>
      <pc:sldChg chg="addSp modSp">
        <pc:chgData name="JAOUDET Theo" userId="S::theo.jaoudet@edu.devinci.fr::c452446c-147b-40e7-ab12-3efec29f6198" providerId="AD" clId="Web-{BE4B06CE-7A57-9184-621F-C2DC69A677DE}" dt="2022-12-05T20:58:55.466" v="61" actId="1076"/>
        <pc:sldMkLst>
          <pc:docMk/>
          <pc:sldMk cId="1647462458" sldId="282"/>
        </pc:sldMkLst>
        <pc:picChg chg="add mod">
          <ac:chgData name="JAOUDET Theo" userId="S::theo.jaoudet@edu.devinci.fr::c452446c-147b-40e7-ab12-3efec29f6198" providerId="AD" clId="Web-{BE4B06CE-7A57-9184-621F-C2DC69A677DE}" dt="2022-12-05T20:57:59.824" v="49" actId="1076"/>
          <ac:picMkLst>
            <pc:docMk/>
            <pc:sldMk cId="1647462458" sldId="282"/>
            <ac:picMk id="4" creationId="{F9F79D6B-33FF-DA60-366C-8263A17C9E41}"/>
          </ac:picMkLst>
        </pc:picChg>
        <pc:picChg chg="mod">
          <ac:chgData name="JAOUDET Theo" userId="S::theo.jaoudet@edu.devinci.fr::c452446c-147b-40e7-ab12-3efec29f6198" providerId="AD" clId="Web-{BE4B06CE-7A57-9184-621F-C2DC69A677DE}" dt="2022-12-05T20:58:55.466" v="61" actId="1076"/>
          <ac:picMkLst>
            <pc:docMk/>
            <pc:sldMk cId="1647462458" sldId="282"/>
            <ac:picMk id="5" creationId="{5FB79060-405E-3407-1892-1BB2F54E4C6D}"/>
          </ac:picMkLst>
        </pc:picChg>
      </pc:sldChg>
      <pc:sldChg chg="modSp">
        <pc:chgData name="JAOUDET Theo" userId="S::theo.jaoudet@edu.devinci.fr::c452446c-147b-40e7-ab12-3efec29f6198" providerId="AD" clId="Web-{BE4B06CE-7A57-9184-621F-C2DC69A677DE}" dt="2022-12-05T20:58:27.246" v="57" actId="1076"/>
        <pc:sldMkLst>
          <pc:docMk/>
          <pc:sldMk cId="417688304" sldId="283"/>
        </pc:sldMkLst>
        <pc:spChg chg="mod">
          <ac:chgData name="JAOUDET Theo" userId="S::theo.jaoudet@edu.devinci.fr::c452446c-147b-40e7-ab12-3efec29f6198" providerId="AD" clId="Web-{BE4B06CE-7A57-9184-621F-C2DC69A677DE}" dt="2022-12-05T20:58:27.246" v="57" actId="1076"/>
          <ac:spMkLst>
            <pc:docMk/>
            <pc:sldMk cId="417688304" sldId="283"/>
            <ac:spMk id="3" creationId="{D0AA69AD-2424-F104-2401-35F1CD6D55C8}"/>
          </ac:spMkLst>
        </pc:spChg>
        <pc:picChg chg="mod">
          <ac:chgData name="JAOUDET Theo" userId="S::theo.jaoudet@edu.devinci.fr::c452446c-147b-40e7-ab12-3efec29f6198" providerId="AD" clId="Web-{BE4B06CE-7A57-9184-621F-C2DC69A677DE}" dt="2022-12-05T20:58:04.246" v="51" actId="1076"/>
          <ac:picMkLst>
            <pc:docMk/>
            <pc:sldMk cId="417688304" sldId="283"/>
            <ac:picMk id="11" creationId="{2C503B7B-1B34-EE7F-76D7-4CA33BAFD392}"/>
          </ac:picMkLst>
        </pc:picChg>
      </pc:sldChg>
      <pc:sldChg chg="addSp delSp modSp add replId">
        <pc:chgData name="JAOUDET Theo" userId="S::theo.jaoudet@edu.devinci.fr::c452446c-147b-40e7-ab12-3efec29f6198" providerId="AD" clId="Web-{BE4B06CE-7A57-9184-621F-C2DC69A677DE}" dt="2022-12-05T20:55:19.241" v="35" actId="1076"/>
        <pc:sldMkLst>
          <pc:docMk/>
          <pc:sldMk cId="2439156058" sldId="291"/>
        </pc:sldMkLst>
        <pc:picChg chg="del">
          <ac:chgData name="JAOUDET Theo" userId="S::theo.jaoudet@edu.devinci.fr::c452446c-147b-40e7-ab12-3efec29f6198" providerId="AD" clId="Web-{BE4B06CE-7A57-9184-621F-C2DC69A677DE}" dt="2022-12-05T20:53:38.894" v="8"/>
          <ac:picMkLst>
            <pc:docMk/>
            <pc:sldMk cId="2439156058" sldId="291"/>
            <ac:picMk id="3" creationId="{5AD9DC39-6ADF-4654-62B6-74C842760C42}"/>
          </ac:picMkLst>
        </pc:picChg>
        <pc:picChg chg="add mod">
          <ac:chgData name="JAOUDET Theo" userId="S::theo.jaoudet@edu.devinci.fr::c452446c-147b-40e7-ab12-3efec29f6198" providerId="AD" clId="Web-{BE4B06CE-7A57-9184-621F-C2DC69A677DE}" dt="2022-12-05T20:55:19.241" v="35" actId="1076"/>
          <ac:picMkLst>
            <pc:docMk/>
            <pc:sldMk cId="2439156058" sldId="291"/>
            <ac:picMk id="4" creationId="{F07CC678-F468-6D65-F94D-96921CB66840}"/>
          </ac:picMkLst>
        </pc:picChg>
      </pc:sldChg>
      <pc:sldChg chg="addSp delSp modSp add replId">
        <pc:chgData name="JAOUDET Theo" userId="S::theo.jaoudet@edu.devinci.fr::c452446c-147b-40e7-ab12-3efec29f6198" providerId="AD" clId="Web-{BE4B06CE-7A57-9184-621F-C2DC69A677DE}" dt="2022-12-05T21:00:58.657" v="97" actId="20577"/>
        <pc:sldMkLst>
          <pc:docMk/>
          <pc:sldMk cId="881538308" sldId="292"/>
        </pc:sldMkLst>
        <pc:spChg chg="add del mod">
          <ac:chgData name="JAOUDET Theo" userId="S::theo.jaoudet@edu.devinci.fr::c452446c-147b-40e7-ab12-3efec29f6198" providerId="AD" clId="Web-{BE4B06CE-7A57-9184-621F-C2DC69A677DE}" dt="2022-12-05T21:00:15.812" v="85" actId="20577"/>
          <ac:spMkLst>
            <pc:docMk/>
            <pc:sldMk cId="881538308" sldId="292"/>
            <ac:spMk id="3" creationId="{D0AA69AD-2424-F104-2401-35F1CD6D55C8}"/>
          </ac:spMkLst>
        </pc:spChg>
        <pc:spChg chg="add mod">
          <ac:chgData name="JAOUDET Theo" userId="S::theo.jaoudet@edu.devinci.fr::c452446c-147b-40e7-ab12-3efec29f6198" providerId="AD" clId="Web-{BE4B06CE-7A57-9184-621F-C2DC69A677DE}" dt="2022-12-05T21:00:58.657" v="97" actId="20577"/>
          <ac:spMkLst>
            <pc:docMk/>
            <pc:sldMk cId="881538308" sldId="292"/>
            <ac:spMk id="13" creationId="{EC826E1E-A8DA-FED1-BB9C-D2D859A16DCF}"/>
          </ac:spMkLst>
        </pc:spChg>
        <pc:picChg chg="add mod modCrop">
          <ac:chgData name="JAOUDET Theo" userId="S::theo.jaoudet@edu.devinci.fr::c452446c-147b-40e7-ab12-3efec29f6198" providerId="AD" clId="Web-{BE4B06CE-7A57-9184-621F-C2DC69A677DE}" dt="2022-12-05T21:00:09.718" v="81" actId="1076"/>
          <ac:picMkLst>
            <pc:docMk/>
            <pc:sldMk cId="881538308" sldId="292"/>
            <ac:picMk id="5" creationId="{D93B0B9C-5083-958C-94B2-7C467D3FADE2}"/>
          </ac:picMkLst>
        </pc:picChg>
        <pc:picChg chg="mod modCrop">
          <ac:chgData name="JAOUDET Theo" userId="S::theo.jaoudet@edu.devinci.fr::c452446c-147b-40e7-ab12-3efec29f6198" providerId="AD" clId="Web-{BE4B06CE-7A57-9184-621F-C2DC69A677DE}" dt="2022-12-05T21:00:09.718" v="80" actId="1076"/>
          <ac:picMkLst>
            <pc:docMk/>
            <pc:sldMk cId="881538308" sldId="292"/>
            <ac:picMk id="11" creationId="{2C503B7B-1B34-EE7F-76D7-4CA33BAFD392}"/>
          </ac:picMkLst>
        </pc:picChg>
        <pc:picChg chg="add mod">
          <ac:chgData name="JAOUDET Theo" userId="S::theo.jaoudet@edu.devinci.fr::c452446c-147b-40e7-ab12-3efec29f6198" providerId="AD" clId="Web-{BE4B06CE-7A57-9184-621F-C2DC69A677DE}" dt="2022-12-05T20:59:54.077" v="79" actId="1076"/>
          <ac:picMkLst>
            <pc:docMk/>
            <pc:sldMk cId="881538308" sldId="292"/>
            <ac:picMk id="12" creationId="{C154F986-2FF5-517B-9392-3D3058F84191}"/>
          </ac:picMkLst>
        </pc:picChg>
      </pc:sldChg>
    </pc:docChg>
  </pc:docChgLst>
  <pc:docChgLst>
    <pc:chgData name="JAOUDET Theo" userId="S::theo.jaoudet@edu.devinci.fr::c452446c-147b-40e7-ab12-3efec29f6198" providerId="AD" clId="Web-{30369797-FEC2-1E09-8300-11C6C0522F93}"/>
    <pc:docChg chg="modSld">
      <pc:chgData name="JAOUDET Theo" userId="S::theo.jaoudet@edu.devinci.fr::c452446c-147b-40e7-ab12-3efec29f6198" providerId="AD" clId="Web-{30369797-FEC2-1E09-8300-11C6C0522F93}" dt="2022-12-03T11:28:17.869" v="1"/>
      <pc:docMkLst>
        <pc:docMk/>
      </pc:docMkLst>
      <pc:sldChg chg="addSp delSp modSp mod setBg">
        <pc:chgData name="JAOUDET Theo" userId="S::theo.jaoudet@edu.devinci.fr::c452446c-147b-40e7-ab12-3efec29f6198" providerId="AD" clId="Web-{30369797-FEC2-1E09-8300-11C6C0522F93}" dt="2022-12-03T11:28:17.869" v="1"/>
        <pc:sldMkLst>
          <pc:docMk/>
          <pc:sldMk cId="1534698915" sldId="265"/>
        </pc:sldMkLst>
        <pc:spChg chg="mod">
          <ac:chgData name="JAOUDET Theo" userId="S::theo.jaoudet@edu.devinci.fr::c452446c-147b-40e7-ab12-3efec29f6198" providerId="AD" clId="Web-{30369797-FEC2-1E09-8300-11C6C0522F93}" dt="2022-12-03T11:28:17.869" v="1"/>
          <ac:spMkLst>
            <pc:docMk/>
            <pc:sldMk cId="1534698915" sldId="265"/>
            <ac:spMk id="11" creationId="{5E3A7301-F585-C8EC-D40D-B070C78147C3}"/>
          </ac:spMkLst>
        </pc:spChg>
        <pc:spChg chg="add del">
          <ac:chgData name="JAOUDET Theo" userId="S::theo.jaoudet@edu.devinci.fr::c452446c-147b-40e7-ab12-3efec29f6198" providerId="AD" clId="Web-{30369797-FEC2-1E09-8300-11C6C0522F93}" dt="2022-12-03T11:28:17.869" v="1"/>
          <ac:spMkLst>
            <pc:docMk/>
            <pc:sldMk cId="1534698915" sldId="265"/>
            <ac:spMk id="19" creationId="{AB20E7A4-EC2C-47C8-BE55-65771E3F2EDA}"/>
          </ac:spMkLst>
        </pc:spChg>
        <pc:spChg chg="add del">
          <ac:chgData name="JAOUDET Theo" userId="S::theo.jaoudet@edu.devinci.fr::c452446c-147b-40e7-ab12-3efec29f6198" providerId="AD" clId="Web-{30369797-FEC2-1E09-8300-11C6C0522F93}" dt="2022-12-03T11:28:17.869" v="1"/>
          <ac:spMkLst>
            <pc:docMk/>
            <pc:sldMk cId="1534698915" sldId="265"/>
            <ac:spMk id="26" creationId="{685B57F6-59DE-4274-A37C-F47FE4E42EEF}"/>
          </ac:spMkLst>
        </pc:spChg>
        <pc:spChg chg="add del">
          <ac:chgData name="JAOUDET Theo" userId="S::theo.jaoudet@edu.devinci.fr::c452446c-147b-40e7-ab12-3efec29f6198" providerId="AD" clId="Web-{30369797-FEC2-1E09-8300-11C6C0522F93}" dt="2022-12-03T11:28:17.869" v="1"/>
          <ac:spMkLst>
            <pc:docMk/>
            <pc:sldMk cId="1534698915" sldId="265"/>
            <ac:spMk id="28" creationId="{E10D6CC1-E49B-46F5-B186-3458F335BFD3}"/>
          </ac:spMkLst>
        </pc:spChg>
        <pc:graphicFrameChg chg="mod ord modGraphic">
          <ac:chgData name="JAOUDET Theo" userId="S::theo.jaoudet@edu.devinci.fr::c452446c-147b-40e7-ab12-3efec29f6198" providerId="AD" clId="Web-{30369797-FEC2-1E09-8300-11C6C0522F93}" dt="2022-12-03T11:28:17.869" v="1"/>
          <ac:graphicFrameMkLst>
            <pc:docMk/>
            <pc:sldMk cId="1534698915" sldId="265"/>
            <ac:graphicFrameMk id="5" creationId="{D98CDBE1-71E5-C876-559E-2CCE75E7E8A0}"/>
          </ac:graphicFrameMkLst>
        </pc:graphicFrameChg>
        <pc:cxnChg chg="add del">
          <ac:chgData name="JAOUDET Theo" userId="S::theo.jaoudet@edu.devinci.fr::c452446c-147b-40e7-ab12-3efec29f6198" providerId="AD" clId="Web-{30369797-FEC2-1E09-8300-11C6C0522F93}" dt="2022-12-03T11:28:17.869" v="1"/>
          <ac:cxnSpMkLst>
            <pc:docMk/>
            <pc:sldMk cId="1534698915" sldId="265"/>
            <ac:cxnSpMk id="21" creationId="{1766FD2F-248A-4AA1-8078-E26D6E690BB9}"/>
          </ac:cxnSpMkLst>
        </pc:cxnChg>
      </pc:sldChg>
    </pc:docChg>
  </pc:docChgLst>
  <pc:docChgLst>
    <pc:chgData name="JAOUDET Theo" userId="S::theo.jaoudet@edu.devinci.fr::c452446c-147b-40e7-ab12-3efec29f6198" providerId="AD" clId="Web-{57B85D18-BD0F-51D7-B2E7-6E0A0E32D312}"/>
    <pc:docChg chg="addSld">
      <pc:chgData name="JAOUDET Theo" userId="S::theo.jaoudet@edu.devinci.fr::c452446c-147b-40e7-ab12-3efec29f6198" providerId="AD" clId="Web-{57B85D18-BD0F-51D7-B2E7-6E0A0E32D312}" dt="2022-12-05T18:20:15.434" v="0"/>
      <pc:docMkLst>
        <pc:docMk/>
      </pc:docMkLst>
      <pc:sldChg chg="add replId">
        <pc:chgData name="JAOUDET Theo" userId="S::theo.jaoudet@edu.devinci.fr::c452446c-147b-40e7-ab12-3efec29f6198" providerId="AD" clId="Web-{57B85D18-BD0F-51D7-B2E7-6E0A0E32D312}" dt="2022-12-05T18:20:15.434" v="0"/>
        <pc:sldMkLst>
          <pc:docMk/>
          <pc:sldMk cId="2597886890" sldId="280"/>
        </pc:sldMkLst>
      </pc:sldChg>
    </pc:docChg>
  </pc:docChgLst>
  <pc:docChgLst>
    <pc:chgData name="JAOUDET Theo" userId="c452446c-147b-40e7-ab12-3efec29f6198" providerId="ADAL" clId="{8A05D13F-725F-476E-BC81-9F5B615F6B7C}"/>
    <pc:docChg chg="undo custSel addSld delSld modSld sldOrd">
      <pc:chgData name="JAOUDET Theo" userId="c452446c-147b-40e7-ab12-3efec29f6198" providerId="ADAL" clId="{8A05D13F-725F-476E-BC81-9F5B615F6B7C}" dt="2022-12-05T21:27:05.607" v="1361"/>
      <pc:docMkLst>
        <pc:docMk/>
      </pc:docMkLst>
      <pc:sldChg chg="modSp mod setBg">
        <pc:chgData name="JAOUDET Theo" userId="c452446c-147b-40e7-ab12-3efec29f6198" providerId="ADAL" clId="{8A05D13F-725F-476E-BC81-9F5B615F6B7C}" dt="2022-12-03T11:29:36.429" v="243" actId="207"/>
        <pc:sldMkLst>
          <pc:docMk/>
          <pc:sldMk cId="3784089036" sldId="256"/>
        </pc:sldMkLst>
        <pc:spChg chg="mod">
          <ac:chgData name="JAOUDET Theo" userId="c452446c-147b-40e7-ab12-3efec29f6198" providerId="ADAL" clId="{8A05D13F-725F-476E-BC81-9F5B615F6B7C}" dt="2022-12-03T11:29:36.429" v="243" actId="207"/>
          <ac:spMkLst>
            <pc:docMk/>
            <pc:sldMk cId="3784089036" sldId="256"/>
            <ac:spMk id="2" creationId="{00000000-0000-0000-0000-000000000000}"/>
          </ac:spMkLst>
        </pc:spChg>
      </pc:sldChg>
      <pc:sldChg chg="modSp del mod setBg">
        <pc:chgData name="JAOUDET Theo" userId="c452446c-147b-40e7-ab12-3efec29f6198" providerId="ADAL" clId="{8A05D13F-725F-476E-BC81-9F5B615F6B7C}" dt="2022-12-03T11:57:41.043" v="557" actId="47"/>
        <pc:sldMkLst>
          <pc:docMk/>
          <pc:sldMk cId="1409768127" sldId="257"/>
        </pc:sldMkLst>
        <pc:spChg chg="mod">
          <ac:chgData name="JAOUDET Theo" userId="c452446c-147b-40e7-ab12-3efec29f6198" providerId="ADAL" clId="{8A05D13F-725F-476E-BC81-9F5B615F6B7C}" dt="2022-12-03T11:18:35.353" v="118" actId="1076"/>
          <ac:spMkLst>
            <pc:docMk/>
            <pc:sldMk cId="1409768127" sldId="257"/>
            <ac:spMk id="2" creationId="{DC94C7A9-7857-C3FA-979A-D16618F16825}"/>
          </ac:spMkLst>
        </pc:spChg>
        <pc:graphicFrameChg chg="mod">
          <ac:chgData name="JAOUDET Theo" userId="c452446c-147b-40e7-ab12-3efec29f6198" providerId="ADAL" clId="{8A05D13F-725F-476E-BC81-9F5B615F6B7C}" dt="2022-12-03T11:49:46.615" v="366" actId="207"/>
          <ac:graphicFrameMkLst>
            <pc:docMk/>
            <pc:sldMk cId="1409768127" sldId="257"/>
            <ac:graphicFrameMk id="15" creationId="{C207ABC1-DE2D-6744-0BBE-B33D48F310D7}"/>
          </ac:graphicFrameMkLst>
        </pc:graphicFrameChg>
      </pc:sldChg>
      <pc:sldChg chg="addSp delSp modSp del mod">
        <pc:chgData name="JAOUDET Theo" userId="c452446c-147b-40e7-ab12-3efec29f6198" providerId="ADAL" clId="{8A05D13F-725F-476E-BC81-9F5B615F6B7C}" dt="2022-12-03T11:14:09.159" v="75" actId="47"/>
        <pc:sldMkLst>
          <pc:docMk/>
          <pc:sldMk cId="1221845300" sldId="260"/>
        </pc:sldMkLst>
        <pc:spChg chg="add del mod">
          <ac:chgData name="JAOUDET Theo" userId="c452446c-147b-40e7-ab12-3efec29f6198" providerId="ADAL" clId="{8A05D13F-725F-476E-BC81-9F5B615F6B7C}" dt="2022-12-03T11:09:14.227" v="25" actId="478"/>
          <ac:spMkLst>
            <pc:docMk/>
            <pc:sldMk cId="1221845300" sldId="260"/>
            <ac:spMk id="4" creationId="{7AE5081F-DC35-92F9-A2D6-208B79454E7A}"/>
          </ac:spMkLst>
        </pc:spChg>
        <pc:spChg chg="add mod">
          <ac:chgData name="JAOUDET Theo" userId="c452446c-147b-40e7-ab12-3efec29f6198" providerId="ADAL" clId="{8A05D13F-725F-476E-BC81-9F5B615F6B7C}" dt="2022-12-03T11:08:33.101" v="15"/>
          <ac:spMkLst>
            <pc:docMk/>
            <pc:sldMk cId="1221845300" sldId="260"/>
            <ac:spMk id="5" creationId="{D00614FB-297C-49A9-BD04-C2F1D4F17CF6}"/>
          </ac:spMkLst>
        </pc:spChg>
        <pc:spChg chg="add mod ord">
          <ac:chgData name="JAOUDET Theo" userId="c452446c-147b-40e7-ab12-3efec29f6198" providerId="ADAL" clId="{8A05D13F-725F-476E-BC81-9F5B615F6B7C}" dt="2022-12-03T11:09:53.836" v="34" actId="1076"/>
          <ac:spMkLst>
            <pc:docMk/>
            <pc:sldMk cId="1221845300" sldId="260"/>
            <ac:spMk id="6" creationId="{51D15C94-098A-3DE6-CC7E-44D45C0BD7A1}"/>
          </ac:spMkLst>
        </pc:spChg>
        <pc:spChg chg="add mod">
          <ac:chgData name="JAOUDET Theo" userId="c452446c-147b-40e7-ab12-3efec29f6198" providerId="ADAL" clId="{8A05D13F-725F-476E-BC81-9F5B615F6B7C}" dt="2022-12-03T11:08:51.616" v="18"/>
          <ac:spMkLst>
            <pc:docMk/>
            <pc:sldMk cId="1221845300" sldId="260"/>
            <ac:spMk id="7" creationId="{5478D42A-4C60-D983-6B5C-9D11C55F1816}"/>
          </ac:spMkLst>
        </pc:spChg>
        <pc:spChg chg="add mod">
          <ac:chgData name="JAOUDET Theo" userId="c452446c-147b-40e7-ab12-3efec29f6198" providerId="ADAL" clId="{8A05D13F-725F-476E-BC81-9F5B615F6B7C}" dt="2022-12-03T11:09:53.836" v="34" actId="1076"/>
          <ac:spMkLst>
            <pc:docMk/>
            <pc:sldMk cId="1221845300" sldId="260"/>
            <ac:spMk id="8" creationId="{5E0E3076-996A-398D-C937-19404B39B9FA}"/>
          </ac:spMkLst>
        </pc:spChg>
        <pc:spChg chg="add mod">
          <ac:chgData name="JAOUDET Theo" userId="c452446c-147b-40e7-ab12-3efec29f6198" providerId="ADAL" clId="{8A05D13F-725F-476E-BC81-9F5B615F6B7C}" dt="2022-12-03T11:09:03.079" v="20"/>
          <ac:spMkLst>
            <pc:docMk/>
            <pc:sldMk cId="1221845300" sldId="260"/>
            <ac:spMk id="12" creationId="{2BE4ED67-FC42-4980-3E51-76105FDA9CD6}"/>
          </ac:spMkLst>
        </pc:spChg>
        <pc:spChg chg="add mod">
          <ac:chgData name="JAOUDET Theo" userId="c452446c-147b-40e7-ab12-3efec29f6198" providerId="ADAL" clId="{8A05D13F-725F-476E-BC81-9F5B615F6B7C}" dt="2022-12-03T11:09:03.079" v="20"/>
          <ac:spMkLst>
            <pc:docMk/>
            <pc:sldMk cId="1221845300" sldId="260"/>
            <ac:spMk id="14" creationId="{279C24C5-75C1-8C4B-2DD3-84B71F2C8D70}"/>
          </ac:spMkLst>
        </pc:spChg>
        <pc:spChg chg="add mod">
          <ac:chgData name="JAOUDET Theo" userId="c452446c-147b-40e7-ab12-3efec29f6198" providerId="ADAL" clId="{8A05D13F-725F-476E-BC81-9F5B615F6B7C}" dt="2022-12-03T11:10:40.075" v="36"/>
          <ac:spMkLst>
            <pc:docMk/>
            <pc:sldMk cId="1221845300" sldId="260"/>
            <ac:spMk id="15" creationId="{C0387608-8949-F70F-4E28-A30F5067E8D9}"/>
          </ac:spMkLst>
        </pc:spChg>
        <pc:spChg chg="add mod">
          <ac:chgData name="JAOUDET Theo" userId="c452446c-147b-40e7-ab12-3efec29f6198" providerId="ADAL" clId="{8A05D13F-725F-476E-BC81-9F5B615F6B7C}" dt="2022-12-03T11:10:40.075" v="36"/>
          <ac:spMkLst>
            <pc:docMk/>
            <pc:sldMk cId="1221845300" sldId="260"/>
            <ac:spMk id="17" creationId="{947C08B9-B6A2-9082-3410-1EA264BAC989}"/>
          </ac:spMkLst>
        </pc:spChg>
        <pc:spChg chg="add mod">
          <ac:chgData name="JAOUDET Theo" userId="c452446c-147b-40e7-ab12-3efec29f6198" providerId="ADAL" clId="{8A05D13F-725F-476E-BC81-9F5B615F6B7C}" dt="2022-12-03T11:10:40.075" v="36"/>
          <ac:spMkLst>
            <pc:docMk/>
            <pc:sldMk cId="1221845300" sldId="260"/>
            <ac:spMk id="18" creationId="{A2F483B7-730C-BA6F-E4A0-E54449F5590A}"/>
          </ac:spMkLst>
        </pc:spChg>
        <pc:spChg chg="add mod">
          <ac:chgData name="JAOUDET Theo" userId="c452446c-147b-40e7-ab12-3efec29f6198" providerId="ADAL" clId="{8A05D13F-725F-476E-BC81-9F5B615F6B7C}" dt="2022-12-03T11:10:46.214" v="37"/>
          <ac:spMkLst>
            <pc:docMk/>
            <pc:sldMk cId="1221845300" sldId="260"/>
            <ac:spMk id="19" creationId="{070168F4-0190-0C35-B414-F8D4E6CF393C}"/>
          </ac:spMkLst>
        </pc:spChg>
        <pc:spChg chg="add mod">
          <ac:chgData name="JAOUDET Theo" userId="c452446c-147b-40e7-ab12-3efec29f6198" providerId="ADAL" clId="{8A05D13F-725F-476E-BC81-9F5B615F6B7C}" dt="2022-12-03T11:10:46.214" v="37"/>
          <ac:spMkLst>
            <pc:docMk/>
            <pc:sldMk cId="1221845300" sldId="260"/>
            <ac:spMk id="20" creationId="{DF391F0A-4549-2C86-7234-A057BE208180}"/>
          </ac:spMkLst>
        </pc:spChg>
        <pc:spChg chg="add mod">
          <ac:chgData name="JAOUDET Theo" userId="c452446c-147b-40e7-ab12-3efec29f6198" providerId="ADAL" clId="{8A05D13F-725F-476E-BC81-9F5B615F6B7C}" dt="2022-12-03T11:10:46.214" v="37"/>
          <ac:spMkLst>
            <pc:docMk/>
            <pc:sldMk cId="1221845300" sldId="260"/>
            <ac:spMk id="22" creationId="{823F346A-49E7-9C76-EBEF-B49FE7C7CABE}"/>
          </ac:spMkLst>
        </pc:spChg>
        <pc:spChg chg="add mod">
          <ac:chgData name="JAOUDET Theo" userId="c452446c-147b-40e7-ab12-3efec29f6198" providerId="ADAL" clId="{8A05D13F-725F-476E-BC81-9F5B615F6B7C}" dt="2022-12-03T11:10:46.214" v="37"/>
          <ac:spMkLst>
            <pc:docMk/>
            <pc:sldMk cId="1221845300" sldId="260"/>
            <ac:spMk id="23" creationId="{F7676EDE-CB1E-4AEE-328B-28318CFF93B4}"/>
          </ac:spMkLst>
        </pc:spChg>
        <pc:grpChg chg="add mod">
          <ac:chgData name="JAOUDET Theo" userId="c452446c-147b-40e7-ab12-3efec29f6198" providerId="ADAL" clId="{8A05D13F-725F-476E-BC81-9F5B615F6B7C}" dt="2022-12-03T11:09:53.836" v="34" actId="1076"/>
          <ac:grpSpMkLst>
            <pc:docMk/>
            <pc:sldMk cId="1221845300" sldId="260"/>
            <ac:grpSpMk id="10" creationId="{B6260C1E-38AF-067B-BEBA-70B4F13CC61A}"/>
          </ac:grpSpMkLst>
        </pc:grpChg>
        <pc:grpChg chg="add mod">
          <ac:chgData name="JAOUDET Theo" userId="c452446c-147b-40e7-ab12-3efec29f6198" providerId="ADAL" clId="{8A05D13F-725F-476E-BC81-9F5B615F6B7C}" dt="2022-12-03T11:10:40.075" v="36"/>
          <ac:grpSpMkLst>
            <pc:docMk/>
            <pc:sldMk cId="1221845300" sldId="260"/>
            <ac:grpSpMk id="16" creationId="{F13D1AF0-08DE-8B47-D707-42094E18AFE2}"/>
          </ac:grpSpMkLst>
        </pc:grpChg>
        <pc:grpChg chg="add mod">
          <ac:chgData name="JAOUDET Theo" userId="c452446c-147b-40e7-ab12-3efec29f6198" providerId="ADAL" clId="{8A05D13F-725F-476E-BC81-9F5B615F6B7C}" dt="2022-12-03T11:10:46.214" v="37"/>
          <ac:grpSpMkLst>
            <pc:docMk/>
            <pc:sldMk cId="1221845300" sldId="260"/>
            <ac:grpSpMk id="21" creationId="{8E6B5628-F4D5-FCA7-9C98-93CABC0047D0}"/>
          </ac:grpSpMkLst>
        </pc:grpChg>
      </pc:sldChg>
      <pc:sldChg chg="addSp delSp modSp del mod setBg">
        <pc:chgData name="JAOUDET Theo" userId="c452446c-147b-40e7-ab12-3efec29f6198" providerId="ADAL" clId="{8A05D13F-725F-476E-BC81-9F5B615F6B7C}" dt="2022-12-03T11:44:35.403" v="260" actId="47"/>
        <pc:sldMkLst>
          <pc:docMk/>
          <pc:sldMk cId="3387360250" sldId="261"/>
        </pc:sldMkLst>
        <pc:spChg chg="del">
          <ac:chgData name="JAOUDET Theo" userId="c452446c-147b-40e7-ab12-3efec29f6198" providerId="ADAL" clId="{8A05D13F-725F-476E-BC81-9F5B615F6B7C}" dt="2022-12-03T11:25:13.610" v="178" actId="478"/>
          <ac:spMkLst>
            <pc:docMk/>
            <pc:sldMk cId="3387360250" sldId="261"/>
            <ac:spMk id="2" creationId="{00000000-0000-0000-0000-000000000000}"/>
          </ac:spMkLst>
        </pc:spChg>
        <pc:spChg chg="del">
          <ac:chgData name="JAOUDET Theo" userId="c452446c-147b-40e7-ab12-3efec29f6198" providerId="ADAL" clId="{8A05D13F-725F-476E-BC81-9F5B615F6B7C}" dt="2022-12-03T11:25:17.100" v="180" actId="478"/>
          <ac:spMkLst>
            <pc:docMk/>
            <pc:sldMk cId="3387360250" sldId="261"/>
            <ac:spMk id="3" creationId="{00000000-0000-0000-0000-000000000000}"/>
          </ac:spMkLst>
        </pc:spChg>
        <pc:spChg chg="add del mod">
          <ac:chgData name="JAOUDET Theo" userId="c452446c-147b-40e7-ab12-3efec29f6198" providerId="ADAL" clId="{8A05D13F-725F-476E-BC81-9F5B615F6B7C}" dt="2022-12-03T11:25:14.908" v="179" actId="478"/>
          <ac:spMkLst>
            <pc:docMk/>
            <pc:sldMk cId="3387360250" sldId="261"/>
            <ac:spMk id="5" creationId="{59E7C3AB-C966-0052-3354-F6AA87A0DCD1}"/>
          </ac:spMkLst>
        </pc:spChg>
        <pc:spChg chg="add mod">
          <ac:chgData name="JAOUDET Theo" userId="c452446c-147b-40e7-ab12-3efec29f6198" providerId="ADAL" clId="{8A05D13F-725F-476E-BC81-9F5B615F6B7C}" dt="2022-12-03T11:25:31.557" v="183"/>
          <ac:spMkLst>
            <pc:docMk/>
            <pc:sldMk cId="3387360250" sldId="261"/>
            <ac:spMk id="7" creationId="{2CCBCDC2-47E2-93C1-93DB-7B4B037E1DD7}"/>
          </ac:spMkLst>
        </pc:spChg>
        <pc:graphicFrameChg chg="add mod">
          <ac:chgData name="JAOUDET Theo" userId="c452446c-147b-40e7-ab12-3efec29f6198" providerId="ADAL" clId="{8A05D13F-725F-476E-BC81-9F5B615F6B7C}" dt="2022-12-03T11:25:24.343" v="182"/>
          <ac:graphicFrameMkLst>
            <pc:docMk/>
            <pc:sldMk cId="3387360250" sldId="261"/>
            <ac:graphicFrameMk id="6" creationId="{59E3F2CA-0BC9-5A33-CE28-10D27AE8532A}"/>
          </ac:graphicFrameMkLst>
        </pc:graphicFrameChg>
      </pc:sldChg>
      <pc:sldChg chg="del setBg">
        <pc:chgData name="JAOUDET Theo" userId="c452446c-147b-40e7-ab12-3efec29f6198" providerId="ADAL" clId="{8A05D13F-725F-476E-BC81-9F5B615F6B7C}" dt="2022-12-03T11:25:34.767" v="184" actId="47"/>
        <pc:sldMkLst>
          <pc:docMk/>
          <pc:sldMk cId="3293113017" sldId="262"/>
        </pc:sldMkLst>
      </pc:sldChg>
      <pc:sldChg chg="addSp delSp modSp del mod setBg modShow">
        <pc:chgData name="JAOUDET Theo" userId="c452446c-147b-40e7-ab12-3efec29f6198" providerId="ADAL" clId="{8A05D13F-725F-476E-BC81-9F5B615F6B7C}" dt="2022-12-05T19:36:08.765" v="1105" actId="47"/>
        <pc:sldMkLst>
          <pc:docMk/>
          <pc:sldMk cId="1556152714" sldId="263"/>
        </pc:sldMkLst>
        <pc:spChg chg="del">
          <ac:chgData name="JAOUDET Theo" userId="c452446c-147b-40e7-ab12-3efec29f6198" providerId="ADAL" clId="{8A05D13F-725F-476E-BC81-9F5B615F6B7C}" dt="2022-12-03T11:25:49.858" v="187" actId="478"/>
          <ac:spMkLst>
            <pc:docMk/>
            <pc:sldMk cId="1556152714" sldId="263"/>
            <ac:spMk id="2" creationId="{00000000-0000-0000-0000-000000000000}"/>
          </ac:spMkLst>
        </pc:spChg>
        <pc:spChg chg="del">
          <ac:chgData name="JAOUDET Theo" userId="c452446c-147b-40e7-ab12-3efec29f6198" providerId="ADAL" clId="{8A05D13F-725F-476E-BC81-9F5B615F6B7C}" dt="2022-12-03T11:25:49.858" v="187" actId="478"/>
          <ac:spMkLst>
            <pc:docMk/>
            <pc:sldMk cId="1556152714" sldId="263"/>
            <ac:spMk id="3" creationId="{00000000-0000-0000-0000-000000000000}"/>
          </ac:spMkLst>
        </pc:spChg>
        <pc:spChg chg="add del mod">
          <ac:chgData name="JAOUDET Theo" userId="c452446c-147b-40e7-ab12-3efec29f6198" providerId="ADAL" clId="{8A05D13F-725F-476E-BC81-9F5B615F6B7C}" dt="2022-12-03T11:25:46.930" v="186"/>
          <ac:spMkLst>
            <pc:docMk/>
            <pc:sldMk cId="1556152714" sldId="263"/>
            <ac:spMk id="5" creationId="{3E5EC034-B1C2-7069-0E94-53B891F6E141}"/>
          </ac:spMkLst>
        </pc:spChg>
        <pc:spChg chg="add del mod">
          <ac:chgData name="JAOUDET Theo" userId="c452446c-147b-40e7-ab12-3efec29f6198" providerId="ADAL" clId="{8A05D13F-725F-476E-BC81-9F5B615F6B7C}" dt="2022-12-03T11:25:51.222" v="188" actId="478"/>
          <ac:spMkLst>
            <pc:docMk/>
            <pc:sldMk cId="1556152714" sldId="263"/>
            <ac:spMk id="7" creationId="{C2215456-B1D6-514C-2E3C-93C9C88CB588}"/>
          </ac:spMkLst>
        </pc:spChg>
        <pc:spChg chg="add mod">
          <ac:chgData name="JAOUDET Theo" userId="c452446c-147b-40e7-ab12-3efec29f6198" providerId="ADAL" clId="{8A05D13F-725F-476E-BC81-9F5B615F6B7C}" dt="2022-12-03T11:26:07.557" v="222" actId="20577"/>
          <ac:spMkLst>
            <pc:docMk/>
            <pc:sldMk cId="1556152714" sldId="263"/>
            <ac:spMk id="10" creationId="{20E7552A-2A84-CD78-504A-556674192632}"/>
          </ac:spMkLst>
        </pc:spChg>
        <pc:graphicFrameChg chg="add del mod">
          <ac:chgData name="JAOUDET Theo" userId="c452446c-147b-40e7-ab12-3efec29f6198" providerId="ADAL" clId="{8A05D13F-725F-476E-BC81-9F5B615F6B7C}" dt="2022-12-03T11:25:46.930" v="186"/>
          <ac:graphicFrameMkLst>
            <pc:docMk/>
            <pc:sldMk cId="1556152714" sldId="263"/>
            <ac:graphicFrameMk id="4" creationId="{A624F28A-A50D-8924-0B31-0D806A6CAC9D}"/>
          </ac:graphicFrameMkLst>
        </pc:graphicFrameChg>
        <pc:graphicFrameChg chg="add mod">
          <ac:chgData name="JAOUDET Theo" userId="c452446c-147b-40e7-ab12-3efec29f6198" providerId="ADAL" clId="{8A05D13F-725F-476E-BC81-9F5B615F6B7C}" dt="2022-12-03T11:26:36.828" v="225"/>
          <ac:graphicFrameMkLst>
            <pc:docMk/>
            <pc:sldMk cId="1556152714" sldId="263"/>
            <ac:graphicFrameMk id="8" creationId="{D19FDF0A-9E72-7A25-09BE-A9B1D2881E12}"/>
          </ac:graphicFrameMkLst>
        </pc:graphicFrameChg>
      </pc:sldChg>
      <pc:sldChg chg="addSp delSp modSp add del mod setBg modAnim">
        <pc:chgData name="JAOUDET Theo" userId="c452446c-147b-40e7-ab12-3efec29f6198" providerId="ADAL" clId="{8A05D13F-725F-476E-BC81-9F5B615F6B7C}" dt="2022-12-03T11:57:37.651" v="556" actId="47"/>
        <pc:sldMkLst>
          <pc:docMk/>
          <pc:sldMk cId="1861301229" sldId="264"/>
        </pc:sldMkLst>
        <pc:spChg chg="del">
          <ac:chgData name="JAOUDET Theo" userId="c452446c-147b-40e7-ab12-3efec29f6198" providerId="ADAL" clId="{8A05D13F-725F-476E-BC81-9F5B615F6B7C}" dt="2022-12-03T11:12:37.240" v="64" actId="478"/>
          <ac:spMkLst>
            <pc:docMk/>
            <pc:sldMk cId="1861301229" sldId="264"/>
            <ac:spMk id="2" creationId="{DC94C7A9-7857-C3FA-979A-D16618F16825}"/>
          </ac:spMkLst>
        </pc:spChg>
        <pc:spChg chg="add del mod">
          <ac:chgData name="JAOUDET Theo" userId="c452446c-147b-40e7-ab12-3efec29f6198" providerId="ADAL" clId="{8A05D13F-725F-476E-BC81-9F5B615F6B7C}" dt="2022-12-03T11:13:09.646" v="69" actId="478"/>
          <ac:spMkLst>
            <pc:docMk/>
            <pc:sldMk cId="1861301229" sldId="264"/>
            <ac:spMk id="3" creationId="{64277504-A863-6CF1-C49F-DB6472F237FE}"/>
          </ac:spMkLst>
        </pc:spChg>
        <pc:spChg chg="add del mod">
          <ac:chgData name="JAOUDET Theo" userId="c452446c-147b-40e7-ab12-3efec29f6198" providerId="ADAL" clId="{8A05D13F-725F-476E-BC81-9F5B615F6B7C}" dt="2022-12-03T11:12:40.052" v="65" actId="478"/>
          <ac:spMkLst>
            <pc:docMk/>
            <pc:sldMk cId="1861301229" sldId="264"/>
            <ac:spMk id="5" creationId="{30FFF75B-8EE2-890B-87B9-2C2B1DCAF916}"/>
          </ac:spMkLst>
        </pc:spChg>
        <pc:spChg chg="add mod">
          <ac:chgData name="JAOUDET Theo" userId="c452446c-147b-40e7-ab12-3efec29f6198" providerId="ADAL" clId="{8A05D13F-725F-476E-BC81-9F5B615F6B7C}" dt="2022-12-03T11:22:43.328" v="155" actId="1076"/>
          <ac:spMkLst>
            <pc:docMk/>
            <pc:sldMk cId="1861301229" sldId="264"/>
            <ac:spMk id="6" creationId="{CBA6A1B6-6841-03FE-F571-2FB2D8012D17}"/>
          </ac:spMkLst>
        </pc:spChg>
        <pc:graphicFrameChg chg="mod">
          <ac:chgData name="JAOUDET Theo" userId="c452446c-147b-40e7-ab12-3efec29f6198" providerId="ADAL" clId="{8A05D13F-725F-476E-BC81-9F5B615F6B7C}" dt="2022-12-03T11:20:30.414" v="139"/>
          <ac:graphicFrameMkLst>
            <pc:docMk/>
            <pc:sldMk cId="1861301229" sldId="264"/>
            <ac:graphicFrameMk id="15" creationId="{C207ABC1-DE2D-6744-0BBE-B33D48F310D7}"/>
          </ac:graphicFrameMkLst>
        </pc:graphicFrameChg>
      </pc:sldChg>
      <pc:sldChg chg="addSp delSp modSp add del mod ord setBg modAnim">
        <pc:chgData name="JAOUDET Theo" userId="c452446c-147b-40e7-ab12-3efec29f6198" providerId="ADAL" clId="{8A05D13F-725F-476E-BC81-9F5B615F6B7C}" dt="2022-12-03T11:57:37.651" v="556" actId="47"/>
        <pc:sldMkLst>
          <pc:docMk/>
          <pc:sldMk cId="1534698915" sldId="265"/>
        </pc:sldMkLst>
        <pc:spChg chg="del">
          <ac:chgData name="JAOUDET Theo" userId="c452446c-147b-40e7-ab12-3efec29f6198" providerId="ADAL" clId="{8A05D13F-725F-476E-BC81-9F5B615F6B7C}" dt="2022-12-03T11:22:09.372" v="151" actId="478"/>
          <ac:spMkLst>
            <pc:docMk/>
            <pc:sldMk cId="1534698915" sldId="265"/>
            <ac:spMk id="2" creationId="{DC94C7A9-7857-C3FA-979A-D16618F16825}"/>
          </ac:spMkLst>
        </pc:spChg>
        <pc:spChg chg="add del mod">
          <ac:chgData name="JAOUDET Theo" userId="c452446c-147b-40e7-ab12-3efec29f6198" providerId="ADAL" clId="{8A05D13F-725F-476E-BC81-9F5B615F6B7C}" dt="2022-12-03T11:15:49.251" v="94" actId="478"/>
          <ac:spMkLst>
            <pc:docMk/>
            <pc:sldMk cId="1534698915" sldId="265"/>
            <ac:spMk id="3" creationId="{EA1103FC-50BC-86FD-29A3-89A88980404B}"/>
          </ac:spMkLst>
        </pc:spChg>
        <pc:spChg chg="add del mod">
          <ac:chgData name="JAOUDET Theo" userId="c452446c-147b-40e7-ab12-3efec29f6198" providerId="ADAL" clId="{8A05D13F-725F-476E-BC81-9F5B615F6B7C}" dt="2022-12-03T11:22:03.540" v="149" actId="478"/>
          <ac:spMkLst>
            <pc:docMk/>
            <pc:sldMk cId="1534698915" sldId="265"/>
            <ac:spMk id="7" creationId="{A569D863-46BF-F342-EE8C-DF92806014E7}"/>
          </ac:spMkLst>
        </pc:spChg>
        <pc:spChg chg="add del mod">
          <ac:chgData name="JAOUDET Theo" userId="c452446c-147b-40e7-ab12-3efec29f6198" providerId="ADAL" clId="{8A05D13F-725F-476E-BC81-9F5B615F6B7C}" dt="2022-12-03T11:22:52.670" v="157" actId="478"/>
          <ac:spMkLst>
            <pc:docMk/>
            <pc:sldMk cId="1534698915" sldId="265"/>
            <ac:spMk id="8" creationId="{29861AE3-AE36-717D-B57A-07361D49311B}"/>
          </ac:spMkLst>
        </pc:spChg>
        <pc:spChg chg="add del mod">
          <ac:chgData name="JAOUDET Theo" userId="c452446c-147b-40e7-ab12-3efec29f6198" providerId="ADAL" clId="{8A05D13F-725F-476E-BC81-9F5B615F6B7C}" dt="2022-12-03T11:22:15.231" v="152" actId="478"/>
          <ac:spMkLst>
            <pc:docMk/>
            <pc:sldMk cId="1534698915" sldId="265"/>
            <ac:spMk id="10" creationId="{1176BF5F-E6B3-26D6-79CF-8BE19E4F9DFC}"/>
          </ac:spMkLst>
        </pc:spChg>
        <pc:spChg chg="add mod">
          <ac:chgData name="JAOUDET Theo" userId="c452446c-147b-40e7-ab12-3efec29f6198" providerId="ADAL" clId="{8A05D13F-725F-476E-BC81-9F5B615F6B7C}" dt="2022-12-03T11:22:54.158" v="158"/>
          <ac:spMkLst>
            <pc:docMk/>
            <pc:sldMk cId="1534698915" sldId="265"/>
            <ac:spMk id="11" creationId="{5E3A7301-F585-C8EC-D40D-B070C78147C3}"/>
          </ac:spMkLst>
        </pc:spChg>
        <pc:spChg chg="add del mod">
          <ac:chgData name="JAOUDET Theo" userId="c452446c-147b-40e7-ab12-3efec29f6198" providerId="ADAL" clId="{8A05D13F-725F-476E-BC81-9F5B615F6B7C}" dt="2022-12-03T11:23:35.751" v="161" actId="478"/>
          <ac:spMkLst>
            <pc:docMk/>
            <pc:sldMk cId="1534698915" sldId="265"/>
            <ac:spMk id="12" creationId="{8A381A06-F8C0-C80D-794C-201014D55069}"/>
          </ac:spMkLst>
        </pc:spChg>
        <pc:spChg chg="add del mod">
          <ac:chgData name="JAOUDET Theo" userId="c452446c-147b-40e7-ab12-3efec29f6198" providerId="ADAL" clId="{8A05D13F-725F-476E-BC81-9F5B615F6B7C}" dt="2022-12-03T11:23:41.490" v="163" actId="478"/>
          <ac:spMkLst>
            <pc:docMk/>
            <pc:sldMk cId="1534698915" sldId="265"/>
            <ac:spMk id="13" creationId="{D7CE1280-D81C-2546-99CE-72336E0CECE7}"/>
          </ac:spMkLst>
        </pc:spChg>
        <pc:spChg chg="add mod">
          <ac:chgData name="JAOUDET Theo" userId="c452446c-147b-40e7-ab12-3efec29f6198" providerId="ADAL" clId="{8A05D13F-725F-476E-BC81-9F5B615F6B7C}" dt="2022-12-03T11:24:22.707" v="174" actId="478"/>
          <ac:spMkLst>
            <pc:docMk/>
            <pc:sldMk cId="1534698915" sldId="265"/>
            <ac:spMk id="17" creationId="{108944F4-CC29-BC81-9405-CDFA3F122EF0}"/>
          </ac:spMkLst>
        </pc:spChg>
        <pc:graphicFrameChg chg="add del mod">
          <ac:chgData name="JAOUDET Theo" userId="c452446c-147b-40e7-ab12-3efec29f6198" providerId="ADAL" clId="{8A05D13F-725F-476E-BC81-9F5B615F6B7C}" dt="2022-12-03T11:21:00.449" v="141"/>
          <ac:graphicFrameMkLst>
            <pc:docMk/>
            <pc:sldMk cId="1534698915" sldId="265"/>
            <ac:graphicFrameMk id="4" creationId="{A8CCF827-5CB9-568B-3980-1B0D493A7142}"/>
          </ac:graphicFrameMkLst>
        </pc:graphicFrameChg>
        <pc:graphicFrameChg chg="add mod">
          <ac:chgData name="JAOUDET Theo" userId="c452446c-147b-40e7-ab12-3efec29f6198" providerId="ADAL" clId="{8A05D13F-725F-476E-BC81-9F5B615F6B7C}" dt="2022-12-03T11:21:41.423" v="147"/>
          <ac:graphicFrameMkLst>
            <pc:docMk/>
            <pc:sldMk cId="1534698915" sldId="265"/>
            <ac:graphicFrameMk id="5" creationId="{D98CDBE1-71E5-C876-559E-2CCE75E7E8A0}"/>
          </ac:graphicFrameMkLst>
        </pc:graphicFrameChg>
        <pc:graphicFrameChg chg="add del mod">
          <ac:chgData name="JAOUDET Theo" userId="c452446c-147b-40e7-ab12-3efec29f6198" providerId="ADAL" clId="{8A05D13F-725F-476E-BC81-9F5B615F6B7C}" dt="2022-12-03T11:24:22.707" v="174" actId="478"/>
          <ac:graphicFrameMkLst>
            <pc:docMk/>
            <pc:sldMk cId="1534698915" sldId="265"/>
            <ac:graphicFrameMk id="14" creationId="{896568DF-C9F8-668E-13DB-568B19B0B950}"/>
          </ac:graphicFrameMkLst>
        </pc:graphicFrameChg>
        <pc:graphicFrameChg chg="del mod">
          <ac:chgData name="JAOUDET Theo" userId="c452446c-147b-40e7-ab12-3efec29f6198" providerId="ADAL" clId="{8A05D13F-725F-476E-BC81-9F5B615F6B7C}" dt="2022-12-03T11:21:59.499" v="148" actId="478"/>
          <ac:graphicFrameMkLst>
            <pc:docMk/>
            <pc:sldMk cId="1534698915" sldId="265"/>
            <ac:graphicFrameMk id="15" creationId="{C207ABC1-DE2D-6744-0BBE-B33D48F310D7}"/>
          </ac:graphicFrameMkLst>
        </pc:graphicFrameChg>
        <pc:graphicFrameChg chg="add del mod">
          <ac:chgData name="JAOUDET Theo" userId="c452446c-147b-40e7-ab12-3efec29f6198" providerId="ADAL" clId="{8A05D13F-725F-476E-BC81-9F5B615F6B7C}" dt="2022-12-03T11:24:47.002" v="177" actId="478"/>
          <ac:graphicFrameMkLst>
            <pc:docMk/>
            <pc:sldMk cId="1534698915" sldId="265"/>
            <ac:graphicFrameMk id="18" creationId="{AF0FAD0D-084C-02AA-D4BD-090FBFB25772}"/>
          </ac:graphicFrameMkLst>
        </pc:graphicFrameChg>
      </pc:sldChg>
      <pc:sldChg chg="addSp delSp add del setBg delDesignElem">
        <pc:chgData name="JAOUDET Theo" userId="c452446c-147b-40e7-ab12-3efec29f6198" providerId="ADAL" clId="{8A05D13F-725F-476E-BC81-9F5B615F6B7C}" dt="2022-12-03T11:28:52.319" v="234"/>
        <pc:sldMkLst>
          <pc:docMk/>
          <pc:sldMk cId="512062379" sldId="266"/>
        </pc:sldMkLst>
        <pc:spChg chg="add del">
          <ac:chgData name="JAOUDET Theo" userId="c452446c-147b-40e7-ab12-3efec29f6198" providerId="ADAL" clId="{8A05D13F-725F-476E-BC81-9F5B615F6B7C}" dt="2022-12-03T11:28:52.319" v="234"/>
          <ac:spMkLst>
            <pc:docMk/>
            <pc:sldMk cId="512062379" sldId="266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3T11:28:52.319" v="234"/>
          <ac:cxnSpMkLst>
            <pc:docMk/>
            <pc:sldMk cId="512062379" sldId="266"/>
            <ac:cxnSpMk id="21" creationId="{1766FD2F-248A-4AA1-8078-E26D6E690BB9}"/>
          </ac:cxnSpMkLst>
        </pc:cxnChg>
      </pc:sldChg>
      <pc:sldChg chg="addSp delSp add del setBg delDesignElem">
        <pc:chgData name="JAOUDET Theo" userId="c452446c-147b-40e7-ab12-3efec29f6198" providerId="ADAL" clId="{8A05D13F-725F-476E-BC81-9F5B615F6B7C}" dt="2022-12-03T11:28:49.808" v="231"/>
        <pc:sldMkLst>
          <pc:docMk/>
          <pc:sldMk cId="814209002" sldId="266"/>
        </pc:sldMkLst>
        <pc:spChg chg="add del">
          <ac:chgData name="JAOUDET Theo" userId="c452446c-147b-40e7-ab12-3efec29f6198" providerId="ADAL" clId="{8A05D13F-725F-476E-BC81-9F5B615F6B7C}" dt="2022-12-03T11:28:49.808" v="231"/>
          <ac:spMkLst>
            <pc:docMk/>
            <pc:sldMk cId="814209002" sldId="266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3T11:28:49.808" v="231"/>
          <ac:cxnSpMkLst>
            <pc:docMk/>
            <pc:sldMk cId="814209002" sldId="266"/>
            <ac:cxnSpMk id="21" creationId="{1766FD2F-248A-4AA1-8078-E26D6E690BB9}"/>
          </ac:cxnSpMkLst>
        </pc:cxnChg>
      </pc:sldChg>
      <pc:sldChg chg="modSp add del mod modAnim">
        <pc:chgData name="JAOUDET Theo" userId="c452446c-147b-40e7-ab12-3efec29f6198" providerId="ADAL" clId="{8A05D13F-725F-476E-BC81-9F5B615F6B7C}" dt="2022-12-03T11:57:37.651" v="556" actId="47"/>
        <pc:sldMkLst>
          <pc:docMk/>
          <pc:sldMk cId="2862980730" sldId="266"/>
        </pc:sldMkLst>
        <pc:spChg chg="mod">
          <ac:chgData name="JAOUDET Theo" userId="c452446c-147b-40e7-ab12-3efec29f6198" providerId="ADAL" clId="{8A05D13F-725F-476E-BC81-9F5B615F6B7C}" dt="2022-12-03T11:29:09.267" v="238"/>
          <ac:spMkLst>
            <pc:docMk/>
            <pc:sldMk cId="2862980730" sldId="266"/>
            <ac:spMk id="11" creationId="{5E3A7301-F585-C8EC-D40D-B070C78147C3}"/>
          </ac:spMkLst>
        </pc:spChg>
        <pc:graphicFrameChg chg="mod">
          <ac:chgData name="JAOUDET Theo" userId="c452446c-147b-40e7-ab12-3efec29f6198" providerId="ADAL" clId="{8A05D13F-725F-476E-BC81-9F5B615F6B7C}" dt="2022-12-03T11:29:03.315" v="237"/>
          <ac:graphicFrameMkLst>
            <pc:docMk/>
            <pc:sldMk cId="2862980730" sldId="266"/>
            <ac:graphicFrameMk id="5" creationId="{D98CDBE1-71E5-C876-559E-2CCE75E7E8A0}"/>
          </ac:graphicFrameMkLst>
        </pc:graphicFrameChg>
      </pc:sldChg>
      <pc:sldChg chg="addSp delSp modSp add del mod modAnim">
        <pc:chgData name="JAOUDET Theo" userId="c452446c-147b-40e7-ab12-3efec29f6198" providerId="ADAL" clId="{8A05D13F-725F-476E-BC81-9F5B615F6B7C}" dt="2022-12-03T11:57:37.651" v="556" actId="47"/>
        <pc:sldMkLst>
          <pc:docMk/>
          <pc:sldMk cId="208430858" sldId="267"/>
        </pc:sldMkLst>
        <pc:spChg chg="add del mod">
          <ac:chgData name="JAOUDET Theo" userId="c452446c-147b-40e7-ab12-3efec29f6198" providerId="ADAL" clId="{8A05D13F-725F-476E-BC81-9F5B615F6B7C}" dt="2022-12-03T11:33:43.435" v="259" actId="478"/>
          <ac:spMkLst>
            <pc:docMk/>
            <pc:sldMk cId="208430858" sldId="267"/>
            <ac:spMk id="2" creationId="{C1BEEE2E-1E6A-D0A5-6C75-A46D53DEDE65}"/>
          </ac:spMkLst>
        </pc:spChg>
        <pc:spChg chg="mod">
          <ac:chgData name="JAOUDET Theo" userId="c452446c-147b-40e7-ab12-3efec29f6198" providerId="ADAL" clId="{8A05D13F-725F-476E-BC81-9F5B615F6B7C}" dt="2022-12-03T11:29:21.056" v="240"/>
          <ac:spMkLst>
            <pc:docMk/>
            <pc:sldMk cId="208430858" sldId="267"/>
            <ac:spMk id="11" creationId="{5E3A7301-F585-C8EC-D40D-B070C78147C3}"/>
          </ac:spMkLst>
        </pc:spChg>
        <pc:graphicFrameChg chg="mod">
          <ac:chgData name="JAOUDET Theo" userId="c452446c-147b-40e7-ab12-3efec29f6198" providerId="ADAL" clId="{8A05D13F-725F-476E-BC81-9F5B615F6B7C}" dt="2022-12-03T11:29:14.507" v="239"/>
          <ac:graphicFrameMkLst>
            <pc:docMk/>
            <pc:sldMk cId="208430858" sldId="267"/>
            <ac:graphicFrameMk id="5" creationId="{D98CDBE1-71E5-C876-559E-2CCE75E7E8A0}"/>
          </ac:graphicFrameMkLst>
        </pc:graphicFrameChg>
      </pc:sldChg>
      <pc:sldChg chg="addSp delSp add del setBg delDesignElem">
        <pc:chgData name="JAOUDET Theo" userId="c452446c-147b-40e7-ab12-3efec29f6198" providerId="ADAL" clId="{8A05D13F-725F-476E-BC81-9F5B615F6B7C}" dt="2022-12-03T11:28:49.605" v="230"/>
        <pc:sldMkLst>
          <pc:docMk/>
          <pc:sldMk cId="378389437" sldId="267"/>
        </pc:sldMkLst>
        <pc:spChg chg="add del">
          <ac:chgData name="JAOUDET Theo" userId="c452446c-147b-40e7-ab12-3efec29f6198" providerId="ADAL" clId="{8A05D13F-725F-476E-BC81-9F5B615F6B7C}" dt="2022-12-03T11:28:49.605" v="230"/>
          <ac:spMkLst>
            <pc:docMk/>
            <pc:sldMk cId="378389437" sldId="267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3T11:28:49.605" v="230"/>
          <ac:cxnSpMkLst>
            <pc:docMk/>
            <pc:sldMk cId="378389437" sldId="267"/>
            <ac:cxnSpMk id="21" creationId="{1766FD2F-248A-4AA1-8078-E26D6E690BB9}"/>
          </ac:cxnSpMkLst>
        </pc:cxnChg>
      </pc:sldChg>
      <pc:sldChg chg="delSp add del setBg delDesignElem">
        <pc:chgData name="JAOUDET Theo" userId="c452446c-147b-40e7-ab12-3efec29f6198" providerId="ADAL" clId="{8A05D13F-725F-476E-BC81-9F5B615F6B7C}" dt="2022-12-03T11:45:13.932" v="265" actId="47"/>
        <pc:sldMkLst>
          <pc:docMk/>
          <pc:sldMk cId="448905813" sldId="268"/>
        </pc:sldMkLst>
        <pc:spChg chg="del">
          <ac:chgData name="JAOUDET Theo" userId="c452446c-147b-40e7-ab12-3efec29f6198" providerId="ADAL" clId="{8A05D13F-725F-476E-BC81-9F5B615F6B7C}" dt="2022-12-03T11:45:12.121" v="264"/>
          <ac:spMkLst>
            <pc:docMk/>
            <pc:sldMk cId="448905813" sldId="268"/>
            <ac:spMk id="19" creationId="{AB20E7A4-EC2C-47C8-BE55-65771E3F2EDA}"/>
          </ac:spMkLst>
        </pc:spChg>
        <pc:cxnChg chg="del">
          <ac:chgData name="JAOUDET Theo" userId="c452446c-147b-40e7-ab12-3efec29f6198" providerId="ADAL" clId="{8A05D13F-725F-476E-BC81-9F5B615F6B7C}" dt="2022-12-03T11:45:12.121" v="264"/>
          <ac:cxnSpMkLst>
            <pc:docMk/>
            <pc:sldMk cId="448905813" sldId="268"/>
            <ac:cxnSpMk id="21" creationId="{1766FD2F-248A-4AA1-8078-E26D6E690BB9}"/>
          </ac:cxnSpMkLst>
        </pc:cxnChg>
      </pc:sldChg>
      <pc:sldChg chg="new del">
        <pc:chgData name="JAOUDET Theo" userId="c452446c-147b-40e7-ab12-3efec29f6198" providerId="ADAL" clId="{8A05D13F-725F-476E-BC81-9F5B615F6B7C}" dt="2022-12-03T11:45:09.350" v="262" actId="680"/>
        <pc:sldMkLst>
          <pc:docMk/>
          <pc:sldMk cId="1342372038" sldId="268"/>
        </pc:sldMkLst>
      </pc:sldChg>
      <pc:sldChg chg="addSp delSp modSp add mod ord delAnim modAnim">
        <pc:chgData name="JAOUDET Theo" userId="c452446c-147b-40e7-ab12-3efec29f6198" providerId="ADAL" clId="{8A05D13F-725F-476E-BC81-9F5B615F6B7C}" dt="2022-12-03T11:53:16.066" v="399"/>
        <pc:sldMkLst>
          <pc:docMk/>
          <pc:sldMk cId="2267549628" sldId="268"/>
        </pc:sldMkLst>
        <pc:spChg chg="add mod">
          <ac:chgData name="JAOUDET Theo" userId="c452446c-147b-40e7-ab12-3efec29f6198" providerId="ADAL" clId="{8A05D13F-725F-476E-BC81-9F5B615F6B7C}" dt="2022-12-03T11:45:44.378" v="278"/>
          <ac:spMkLst>
            <pc:docMk/>
            <pc:sldMk cId="2267549628" sldId="268"/>
            <ac:spMk id="2" creationId="{E945AC13-2E4B-CB38-59DA-D34544071F14}"/>
          </ac:spMkLst>
        </pc:spChg>
        <pc:spChg chg="add mod">
          <ac:chgData name="JAOUDET Theo" userId="c452446c-147b-40e7-ab12-3efec29f6198" providerId="ADAL" clId="{8A05D13F-725F-476E-BC81-9F5B615F6B7C}" dt="2022-12-03T11:51:30.775" v="384" actId="1035"/>
          <ac:spMkLst>
            <pc:docMk/>
            <pc:sldMk cId="2267549628" sldId="268"/>
            <ac:spMk id="3" creationId="{580D3D9D-725A-BE7F-64DA-D3342AE8D544}"/>
          </ac:spMkLst>
        </pc:spChg>
        <pc:spChg chg="add mod">
          <ac:chgData name="JAOUDET Theo" userId="c452446c-147b-40e7-ab12-3efec29f6198" providerId="ADAL" clId="{8A05D13F-725F-476E-BC81-9F5B615F6B7C}" dt="2022-12-03T11:51:30.775" v="384" actId="1035"/>
          <ac:spMkLst>
            <pc:docMk/>
            <pc:sldMk cId="2267549628" sldId="268"/>
            <ac:spMk id="4" creationId="{C909DB6B-5428-C77A-5CD8-E84E1B3897AB}"/>
          </ac:spMkLst>
        </pc:spChg>
        <pc:spChg chg="add mod">
          <ac:chgData name="JAOUDET Theo" userId="c452446c-147b-40e7-ab12-3efec29f6198" providerId="ADAL" clId="{8A05D13F-725F-476E-BC81-9F5B615F6B7C}" dt="2022-12-03T11:51:30.775" v="384" actId="1035"/>
          <ac:spMkLst>
            <pc:docMk/>
            <pc:sldMk cId="2267549628" sldId="268"/>
            <ac:spMk id="8" creationId="{82AD3CA6-A181-7FC6-BE97-C51045403A0A}"/>
          </ac:spMkLst>
        </pc:spChg>
        <pc:spChg chg="add mod">
          <ac:chgData name="JAOUDET Theo" userId="c452446c-147b-40e7-ab12-3efec29f6198" providerId="ADAL" clId="{8A05D13F-725F-476E-BC81-9F5B615F6B7C}" dt="2022-12-03T11:51:57.857" v="389" actId="1076"/>
          <ac:spMkLst>
            <pc:docMk/>
            <pc:sldMk cId="2267549628" sldId="268"/>
            <ac:spMk id="9" creationId="{4A32C3C1-8186-9F44-DD18-63C68A2765B5}"/>
          </ac:spMkLst>
        </pc:spChg>
        <pc:spChg chg="add del">
          <ac:chgData name="JAOUDET Theo" userId="c452446c-147b-40e7-ab12-3efec29f6198" providerId="ADAL" clId="{8A05D13F-725F-476E-BC81-9F5B615F6B7C}" dt="2022-12-03T11:45:36.930" v="275" actId="478"/>
          <ac:spMkLst>
            <pc:docMk/>
            <pc:sldMk cId="2267549628" sldId="268"/>
            <ac:spMk id="11" creationId="{5E3A7301-F585-C8EC-D40D-B070C78147C3}"/>
          </ac:spMkLst>
        </pc:spChg>
        <pc:spChg chg="add mod">
          <ac:chgData name="JAOUDET Theo" userId="c452446c-147b-40e7-ab12-3efec29f6198" providerId="ADAL" clId="{8A05D13F-725F-476E-BC81-9F5B615F6B7C}" dt="2022-12-03T11:51:30.775" v="384" actId="1035"/>
          <ac:spMkLst>
            <pc:docMk/>
            <pc:sldMk cId="2267549628" sldId="268"/>
            <ac:spMk id="12" creationId="{3BB4F1ED-14DA-0C1F-7528-B750276E73B4}"/>
          </ac:spMkLst>
        </pc:spChg>
        <pc:spChg chg="add mod">
          <ac:chgData name="JAOUDET Theo" userId="c452446c-147b-40e7-ab12-3efec29f6198" providerId="ADAL" clId="{8A05D13F-725F-476E-BC81-9F5B615F6B7C}" dt="2022-12-03T11:51:44.738" v="386"/>
          <ac:spMkLst>
            <pc:docMk/>
            <pc:sldMk cId="2267549628" sldId="268"/>
            <ac:spMk id="13" creationId="{9A656490-B0F6-8C21-7EDD-A79529A119BA}"/>
          </ac:spMkLst>
        </pc:spChg>
        <pc:spChg chg="add mod">
          <ac:chgData name="JAOUDET Theo" userId="c452446c-147b-40e7-ab12-3efec29f6198" providerId="ADAL" clId="{8A05D13F-725F-476E-BC81-9F5B615F6B7C}" dt="2022-12-03T11:51:30.775" v="384" actId="1035"/>
          <ac:spMkLst>
            <pc:docMk/>
            <pc:sldMk cId="2267549628" sldId="268"/>
            <ac:spMk id="15" creationId="{BAF78A2B-B5A7-2DE4-1EDB-98D8E113DA42}"/>
          </ac:spMkLst>
        </pc:spChg>
        <pc:spChg chg="add mod">
          <ac:chgData name="JAOUDET Theo" userId="c452446c-147b-40e7-ab12-3efec29f6198" providerId="ADAL" clId="{8A05D13F-725F-476E-BC81-9F5B615F6B7C}" dt="2022-12-03T11:51:54.062" v="388" actId="1076"/>
          <ac:spMkLst>
            <pc:docMk/>
            <pc:sldMk cId="2267549628" sldId="268"/>
            <ac:spMk id="16" creationId="{9ED46A6C-54F7-85FE-71E9-E30272263988}"/>
          </ac:spMkLst>
        </pc:spChg>
        <pc:spChg chg="add del">
          <ac:chgData name="JAOUDET Theo" userId="c452446c-147b-40e7-ab12-3efec29f6198" providerId="ADAL" clId="{8A05D13F-725F-476E-BC81-9F5B615F6B7C}" dt="2022-12-03T11:45:35.781" v="274" actId="478"/>
          <ac:spMkLst>
            <pc:docMk/>
            <pc:sldMk cId="2267549628" sldId="268"/>
            <ac:spMk id="17" creationId="{108944F4-CC29-BC81-9405-CDFA3F122EF0}"/>
          </ac:spMkLst>
        </pc:spChg>
        <pc:spChg chg="add del">
          <ac:chgData name="JAOUDET Theo" userId="c452446c-147b-40e7-ab12-3efec29f6198" providerId="ADAL" clId="{8A05D13F-725F-476E-BC81-9F5B615F6B7C}" dt="2022-12-03T11:45:30.352" v="270" actId="478"/>
          <ac:spMkLst>
            <pc:docMk/>
            <pc:sldMk cId="2267549628" sldId="268"/>
            <ac:spMk id="19" creationId="{AB20E7A4-EC2C-47C8-BE55-65771E3F2EDA}"/>
          </ac:spMkLst>
        </pc:spChg>
        <pc:graphicFrameChg chg="add del mod">
          <ac:chgData name="JAOUDET Theo" userId="c452446c-147b-40e7-ab12-3efec29f6198" providerId="ADAL" clId="{8A05D13F-725F-476E-BC81-9F5B615F6B7C}" dt="2022-12-03T11:45:34.428" v="273" actId="478"/>
          <ac:graphicFrameMkLst>
            <pc:docMk/>
            <pc:sldMk cId="2267549628" sldId="268"/>
            <ac:graphicFrameMk id="5" creationId="{D98CDBE1-71E5-C876-559E-2CCE75E7E8A0}"/>
          </ac:graphicFrameMkLst>
        </pc:graphicFrameChg>
        <pc:picChg chg="add mod">
          <ac:chgData name="JAOUDET Theo" userId="c452446c-147b-40e7-ab12-3efec29f6198" providerId="ADAL" clId="{8A05D13F-725F-476E-BC81-9F5B615F6B7C}" dt="2022-12-03T11:51:30.775" v="384" actId="1035"/>
          <ac:picMkLst>
            <pc:docMk/>
            <pc:sldMk cId="2267549628" sldId="268"/>
            <ac:picMk id="7" creationId="{B31E8AD8-C7F7-9C93-2E78-B74B54DD538C}"/>
          </ac:picMkLst>
        </pc:picChg>
        <pc:picChg chg="add mod">
          <ac:chgData name="JAOUDET Theo" userId="c452446c-147b-40e7-ab12-3efec29f6198" providerId="ADAL" clId="{8A05D13F-725F-476E-BC81-9F5B615F6B7C}" dt="2022-12-03T11:52:23.394" v="391" actId="207"/>
          <ac:picMkLst>
            <pc:docMk/>
            <pc:sldMk cId="2267549628" sldId="268"/>
            <ac:picMk id="10" creationId="{5320678F-81AF-D20C-245A-E02DD29D6A40}"/>
          </ac:picMkLst>
        </pc:picChg>
        <pc:picChg chg="add mod">
          <ac:chgData name="JAOUDET Theo" userId="c452446c-147b-40e7-ab12-3efec29f6198" providerId="ADAL" clId="{8A05D13F-725F-476E-BC81-9F5B615F6B7C}" dt="2022-12-03T11:52:46.878" v="393" actId="207"/>
          <ac:picMkLst>
            <pc:docMk/>
            <pc:sldMk cId="2267549628" sldId="268"/>
            <ac:picMk id="14" creationId="{8A6566AA-E78B-F485-018B-E38366F64A18}"/>
          </ac:picMkLst>
        </pc:picChg>
        <pc:picChg chg="add mod">
          <ac:chgData name="JAOUDET Theo" userId="c452446c-147b-40e7-ab12-3efec29f6198" providerId="ADAL" clId="{8A05D13F-725F-476E-BC81-9F5B615F6B7C}" dt="2022-12-03T11:53:05.460" v="395" actId="207"/>
          <ac:picMkLst>
            <pc:docMk/>
            <pc:sldMk cId="2267549628" sldId="268"/>
            <ac:picMk id="18" creationId="{E2D1673C-0A8F-735B-8D93-EE3A6406415A}"/>
          </ac:picMkLst>
        </pc:picChg>
        <pc:picChg chg="add del mod">
          <ac:chgData name="JAOUDET Theo" userId="c452446c-147b-40e7-ab12-3efec29f6198" providerId="ADAL" clId="{8A05D13F-725F-476E-BC81-9F5B615F6B7C}" dt="2022-12-03T11:53:16.066" v="399"/>
          <ac:picMkLst>
            <pc:docMk/>
            <pc:sldMk cId="2267549628" sldId="268"/>
            <ac:picMk id="20" creationId="{9BDF55DD-B97E-142E-6935-8F2C4A65E4CD}"/>
          </ac:picMkLst>
        </pc:picChg>
        <pc:cxnChg chg="add del">
          <ac:chgData name="JAOUDET Theo" userId="c452446c-147b-40e7-ab12-3efec29f6198" providerId="ADAL" clId="{8A05D13F-725F-476E-BC81-9F5B615F6B7C}" dt="2022-12-03T11:45:30.352" v="270" actId="478"/>
          <ac:cxnSpMkLst>
            <pc:docMk/>
            <pc:sldMk cId="2267549628" sldId="268"/>
            <ac:cxnSpMk id="21" creationId="{1766FD2F-248A-4AA1-8078-E26D6E690BB9}"/>
          </ac:cxnSpMkLst>
        </pc:cxnChg>
      </pc:sldChg>
      <pc:sldChg chg="new del">
        <pc:chgData name="JAOUDET Theo" userId="c452446c-147b-40e7-ab12-3efec29f6198" providerId="ADAL" clId="{8A05D13F-725F-476E-BC81-9F5B615F6B7C}" dt="2022-12-03T11:48:57.964" v="358" actId="47"/>
        <pc:sldMkLst>
          <pc:docMk/>
          <pc:sldMk cId="3336186373" sldId="269"/>
        </pc:sldMkLst>
      </pc:sldChg>
      <pc:sldChg chg="addSp delSp modSp add mod modAnim">
        <pc:chgData name="JAOUDET Theo" userId="c452446c-147b-40e7-ab12-3efec29f6198" providerId="ADAL" clId="{8A05D13F-725F-476E-BC81-9F5B615F6B7C}" dt="2022-12-05T21:27:05.607" v="1361"/>
        <pc:sldMkLst>
          <pc:docMk/>
          <pc:sldMk cId="2907638377" sldId="270"/>
        </pc:sldMkLst>
        <pc:spChg chg="add del mod">
          <ac:chgData name="JAOUDET Theo" userId="c452446c-147b-40e7-ab12-3efec29f6198" providerId="ADAL" clId="{8A05D13F-725F-476E-BC81-9F5B615F6B7C}" dt="2022-12-03T12:08:52.242" v="562"/>
          <ac:spMkLst>
            <pc:docMk/>
            <pc:sldMk cId="2907638377" sldId="270"/>
            <ac:spMk id="2" creationId="{CE2D5742-A584-2979-F36B-386701D6BDFA}"/>
          </ac:spMkLst>
        </pc:spChg>
        <pc:spChg chg="del">
          <ac:chgData name="JAOUDET Theo" userId="c452446c-147b-40e7-ab12-3efec29f6198" providerId="ADAL" clId="{8A05D13F-725F-476E-BC81-9F5B615F6B7C}" dt="2022-12-03T11:49:00.824" v="359" actId="478"/>
          <ac:spMkLst>
            <pc:docMk/>
            <pc:sldMk cId="2907638377" sldId="270"/>
            <ac:spMk id="2" creationId="{E945AC13-2E4B-CB38-59DA-D34544071F14}"/>
          </ac:spMkLst>
        </pc:spChg>
        <pc:spChg chg="del">
          <ac:chgData name="JAOUDET Theo" userId="c452446c-147b-40e7-ab12-3efec29f6198" providerId="ADAL" clId="{8A05D13F-725F-476E-BC81-9F5B615F6B7C}" dt="2022-12-03T11:49:18.129" v="364" actId="478"/>
          <ac:spMkLst>
            <pc:docMk/>
            <pc:sldMk cId="2907638377" sldId="270"/>
            <ac:spMk id="3" creationId="{580D3D9D-725A-BE7F-64DA-D3342AE8D544}"/>
          </ac:spMkLst>
        </pc:spChg>
        <pc:spChg chg="del">
          <ac:chgData name="JAOUDET Theo" userId="c452446c-147b-40e7-ab12-3efec29f6198" providerId="ADAL" clId="{8A05D13F-725F-476E-BC81-9F5B615F6B7C}" dt="2022-12-03T11:49:18.129" v="364" actId="478"/>
          <ac:spMkLst>
            <pc:docMk/>
            <pc:sldMk cId="2907638377" sldId="270"/>
            <ac:spMk id="4" creationId="{C909DB6B-5428-C77A-5CD8-E84E1B3897AB}"/>
          </ac:spMkLst>
        </pc:spChg>
        <pc:spChg chg="add mod">
          <ac:chgData name="JAOUDET Theo" userId="c452446c-147b-40e7-ab12-3efec29f6198" providerId="ADAL" clId="{8A05D13F-725F-476E-BC81-9F5B615F6B7C}" dt="2022-12-03T12:14:34.687" v="737" actId="1035"/>
          <ac:spMkLst>
            <pc:docMk/>
            <pc:sldMk cId="2907638377" sldId="270"/>
            <ac:spMk id="4" creationId="{CE7E07B5-1047-D3DE-0E95-8395DA52036A}"/>
          </ac:spMkLst>
        </pc:spChg>
        <pc:spChg chg="add mod">
          <ac:chgData name="JAOUDET Theo" userId="c452446c-147b-40e7-ab12-3efec29f6198" providerId="ADAL" clId="{8A05D13F-725F-476E-BC81-9F5B615F6B7C}" dt="2022-12-03T12:15:42.356" v="753" actId="20577"/>
          <ac:spMkLst>
            <pc:docMk/>
            <pc:sldMk cId="2907638377" sldId="270"/>
            <ac:spMk id="5" creationId="{E8353739-288B-E965-1588-0A107004D9FB}"/>
          </ac:spMkLst>
        </pc:spChg>
        <pc:spChg chg="add mod">
          <ac:chgData name="JAOUDET Theo" userId="c452446c-147b-40e7-ab12-3efec29f6198" providerId="ADAL" clId="{8A05D13F-725F-476E-BC81-9F5B615F6B7C}" dt="2022-12-03T12:12:45.413" v="703" actId="1076"/>
          <ac:spMkLst>
            <pc:docMk/>
            <pc:sldMk cId="2907638377" sldId="270"/>
            <ac:spMk id="6" creationId="{E68AE876-23EE-4BA3-295E-80000FB06BBA}"/>
          </ac:spMkLst>
        </pc:spChg>
        <pc:graphicFrameChg chg="add del mod">
          <ac:chgData name="JAOUDET Theo" userId="c452446c-147b-40e7-ab12-3efec29f6198" providerId="ADAL" clId="{8A05D13F-725F-476E-BC81-9F5B615F6B7C}" dt="2022-12-03T12:08:52.238" v="560"/>
          <ac:graphicFrameMkLst>
            <pc:docMk/>
            <pc:sldMk cId="2907638377" sldId="270"/>
            <ac:graphicFrameMk id="3" creationId="{84C6E22D-14EE-DA89-7BF3-DF08B8CE0B14}"/>
          </ac:graphicFrameMkLst>
        </pc:graphicFrameChg>
        <pc:picChg chg="mod">
          <ac:chgData name="JAOUDET Theo" userId="c452446c-147b-40e7-ab12-3efec29f6198" providerId="ADAL" clId="{8A05D13F-725F-476E-BC81-9F5B615F6B7C}" dt="2022-12-03T11:55:10.059" v="454" actId="14100"/>
          <ac:picMkLst>
            <pc:docMk/>
            <pc:sldMk cId="2907638377" sldId="270"/>
            <ac:picMk id="7" creationId="{B31E8AD8-C7F7-9C93-2E78-B74B54DD538C}"/>
          </ac:picMkLst>
        </pc:picChg>
        <pc:picChg chg="add mod">
          <ac:chgData name="JAOUDET Theo" userId="c452446c-147b-40e7-ab12-3efec29f6198" providerId="ADAL" clId="{8A05D13F-725F-476E-BC81-9F5B615F6B7C}" dt="2022-12-03T11:54:03.862" v="417" actId="1076"/>
          <ac:picMkLst>
            <pc:docMk/>
            <pc:sldMk cId="2907638377" sldId="270"/>
            <ac:picMk id="8" creationId="{B96D2A03-0BCF-C2A8-1CD4-783F410DD90C}"/>
          </ac:picMkLst>
        </pc:picChg>
        <pc:picChg chg="add mod">
          <ac:chgData name="JAOUDET Theo" userId="c452446c-147b-40e7-ab12-3efec29f6198" providerId="ADAL" clId="{8A05D13F-725F-476E-BC81-9F5B615F6B7C}" dt="2022-12-03T11:53:59.909" v="416" actId="1076"/>
          <ac:picMkLst>
            <pc:docMk/>
            <pc:sldMk cId="2907638377" sldId="270"/>
            <ac:picMk id="9" creationId="{349E5B97-4506-C521-DF7A-C018FDEEF281}"/>
          </ac:picMkLst>
        </pc:picChg>
        <pc:picChg chg="add mod">
          <ac:chgData name="JAOUDET Theo" userId="c452446c-147b-40e7-ab12-3efec29f6198" providerId="ADAL" clId="{8A05D13F-725F-476E-BC81-9F5B615F6B7C}" dt="2022-12-03T11:54:05.955" v="418" actId="1076"/>
          <ac:picMkLst>
            <pc:docMk/>
            <pc:sldMk cId="2907638377" sldId="270"/>
            <ac:picMk id="10" creationId="{DE31811E-ADEE-2C1F-6D1F-55481157E7BF}"/>
          </ac:picMkLst>
        </pc:picChg>
        <pc:picChg chg="add mod">
          <ac:chgData name="JAOUDET Theo" userId="c452446c-147b-40e7-ab12-3efec29f6198" providerId="ADAL" clId="{8A05D13F-725F-476E-BC81-9F5B615F6B7C}" dt="2022-12-03T12:14:34.687" v="737" actId="1035"/>
          <ac:picMkLst>
            <pc:docMk/>
            <pc:sldMk cId="2907638377" sldId="270"/>
            <ac:picMk id="12" creationId="{C4848950-EDA1-B57F-F51B-EDE08C38D984}"/>
          </ac:picMkLst>
        </pc:picChg>
        <pc:picChg chg="add mod">
          <ac:chgData name="JAOUDET Theo" userId="c452446c-147b-40e7-ab12-3efec29f6198" providerId="ADAL" clId="{8A05D13F-725F-476E-BC81-9F5B615F6B7C}" dt="2022-12-03T12:14:34.687" v="737" actId="1035"/>
          <ac:picMkLst>
            <pc:docMk/>
            <pc:sldMk cId="2907638377" sldId="270"/>
            <ac:picMk id="14" creationId="{B8077027-1E77-4B85-0952-1DA7E28ACB72}"/>
          </ac:picMkLst>
        </pc:picChg>
      </pc:sldChg>
      <pc:sldChg chg="addSp delSp modSp add mod">
        <pc:chgData name="JAOUDET Theo" userId="c452446c-147b-40e7-ab12-3efec29f6198" providerId="ADAL" clId="{8A05D13F-725F-476E-BC81-9F5B615F6B7C}" dt="2022-12-03T13:27:20.104" v="929" actId="1076"/>
        <pc:sldMkLst>
          <pc:docMk/>
          <pc:sldMk cId="2117118896" sldId="271"/>
        </pc:sldMkLst>
        <pc:spChg chg="add mod">
          <ac:chgData name="JAOUDET Theo" userId="c452446c-147b-40e7-ab12-3efec29f6198" providerId="ADAL" clId="{8A05D13F-725F-476E-BC81-9F5B615F6B7C}" dt="2022-12-03T12:12:50.591" v="704" actId="1076"/>
          <ac:spMkLst>
            <pc:docMk/>
            <pc:sldMk cId="2117118896" sldId="271"/>
            <ac:spMk id="2" creationId="{4C5DB16C-3A29-F353-1692-5AE95C94DFF1}"/>
          </ac:spMkLst>
        </pc:spChg>
        <pc:spChg chg="add del mod">
          <ac:chgData name="JAOUDET Theo" userId="c452446c-147b-40e7-ab12-3efec29f6198" providerId="ADAL" clId="{8A05D13F-725F-476E-BC81-9F5B615F6B7C}" dt="2022-12-03T11:55:44.069" v="461" actId="478"/>
          <ac:spMkLst>
            <pc:docMk/>
            <pc:sldMk cId="2117118896" sldId="271"/>
            <ac:spMk id="4" creationId="{0736B37C-01EB-4FFF-9FC8-487864B0320A}"/>
          </ac:spMkLst>
        </pc:spChg>
        <pc:spChg chg="del mod">
          <ac:chgData name="JAOUDET Theo" userId="c452446c-147b-40e7-ab12-3efec29f6198" providerId="ADAL" clId="{8A05D13F-725F-476E-BC81-9F5B615F6B7C}" dt="2022-12-03T11:55:41.470" v="460" actId="478"/>
          <ac:spMkLst>
            <pc:docMk/>
            <pc:sldMk cId="2117118896" sldId="271"/>
            <ac:spMk id="6" creationId="{E68AE876-23EE-4BA3-295E-80000FB06BBA}"/>
          </ac:spMkLst>
        </pc:spChg>
        <pc:picChg chg="add del mod">
          <ac:chgData name="JAOUDET Theo" userId="c452446c-147b-40e7-ab12-3efec29f6198" providerId="ADAL" clId="{8A05D13F-725F-476E-BC81-9F5B615F6B7C}" dt="2022-12-03T13:25:56.905" v="865" actId="478"/>
          <ac:picMkLst>
            <pc:docMk/>
            <pc:sldMk cId="2117118896" sldId="271"/>
            <ac:picMk id="4" creationId="{090249A1-9385-ECDE-DC64-BE494CF2C49F}"/>
          </ac:picMkLst>
        </pc:picChg>
        <pc:picChg chg="mod">
          <ac:chgData name="JAOUDET Theo" userId="c452446c-147b-40e7-ab12-3efec29f6198" providerId="ADAL" clId="{8A05D13F-725F-476E-BC81-9F5B615F6B7C}" dt="2022-12-03T11:54:41.700" v="443" actId="1076"/>
          <ac:picMkLst>
            <pc:docMk/>
            <pc:sldMk cId="2117118896" sldId="271"/>
            <ac:picMk id="7" creationId="{B31E8AD8-C7F7-9C93-2E78-B74B54DD538C}"/>
          </ac:picMkLst>
        </pc:picChg>
        <pc:picChg chg="mod">
          <ac:chgData name="JAOUDET Theo" userId="c452446c-147b-40e7-ab12-3efec29f6198" providerId="ADAL" clId="{8A05D13F-725F-476E-BC81-9F5B615F6B7C}" dt="2022-12-03T11:55:05.926" v="449" actId="14100"/>
          <ac:picMkLst>
            <pc:docMk/>
            <pc:sldMk cId="2117118896" sldId="271"/>
            <ac:picMk id="8" creationId="{B96D2A03-0BCF-C2A8-1CD4-783F410DD90C}"/>
          </ac:picMkLst>
        </pc:picChg>
        <pc:picChg chg="add mod">
          <ac:chgData name="JAOUDET Theo" userId="c452446c-147b-40e7-ab12-3efec29f6198" providerId="ADAL" clId="{8A05D13F-725F-476E-BC81-9F5B615F6B7C}" dt="2022-12-03T13:27:20.104" v="929" actId="1076"/>
          <ac:picMkLst>
            <pc:docMk/>
            <pc:sldMk cId="2117118896" sldId="271"/>
            <ac:picMk id="3074" creationId="{5FE44949-85E9-1C01-FFEE-57BDB0C4E172}"/>
          </ac:picMkLst>
        </pc:picChg>
      </pc:sldChg>
      <pc:sldChg chg="addSp delSp modSp add mod">
        <pc:chgData name="JAOUDET Theo" userId="c452446c-147b-40e7-ab12-3efec29f6198" providerId="ADAL" clId="{8A05D13F-725F-476E-BC81-9F5B615F6B7C}" dt="2022-12-03T13:27:15.819" v="927" actId="1076"/>
        <pc:sldMkLst>
          <pc:docMk/>
          <pc:sldMk cId="1018809204" sldId="272"/>
        </pc:sldMkLst>
        <pc:spChg chg="mod">
          <ac:chgData name="JAOUDET Theo" userId="c452446c-147b-40e7-ab12-3efec29f6198" providerId="ADAL" clId="{8A05D13F-725F-476E-BC81-9F5B615F6B7C}" dt="2022-12-03T12:12:56.572" v="705" actId="1076"/>
          <ac:spMkLst>
            <pc:docMk/>
            <pc:sldMk cId="1018809204" sldId="272"/>
            <ac:spMk id="2" creationId="{4C5DB16C-3A29-F353-1692-5AE95C94DFF1}"/>
          </ac:spMkLst>
        </pc:spChg>
        <pc:picChg chg="add del mod">
          <ac:chgData name="JAOUDET Theo" userId="c452446c-147b-40e7-ab12-3efec29f6198" providerId="ADAL" clId="{8A05D13F-725F-476E-BC81-9F5B615F6B7C}" dt="2022-12-03T13:27:00.577" v="891" actId="478"/>
          <ac:picMkLst>
            <pc:docMk/>
            <pc:sldMk cId="1018809204" sldId="272"/>
            <ac:picMk id="4" creationId="{5C716648-3767-8EAF-9659-0E7BF17956AF}"/>
          </ac:picMkLst>
        </pc:picChg>
        <pc:picChg chg="mod">
          <ac:chgData name="JAOUDET Theo" userId="c452446c-147b-40e7-ab12-3efec29f6198" providerId="ADAL" clId="{8A05D13F-725F-476E-BC81-9F5B615F6B7C}" dt="2022-12-03T11:56:21.364" v="498" actId="1076"/>
          <ac:picMkLst>
            <pc:docMk/>
            <pc:sldMk cId="1018809204" sldId="272"/>
            <ac:picMk id="8" creationId="{B96D2A03-0BCF-C2A8-1CD4-783F410DD90C}"/>
          </ac:picMkLst>
        </pc:picChg>
        <pc:picChg chg="mod">
          <ac:chgData name="JAOUDET Theo" userId="c452446c-147b-40e7-ab12-3efec29f6198" providerId="ADAL" clId="{8A05D13F-725F-476E-BC81-9F5B615F6B7C}" dt="2022-12-03T11:56:29.077" v="500" actId="1076"/>
          <ac:picMkLst>
            <pc:docMk/>
            <pc:sldMk cId="1018809204" sldId="272"/>
            <ac:picMk id="10" creationId="{DE31811E-ADEE-2C1F-6D1F-55481157E7BF}"/>
          </ac:picMkLst>
        </pc:picChg>
        <pc:picChg chg="add mod">
          <ac:chgData name="JAOUDET Theo" userId="c452446c-147b-40e7-ab12-3efec29f6198" providerId="ADAL" clId="{8A05D13F-725F-476E-BC81-9F5B615F6B7C}" dt="2022-12-03T13:27:15.819" v="927" actId="1076"/>
          <ac:picMkLst>
            <pc:docMk/>
            <pc:sldMk cId="1018809204" sldId="272"/>
            <ac:picMk id="5122" creationId="{96D19CE5-3867-24B4-E95D-0AC1DC85B8DA}"/>
          </ac:picMkLst>
        </pc:picChg>
      </pc:sldChg>
      <pc:sldChg chg="modSp add del mod">
        <pc:chgData name="JAOUDET Theo" userId="c452446c-147b-40e7-ab12-3efec29f6198" providerId="ADAL" clId="{8A05D13F-725F-476E-BC81-9F5B615F6B7C}" dt="2022-12-03T11:55:54.263" v="463" actId="47"/>
        <pc:sldMkLst>
          <pc:docMk/>
          <pc:sldMk cId="3127726857" sldId="272"/>
        </pc:sldMkLst>
        <pc:spChg chg="mod">
          <ac:chgData name="JAOUDET Theo" userId="c452446c-147b-40e7-ab12-3efec29f6198" providerId="ADAL" clId="{8A05D13F-725F-476E-BC81-9F5B615F6B7C}" dt="2022-12-03T11:55:22.861" v="456"/>
          <ac:spMkLst>
            <pc:docMk/>
            <pc:sldMk cId="3127726857" sldId="272"/>
            <ac:spMk id="6" creationId="{E68AE876-23EE-4BA3-295E-80000FB06BBA}"/>
          </ac:spMkLst>
        </pc:spChg>
      </pc:sldChg>
      <pc:sldChg chg="addSp delSp modSp add del mod">
        <pc:chgData name="JAOUDET Theo" userId="c452446c-147b-40e7-ab12-3efec29f6198" providerId="ADAL" clId="{8A05D13F-725F-476E-BC81-9F5B615F6B7C}" dt="2022-12-05T18:56:38.369" v="1062" actId="47"/>
        <pc:sldMkLst>
          <pc:docMk/>
          <pc:sldMk cId="191067775" sldId="273"/>
        </pc:sldMkLst>
        <pc:spChg chg="mod">
          <ac:chgData name="JAOUDET Theo" userId="c452446c-147b-40e7-ab12-3efec29f6198" providerId="ADAL" clId="{8A05D13F-725F-476E-BC81-9F5B615F6B7C}" dt="2022-12-05T18:27:16.506" v="972" actId="1076"/>
          <ac:spMkLst>
            <pc:docMk/>
            <pc:sldMk cId="191067775" sldId="273"/>
            <ac:spMk id="2" creationId="{4C5DB16C-3A29-F353-1692-5AE95C94DFF1}"/>
          </ac:spMkLst>
        </pc:spChg>
        <pc:spChg chg="add mod">
          <ac:chgData name="JAOUDET Theo" userId="c452446c-147b-40e7-ab12-3efec29f6198" providerId="ADAL" clId="{8A05D13F-725F-476E-BC81-9F5B615F6B7C}" dt="2022-12-05T18:27:36.119" v="989" actId="403"/>
          <ac:spMkLst>
            <pc:docMk/>
            <pc:sldMk cId="191067775" sldId="273"/>
            <ac:spMk id="3" creationId="{D0AA69AD-2424-F104-2401-35F1CD6D55C8}"/>
          </ac:spMkLst>
        </pc:spChg>
        <pc:graphicFrameChg chg="add del mod modGraphic">
          <ac:chgData name="JAOUDET Theo" userId="c452446c-147b-40e7-ab12-3efec29f6198" providerId="ADAL" clId="{8A05D13F-725F-476E-BC81-9F5B615F6B7C}" dt="2022-12-05T18:56:00.166" v="1050" actId="478"/>
          <ac:graphicFrameMkLst>
            <pc:docMk/>
            <pc:sldMk cId="191067775" sldId="273"/>
            <ac:graphicFrameMk id="4" creationId="{8129B85A-7530-A03D-2FD8-58C868C8279F}"/>
          </ac:graphicFrameMkLst>
        </pc:graphicFrameChg>
        <pc:picChg chg="mod">
          <ac:chgData name="JAOUDET Theo" userId="c452446c-147b-40e7-ab12-3efec29f6198" providerId="ADAL" clId="{8A05D13F-725F-476E-BC81-9F5B615F6B7C}" dt="2022-12-03T11:57:12.032" v="555" actId="1076"/>
          <ac:picMkLst>
            <pc:docMk/>
            <pc:sldMk cId="191067775" sldId="273"/>
            <ac:picMk id="9" creationId="{349E5B97-4506-C521-DF7A-C018FDEEF281}"/>
          </ac:picMkLst>
        </pc:picChg>
        <pc:picChg chg="mod">
          <ac:chgData name="JAOUDET Theo" userId="c452446c-147b-40e7-ab12-3efec29f6198" providerId="ADAL" clId="{8A05D13F-725F-476E-BC81-9F5B615F6B7C}" dt="2022-12-03T11:57:06.439" v="554" actId="1076"/>
          <ac:picMkLst>
            <pc:docMk/>
            <pc:sldMk cId="191067775" sldId="273"/>
            <ac:picMk id="10" creationId="{DE31811E-ADEE-2C1F-6D1F-55481157E7BF}"/>
          </ac:picMkLst>
        </pc:picChg>
      </pc:sldChg>
      <pc:sldChg chg="addSp delSp modSp add mod modAnim">
        <pc:chgData name="JAOUDET Theo" userId="c452446c-147b-40e7-ab12-3efec29f6198" providerId="ADAL" clId="{8A05D13F-725F-476E-BC81-9F5B615F6B7C}" dt="2022-12-05T21:25:31.112" v="1343"/>
        <pc:sldMkLst>
          <pc:docMk/>
          <pc:sldMk cId="245724986" sldId="274"/>
        </pc:sldMkLst>
        <pc:spChg chg="add mod">
          <ac:chgData name="JAOUDET Theo" userId="c452446c-147b-40e7-ab12-3efec29f6198" providerId="ADAL" clId="{8A05D13F-725F-476E-BC81-9F5B615F6B7C}" dt="2022-12-03T12:20:13.713" v="783" actId="1076"/>
          <ac:spMkLst>
            <pc:docMk/>
            <pc:sldMk cId="245724986" sldId="274"/>
            <ac:spMk id="2" creationId="{20AB4A8C-B2F8-262B-7ACF-8628DC7D19EB}"/>
          </ac:spMkLst>
        </pc:spChg>
        <pc:spChg chg="del">
          <ac:chgData name="JAOUDET Theo" userId="c452446c-147b-40e7-ab12-3efec29f6198" providerId="ADAL" clId="{8A05D13F-725F-476E-BC81-9F5B615F6B7C}" dt="2022-12-03T12:14:50.481" v="741" actId="478"/>
          <ac:spMkLst>
            <pc:docMk/>
            <pc:sldMk cId="245724986" sldId="274"/>
            <ac:spMk id="4" creationId="{CE7E07B5-1047-D3DE-0E95-8395DA52036A}"/>
          </ac:spMkLst>
        </pc:spChg>
        <pc:spChg chg="mod">
          <ac:chgData name="JAOUDET Theo" userId="c452446c-147b-40e7-ab12-3efec29f6198" providerId="ADAL" clId="{8A05D13F-725F-476E-BC81-9F5B615F6B7C}" dt="2022-12-03T12:15:38.488" v="751" actId="20577"/>
          <ac:spMkLst>
            <pc:docMk/>
            <pc:sldMk cId="245724986" sldId="274"/>
            <ac:spMk id="5" creationId="{E8353739-288B-E965-1588-0A107004D9FB}"/>
          </ac:spMkLst>
        </pc:spChg>
        <pc:picChg chg="mod">
          <ac:chgData name="JAOUDET Theo" userId="c452446c-147b-40e7-ab12-3efec29f6198" providerId="ADAL" clId="{8A05D13F-725F-476E-BC81-9F5B615F6B7C}" dt="2022-12-03T12:15:18.486" v="749" actId="1076"/>
          <ac:picMkLst>
            <pc:docMk/>
            <pc:sldMk cId="245724986" sldId="274"/>
            <ac:picMk id="12" creationId="{C4848950-EDA1-B57F-F51B-EDE08C38D984}"/>
          </ac:picMkLst>
        </pc:picChg>
        <pc:picChg chg="del">
          <ac:chgData name="JAOUDET Theo" userId="c452446c-147b-40e7-ab12-3efec29f6198" providerId="ADAL" clId="{8A05D13F-725F-476E-BC81-9F5B615F6B7C}" dt="2022-12-03T12:14:50.481" v="741" actId="478"/>
          <ac:picMkLst>
            <pc:docMk/>
            <pc:sldMk cId="245724986" sldId="274"/>
            <ac:picMk id="14" creationId="{B8077027-1E77-4B85-0952-1DA7E28ACB72}"/>
          </ac:picMkLst>
        </pc:picChg>
      </pc:sldChg>
      <pc:sldChg chg="new del">
        <pc:chgData name="JAOUDET Theo" userId="c452446c-147b-40e7-ab12-3efec29f6198" providerId="ADAL" clId="{8A05D13F-725F-476E-BC81-9F5B615F6B7C}" dt="2022-12-03T12:14:44.172" v="739" actId="47"/>
        <pc:sldMkLst>
          <pc:docMk/>
          <pc:sldMk cId="4131616496" sldId="274"/>
        </pc:sldMkLst>
      </pc:sldChg>
      <pc:sldChg chg="addSp delSp modSp add mod ord">
        <pc:chgData name="JAOUDET Theo" userId="c452446c-147b-40e7-ab12-3efec29f6198" providerId="ADAL" clId="{8A05D13F-725F-476E-BC81-9F5B615F6B7C}" dt="2022-12-03T13:26:43.890" v="890" actId="1076"/>
        <pc:sldMkLst>
          <pc:docMk/>
          <pc:sldMk cId="1431772558" sldId="275"/>
        </pc:sldMkLst>
        <pc:picChg chg="del">
          <ac:chgData name="JAOUDET Theo" userId="c452446c-147b-40e7-ab12-3efec29f6198" providerId="ADAL" clId="{8A05D13F-725F-476E-BC81-9F5B615F6B7C}" dt="2022-12-03T12:41:04.484" v="787" actId="478"/>
          <ac:picMkLst>
            <pc:docMk/>
            <pc:sldMk cId="1431772558" sldId="275"/>
            <ac:picMk id="4" creationId="{090249A1-9385-ECDE-DC64-BE494CF2C49F}"/>
          </ac:picMkLst>
        </pc:picChg>
        <pc:picChg chg="add del mod">
          <ac:chgData name="JAOUDET Theo" userId="c452446c-147b-40e7-ab12-3efec29f6198" providerId="ADAL" clId="{8A05D13F-725F-476E-BC81-9F5B615F6B7C}" dt="2022-12-03T13:26:16.122" v="875" actId="478"/>
          <ac:picMkLst>
            <pc:docMk/>
            <pc:sldMk cId="1431772558" sldId="275"/>
            <ac:picMk id="5" creationId="{20B2E579-E6B4-75E2-6D4E-313D61F4A7CA}"/>
          </ac:picMkLst>
        </pc:picChg>
        <pc:picChg chg="add del mod">
          <ac:chgData name="JAOUDET Theo" userId="c452446c-147b-40e7-ab12-3efec29f6198" providerId="ADAL" clId="{8A05D13F-725F-476E-BC81-9F5B615F6B7C}" dt="2022-12-03T13:26:32.011" v="883" actId="478"/>
          <ac:picMkLst>
            <pc:docMk/>
            <pc:sldMk cId="1431772558" sldId="275"/>
            <ac:picMk id="11" creationId="{4132170B-0972-39C7-19AC-68E16AD8BBAA}"/>
          </ac:picMkLst>
        </pc:picChg>
        <pc:picChg chg="add mod">
          <ac:chgData name="JAOUDET Theo" userId="c452446c-147b-40e7-ab12-3efec29f6198" providerId="ADAL" clId="{8A05D13F-725F-476E-BC81-9F5B615F6B7C}" dt="2022-12-03T13:26:27.507" v="882" actId="1076"/>
          <ac:picMkLst>
            <pc:docMk/>
            <pc:sldMk cId="1431772558" sldId="275"/>
            <ac:picMk id="4098" creationId="{EAA66FFC-381D-9ABE-4B96-EF7E84726FD4}"/>
          </ac:picMkLst>
        </pc:picChg>
        <pc:picChg chg="add mod">
          <ac:chgData name="JAOUDET Theo" userId="c452446c-147b-40e7-ab12-3efec29f6198" providerId="ADAL" clId="{8A05D13F-725F-476E-BC81-9F5B615F6B7C}" dt="2022-12-03T13:26:43.890" v="890" actId="1076"/>
          <ac:picMkLst>
            <pc:docMk/>
            <pc:sldMk cId="1431772558" sldId="275"/>
            <ac:picMk id="4100" creationId="{40A86B37-AE16-AA9C-54C1-48C859576D65}"/>
          </ac:picMkLst>
        </pc:picChg>
      </pc:sldChg>
      <pc:sldChg chg="addSp delSp modSp add mod ord">
        <pc:chgData name="JAOUDET Theo" userId="c452446c-147b-40e7-ab12-3efec29f6198" providerId="ADAL" clId="{8A05D13F-725F-476E-BC81-9F5B615F6B7C}" dt="2022-12-03T13:27:22.759" v="930" actId="1076"/>
        <pc:sldMkLst>
          <pc:docMk/>
          <pc:sldMk cId="505288911" sldId="276"/>
        </pc:sldMkLst>
        <pc:picChg chg="add del mod">
          <ac:chgData name="JAOUDET Theo" userId="c452446c-147b-40e7-ab12-3efec29f6198" providerId="ADAL" clId="{8A05D13F-725F-476E-BC81-9F5B615F6B7C}" dt="2022-12-03T13:25:17.413" v="849" actId="478"/>
          <ac:picMkLst>
            <pc:docMk/>
            <pc:sldMk cId="505288911" sldId="276"/>
            <ac:picMk id="4" creationId="{58C25F53-E8F9-F27B-AC8B-7D8D3750BBD4}"/>
          </ac:picMkLst>
        </pc:picChg>
        <pc:picChg chg="add del mod">
          <ac:chgData name="JAOUDET Theo" userId="c452446c-147b-40e7-ab12-3efec29f6198" providerId="ADAL" clId="{8A05D13F-725F-476E-BC81-9F5B615F6B7C}" dt="2022-12-03T13:25:17.413" v="849" actId="478"/>
          <ac:picMkLst>
            <pc:docMk/>
            <pc:sldMk cId="505288911" sldId="276"/>
            <ac:picMk id="1026" creationId="{7145C54F-85D0-29E2-2869-A1D80BDF4B6A}"/>
          </ac:picMkLst>
        </pc:picChg>
        <pc:picChg chg="add mod">
          <ac:chgData name="JAOUDET Theo" userId="c452446c-147b-40e7-ab12-3efec29f6198" providerId="ADAL" clId="{8A05D13F-725F-476E-BC81-9F5B615F6B7C}" dt="2022-12-03T13:27:22.759" v="930" actId="1076"/>
          <ac:picMkLst>
            <pc:docMk/>
            <pc:sldMk cId="505288911" sldId="276"/>
            <ac:picMk id="1028" creationId="{D36CB7B4-1D91-6BAF-2314-29097B4660E4}"/>
          </ac:picMkLst>
        </pc:picChg>
      </pc:sldChg>
      <pc:sldChg chg="addSp delSp modSp add mod ord">
        <pc:chgData name="JAOUDET Theo" userId="c452446c-147b-40e7-ab12-3efec29f6198" providerId="ADAL" clId="{8A05D13F-725F-476E-BC81-9F5B615F6B7C}" dt="2022-12-03T13:27:17.650" v="928" actId="1076"/>
        <pc:sldMkLst>
          <pc:docMk/>
          <pc:sldMk cId="338997503" sldId="277"/>
        </pc:sldMkLst>
        <pc:picChg chg="add del mod">
          <ac:chgData name="JAOUDET Theo" userId="c452446c-147b-40e7-ab12-3efec29f6198" providerId="ADAL" clId="{8A05D13F-725F-476E-BC81-9F5B615F6B7C}" dt="2022-12-03T13:25:37.694" v="856" actId="478"/>
          <ac:picMkLst>
            <pc:docMk/>
            <pc:sldMk cId="338997503" sldId="277"/>
            <ac:picMk id="4" creationId="{20E8794C-3DD2-2A0A-FF20-7E6E39958344}"/>
          </ac:picMkLst>
        </pc:picChg>
        <pc:picChg chg="add mod">
          <ac:chgData name="JAOUDET Theo" userId="c452446c-147b-40e7-ab12-3efec29f6198" providerId="ADAL" clId="{8A05D13F-725F-476E-BC81-9F5B615F6B7C}" dt="2022-12-03T13:27:17.650" v="928" actId="1076"/>
          <ac:picMkLst>
            <pc:docMk/>
            <pc:sldMk cId="338997503" sldId="277"/>
            <ac:picMk id="2050" creationId="{50CCEDB3-9699-78C3-745C-ACA92BCAD806}"/>
          </ac:picMkLst>
        </pc:picChg>
      </pc:sldChg>
      <pc:sldChg chg="addSp modSp add ord">
        <pc:chgData name="JAOUDET Theo" userId="c452446c-147b-40e7-ab12-3efec29f6198" providerId="ADAL" clId="{8A05D13F-725F-476E-BC81-9F5B615F6B7C}" dt="2022-12-03T13:30:03.286" v="938" actId="1076"/>
        <pc:sldMkLst>
          <pc:docMk/>
          <pc:sldMk cId="3391470240" sldId="278"/>
        </pc:sldMkLst>
        <pc:picChg chg="add mod">
          <ac:chgData name="JAOUDET Theo" userId="c452446c-147b-40e7-ab12-3efec29f6198" providerId="ADAL" clId="{8A05D13F-725F-476E-BC81-9F5B615F6B7C}" dt="2022-12-03T13:30:03.286" v="938" actId="1076"/>
          <ac:picMkLst>
            <pc:docMk/>
            <pc:sldMk cId="3391470240" sldId="278"/>
            <ac:picMk id="6146" creationId="{A56E76EF-1647-15D0-1E48-F9CB853639E6}"/>
          </ac:picMkLst>
        </pc:picChg>
      </pc:sldChg>
      <pc:sldChg chg="addSp delSp add mod">
        <pc:chgData name="JAOUDET Theo" userId="c452446c-147b-40e7-ab12-3efec29f6198" providerId="ADAL" clId="{8A05D13F-725F-476E-BC81-9F5B615F6B7C}" dt="2022-12-05T18:25:45.552" v="961" actId="478"/>
        <pc:sldMkLst>
          <pc:docMk/>
          <pc:sldMk cId="1385539329" sldId="279"/>
        </pc:sldMkLst>
        <pc:spChg chg="del">
          <ac:chgData name="JAOUDET Theo" userId="c452446c-147b-40e7-ab12-3efec29f6198" providerId="ADAL" clId="{8A05D13F-725F-476E-BC81-9F5B615F6B7C}" dt="2022-12-05T18:25:45.552" v="961" actId="478"/>
          <ac:spMkLst>
            <pc:docMk/>
            <pc:sldMk cId="1385539329" sldId="279"/>
            <ac:spMk id="2" creationId="{4C5DB16C-3A29-F353-1692-5AE95C94DFF1}"/>
          </ac:spMkLst>
        </pc:spChg>
        <pc:picChg chg="add">
          <ac:chgData name="JAOUDET Theo" userId="c452446c-147b-40e7-ab12-3efec29f6198" providerId="ADAL" clId="{8A05D13F-725F-476E-BC81-9F5B615F6B7C}" dt="2022-12-05T18:25:37.556" v="960"/>
          <ac:picMkLst>
            <pc:docMk/>
            <pc:sldMk cId="1385539329" sldId="279"/>
            <ac:picMk id="3074" creationId="{814A3BDD-CE05-3574-5D4A-953DD2C3986A}"/>
          </ac:picMkLst>
        </pc:picChg>
      </pc:sldChg>
      <pc:sldChg chg="addSp delSp modSp add">
        <pc:chgData name="JAOUDET Theo" userId="c452446c-147b-40e7-ab12-3efec29f6198" providerId="ADAL" clId="{8A05D13F-725F-476E-BC81-9F5B615F6B7C}" dt="2022-12-05T18:23:14.841" v="952" actId="1076"/>
        <pc:sldMkLst>
          <pc:docMk/>
          <pc:sldMk cId="3297502402" sldId="280"/>
        </pc:sldMkLst>
        <pc:picChg chg="add del">
          <ac:chgData name="JAOUDET Theo" userId="c452446c-147b-40e7-ab12-3efec29f6198" providerId="ADAL" clId="{8A05D13F-725F-476E-BC81-9F5B615F6B7C}" dt="2022-12-05T18:22:57.504" v="941"/>
          <ac:picMkLst>
            <pc:docMk/>
            <pc:sldMk cId="3297502402" sldId="280"/>
            <ac:picMk id="1026" creationId="{051A6F50-8DFD-107A-3344-C38C9CC38593}"/>
          </ac:picMkLst>
        </pc:picChg>
        <pc:picChg chg="add mod">
          <ac:chgData name="JAOUDET Theo" userId="c452446c-147b-40e7-ab12-3efec29f6198" providerId="ADAL" clId="{8A05D13F-725F-476E-BC81-9F5B615F6B7C}" dt="2022-12-05T18:23:14.841" v="952" actId="1076"/>
          <ac:picMkLst>
            <pc:docMk/>
            <pc:sldMk cId="3297502402" sldId="280"/>
            <ac:picMk id="1028" creationId="{B518335B-F432-7A4D-BAF4-F09255EA55AA}"/>
          </ac:picMkLst>
        </pc:picChg>
        <pc:picChg chg="del">
          <ac:chgData name="JAOUDET Theo" userId="c452446c-147b-40e7-ab12-3efec29f6198" providerId="ADAL" clId="{8A05D13F-725F-476E-BC81-9F5B615F6B7C}" dt="2022-12-05T18:22:57.838" v="942" actId="478"/>
          <ac:picMkLst>
            <pc:docMk/>
            <pc:sldMk cId="3297502402" sldId="280"/>
            <ac:picMk id="6146" creationId="{A56E76EF-1647-15D0-1E48-F9CB853639E6}"/>
          </ac:picMkLst>
        </pc:picChg>
      </pc:sldChg>
      <pc:sldChg chg="add del">
        <pc:chgData name="JAOUDET Theo" userId="c452446c-147b-40e7-ab12-3efec29f6198" providerId="ADAL" clId="{8A05D13F-725F-476E-BC81-9F5B615F6B7C}" dt="2022-12-05T18:27:00.556" v="970" actId="47"/>
        <pc:sldMkLst>
          <pc:docMk/>
          <pc:sldMk cId="670221867" sldId="281"/>
        </pc:sldMkLst>
      </pc:sldChg>
      <pc:sldChg chg="addSp delSp modSp add del">
        <pc:chgData name="JAOUDET Theo" userId="c452446c-147b-40e7-ab12-3efec29f6198" providerId="ADAL" clId="{8A05D13F-725F-476E-BC81-9F5B615F6B7C}" dt="2022-12-05T18:25:28.969" v="958" actId="47"/>
        <pc:sldMkLst>
          <pc:docMk/>
          <pc:sldMk cId="2316427722" sldId="281"/>
        </pc:sldMkLst>
        <pc:picChg chg="del mod">
          <ac:chgData name="JAOUDET Theo" userId="c452446c-147b-40e7-ab12-3efec29f6198" providerId="ADAL" clId="{8A05D13F-725F-476E-BC81-9F5B615F6B7C}" dt="2022-12-05T18:24:47.404" v="955" actId="478"/>
          <ac:picMkLst>
            <pc:docMk/>
            <pc:sldMk cId="2316427722" sldId="281"/>
            <ac:picMk id="1028" creationId="{B518335B-F432-7A4D-BAF4-F09255EA55AA}"/>
          </ac:picMkLst>
        </pc:picChg>
        <pc:picChg chg="add del">
          <ac:chgData name="JAOUDET Theo" userId="c452446c-147b-40e7-ab12-3efec29f6198" providerId="ADAL" clId="{8A05D13F-725F-476E-BC81-9F5B615F6B7C}" dt="2022-12-05T18:24:51.880" v="957"/>
          <ac:picMkLst>
            <pc:docMk/>
            <pc:sldMk cId="2316427722" sldId="281"/>
            <ac:picMk id="2050" creationId="{C1F42FA8-395B-60C2-CCFD-3F7DD8FE684D}"/>
          </ac:picMkLst>
        </pc:picChg>
      </pc:sldChg>
      <pc:sldChg chg="add del">
        <pc:chgData name="JAOUDET Theo" userId="c452446c-147b-40e7-ab12-3efec29f6198" providerId="ADAL" clId="{8A05D13F-725F-476E-BC81-9F5B615F6B7C}" dt="2022-12-05T18:26:18.276" v="962" actId="47"/>
        <pc:sldMkLst>
          <pc:docMk/>
          <pc:sldMk cId="2824097402" sldId="281"/>
        </pc:sldMkLst>
      </pc:sldChg>
      <pc:sldChg chg="addSp delSp modSp add mod ord">
        <pc:chgData name="JAOUDET Theo" userId="c452446c-147b-40e7-ab12-3efec29f6198" providerId="ADAL" clId="{8A05D13F-725F-476E-BC81-9F5B615F6B7C}" dt="2022-12-05T19:35:46.224" v="1098"/>
        <pc:sldMkLst>
          <pc:docMk/>
          <pc:sldMk cId="1647462458" sldId="282"/>
        </pc:sldMkLst>
        <pc:spChg chg="del mod">
          <ac:chgData name="JAOUDET Theo" userId="c452446c-147b-40e7-ab12-3efec29f6198" providerId="ADAL" clId="{8A05D13F-725F-476E-BC81-9F5B615F6B7C}" dt="2022-12-05T19:31:38.952" v="1067" actId="478"/>
          <ac:spMkLst>
            <pc:docMk/>
            <pc:sldMk cId="1647462458" sldId="282"/>
            <ac:spMk id="3" creationId="{D0AA69AD-2424-F104-2401-35F1CD6D55C8}"/>
          </ac:spMkLst>
        </pc:spChg>
        <pc:picChg chg="add">
          <ac:chgData name="JAOUDET Theo" userId="c452446c-147b-40e7-ab12-3efec29f6198" providerId="ADAL" clId="{8A05D13F-725F-476E-BC81-9F5B615F6B7C}" dt="2022-12-05T19:32:36.717" v="1068" actId="22"/>
          <ac:picMkLst>
            <pc:docMk/>
            <pc:sldMk cId="1647462458" sldId="282"/>
            <ac:picMk id="5" creationId="{5FB79060-405E-3407-1892-1BB2F54E4C6D}"/>
          </ac:picMkLst>
        </pc:picChg>
      </pc:sldChg>
      <pc:sldChg chg="addSp delSp add del setBg delDesignElem">
        <pc:chgData name="JAOUDET Theo" userId="c452446c-147b-40e7-ab12-3efec29f6198" providerId="ADAL" clId="{8A05D13F-725F-476E-BC81-9F5B615F6B7C}" dt="2022-12-05T18:27:51.471" v="998"/>
        <pc:sldMkLst>
          <pc:docMk/>
          <pc:sldMk cId="2982263987" sldId="282"/>
        </pc:sldMkLst>
        <pc:spChg chg="add del">
          <ac:chgData name="JAOUDET Theo" userId="c452446c-147b-40e7-ab12-3efec29f6198" providerId="ADAL" clId="{8A05D13F-725F-476E-BC81-9F5B615F6B7C}" dt="2022-12-05T18:27:51.471" v="998"/>
          <ac:spMkLst>
            <pc:docMk/>
            <pc:sldMk cId="2982263987" sldId="282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5T18:27:51.471" v="998"/>
          <ac:cxnSpMkLst>
            <pc:docMk/>
            <pc:sldMk cId="2982263987" sldId="282"/>
            <ac:cxnSpMk id="21" creationId="{1766FD2F-248A-4AA1-8078-E26D6E690BB9}"/>
          </ac:cxnSpMkLst>
        </pc:cxnChg>
      </pc:sldChg>
      <pc:sldChg chg="add del">
        <pc:chgData name="JAOUDET Theo" userId="c452446c-147b-40e7-ab12-3efec29f6198" providerId="ADAL" clId="{8A05D13F-725F-476E-BC81-9F5B615F6B7C}" dt="2022-12-05T18:27:00.161" v="969" actId="47"/>
        <pc:sldMkLst>
          <pc:docMk/>
          <pc:sldMk cId="4193565548" sldId="282"/>
        </pc:sldMkLst>
      </pc:sldChg>
      <pc:sldChg chg="addSp delSp modSp add mod">
        <pc:chgData name="JAOUDET Theo" userId="c452446c-147b-40e7-ab12-3efec29f6198" providerId="ADAL" clId="{8A05D13F-725F-476E-BC81-9F5B615F6B7C}" dt="2022-12-05T19:35:40.070" v="1096" actId="1076"/>
        <pc:sldMkLst>
          <pc:docMk/>
          <pc:sldMk cId="417688304" sldId="283"/>
        </pc:sldMkLst>
        <pc:spChg chg="mod">
          <ac:chgData name="JAOUDET Theo" userId="c452446c-147b-40e7-ab12-3efec29f6198" providerId="ADAL" clId="{8A05D13F-725F-476E-BC81-9F5B615F6B7C}" dt="2022-12-05T18:56:32.154" v="1060" actId="20577"/>
          <ac:spMkLst>
            <pc:docMk/>
            <pc:sldMk cId="417688304" sldId="283"/>
            <ac:spMk id="3" creationId="{D0AA69AD-2424-F104-2401-35F1CD6D55C8}"/>
          </ac:spMkLst>
        </pc:spChg>
        <pc:picChg chg="add del mod">
          <ac:chgData name="JAOUDET Theo" userId="c452446c-147b-40e7-ab12-3efec29f6198" providerId="ADAL" clId="{8A05D13F-725F-476E-BC81-9F5B615F6B7C}" dt="2022-12-05T19:35:16.964" v="1092" actId="478"/>
          <ac:picMkLst>
            <pc:docMk/>
            <pc:sldMk cId="417688304" sldId="283"/>
            <ac:picMk id="5" creationId="{182A5395-A024-2AE2-0E5E-3D921AE947C6}"/>
          </ac:picMkLst>
        </pc:picChg>
        <pc:picChg chg="add mod">
          <ac:chgData name="JAOUDET Theo" userId="c452446c-147b-40e7-ab12-3efec29f6198" providerId="ADAL" clId="{8A05D13F-725F-476E-BC81-9F5B615F6B7C}" dt="2022-12-05T19:35:40.070" v="1096" actId="1076"/>
          <ac:picMkLst>
            <pc:docMk/>
            <pc:sldMk cId="417688304" sldId="283"/>
            <ac:picMk id="11" creationId="{2C503B7B-1B34-EE7F-76D7-4CA33BAFD392}"/>
          </ac:picMkLst>
        </pc:picChg>
      </pc:sldChg>
      <pc:sldChg chg="add del">
        <pc:chgData name="JAOUDET Theo" userId="c452446c-147b-40e7-ab12-3efec29f6198" providerId="ADAL" clId="{8A05D13F-725F-476E-BC81-9F5B615F6B7C}" dt="2022-12-05T18:26:59.784" v="968" actId="47"/>
        <pc:sldMkLst>
          <pc:docMk/>
          <pc:sldMk cId="3391167762" sldId="283"/>
        </pc:sldMkLst>
      </pc:sldChg>
      <pc:sldChg chg="new del">
        <pc:chgData name="JAOUDET Theo" userId="c452446c-147b-40e7-ab12-3efec29f6198" providerId="ADAL" clId="{8A05D13F-725F-476E-BC81-9F5B615F6B7C}" dt="2022-12-05T18:26:46.466" v="966" actId="680"/>
        <pc:sldMkLst>
          <pc:docMk/>
          <pc:sldMk cId="3395809433" sldId="283"/>
        </pc:sldMkLst>
      </pc:sldChg>
      <pc:sldChg chg="addSp delSp add del setBg delDesignElem">
        <pc:chgData name="JAOUDET Theo" userId="c452446c-147b-40e7-ab12-3efec29f6198" providerId="ADAL" clId="{8A05D13F-725F-476E-BC81-9F5B615F6B7C}" dt="2022-12-05T18:27:50.381" v="997"/>
        <pc:sldMkLst>
          <pc:docMk/>
          <pc:sldMk cId="4200116344" sldId="283"/>
        </pc:sldMkLst>
        <pc:spChg chg="add del">
          <ac:chgData name="JAOUDET Theo" userId="c452446c-147b-40e7-ab12-3efec29f6198" providerId="ADAL" clId="{8A05D13F-725F-476E-BC81-9F5B615F6B7C}" dt="2022-12-05T18:27:50.381" v="997"/>
          <ac:spMkLst>
            <pc:docMk/>
            <pc:sldMk cId="4200116344" sldId="283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5T18:27:50.381" v="997"/>
          <ac:cxnSpMkLst>
            <pc:docMk/>
            <pc:sldMk cId="4200116344" sldId="283"/>
            <ac:cxnSpMk id="21" creationId="{1766FD2F-248A-4AA1-8078-E26D6E690BB9}"/>
          </ac:cxnSpMkLst>
        </pc:cxnChg>
      </pc:sldChg>
      <pc:sldChg chg="addSp delSp add del setBg delDesignElem">
        <pc:chgData name="JAOUDET Theo" userId="c452446c-147b-40e7-ab12-3efec29f6198" providerId="ADAL" clId="{8A05D13F-725F-476E-BC81-9F5B615F6B7C}" dt="2022-12-05T18:27:49.857" v="996"/>
        <pc:sldMkLst>
          <pc:docMk/>
          <pc:sldMk cId="970847641" sldId="284"/>
        </pc:sldMkLst>
        <pc:spChg chg="add del">
          <ac:chgData name="JAOUDET Theo" userId="c452446c-147b-40e7-ab12-3efec29f6198" providerId="ADAL" clId="{8A05D13F-725F-476E-BC81-9F5B615F6B7C}" dt="2022-12-05T18:27:49.857" v="996"/>
          <ac:spMkLst>
            <pc:docMk/>
            <pc:sldMk cId="970847641" sldId="284"/>
            <ac:spMk id="19" creationId="{AB20E7A4-EC2C-47C8-BE55-65771E3F2EDA}"/>
          </ac:spMkLst>
        </pc:spChg>
        <pc:cxnChg chg="add del">
          <ac:chgData name="JAOUDET Theo" userId="c452446c-147b-40e7-ab12-3efec29f6198" providerId="ADAL" clId="{8A05D13F-725F-476E-BC81-9F5B615F6B7C}" dt="2022-12-05T18:27:49.857" v="996"/>
          <ac:cxnSpMkLst>
            <pc:docMk/>
            <pc:sldMk cId="970847641" sldId="284"/>
            <ac:cxnSpMk id="21" creationId="{1766FD2F-248A-4AA1-8078-E26D6E690BB9}"/>
          </ac:cxnSpMkLst>
        </pc:cxnChg>
      </pc:sldChg>
      <pc:sldChg chg="modSp add del mod">
        <pc:chgData name="JAOUDET Theo" userId="c452446c-147b-40e7-ab12-3efec29f6198" providerId="ADAL" clId="{8A05D13F-725F-476E-BC81-9F5B615F6B7C}" dt="2022-12-05T19:36:03.491" v="1099" actId="47"/>
        <pc:sldMkLst>
          <pc:docMk/>
          <pc:sldMk cId="1904304670" sldId="284"/>
        </pc:sldMkLst>
        <pc:spChg chg="mod">
          <ac:chgData name="JAOUDET Theo" userId="c452446c-147b-40e7-ab12-3efec29f6198" providerId="ADAL" clId="{8A05D13F-725F-476E-BC81-9F5B615F6B7C}" dt="2022-12-05T18:28:41.863" v="1012"/>
          <ac:spMkLst>
            <pc:docMk/>
            <pc:sldMk cId="1904304670" sldId="284"/>
            <ac:spMk id="3" creationId="{D0AA69AD-2424-F104-2401-35F1CD6D55C8}"/>
          </ac:spMkLst>
        </pc:spChg>
      </pc:sldChg>
      <pc:sldChg chg="modSp add del mod">
        <pc:chgData name="JAOUDET Theo" userId="c452446c-147b-40e7-ab12-3efec29f6198" providerId="ADAL" clId="{8A05D13F-725F-476E-BC81-9F5B615F6B7C}" dt="2022-12-05T19:36:04.876" v="1100" actId="47"/>
        <pc:sldMkLst>
          <pc:docMk/>
          <pc:sldMk cId="2300454275" sldId="285"/>
        </pc:sldMkLst>
        <pc:spChg chg="mod">
          <ac:chgData name="JAOUDET Theo" userId="c452446c-147b-40e7-ab12-3efec29f6198" providerId="ADAL" clId="{8A05D13F-725F-476E-BC81-9F5B615F6B7C}" dt="2022-12-05T18:29:03.603" v="1020"/>
          <ac:spMkLst>
            <pc:docMk/>
            <pc:sldMk cId="2300454275" sldId="285"/>
            <ac:spMk id="3" creationId="{D0AA69AD-2424-F104-2401-35F1CD6D55C8}"/>
          </ac:spMkLst>
        </pc:spChg>
      </pc:sldChg>
      <pc:sldChg chg="modSp add del mod">
        <pc:chgData name="JAOUDET Theo" userId="c452446c-147b-40e7-ab12-3efec29f6198" providerId="ADAL" clId="{8A05D13F-725F-476E-BC81-9F5B615F6B7C}" dt="2022-12-05T19:36:05.286" v="1101" actId="47"/>
        <pc:sldMkLst>
          <pc:docMk/>
          <pc:sldMk cId="3306101512" sldId="286"/>
        </pc:sldMkLst>
        <pc:spChg chg="mod">
          <ac:chgData name="JAOUDET Theo" userId="c452446c-147b-40e7-ab12-3efec29f6198" providerId="ADAL" clId="{8A05D13F-725F-476E-BC81-9F5B615F6B7C}" dt="2022-12-05T18:29:18.199" v="1024"/>
          <ac:spMkLst>
            <pc:docMk/>
            <pc:sldMk cId="3306101512" sldId="286"/>
            <ac:spMk id="3" creationId="{D0AA69AD-2424-F104-2401-35F1CD6D55C8}"/>
          </ac:spMkLst>
        </pc:spChg>
      </pc:sldChg>
      <pc:sldChg chg="modSp add del mod">
        <pc:chgData name="JAOUDET Theo" userId="c452446c-147b-40e7-ab12-3efec29f6198" providerId="ADAL" clId="{8A05D13F-725F-476E-BC81-9F5B615F6B7C}" dt="2022-12-05T19:36:05.918" v="1102" actId="47"/>
        <pc:sldMkLst>
          <pc:docMk/>
          <pc:sldMk cId="690506538" sldId="287"/>
        </pc:sldMkLst>
        <pc:spChg chg="mod">
          <ac:chgData name="JAOUDET Theo" userId="c452446c-147b-40e7-ab12-3efec29f6198" providerId="ADAL" clId="{8A05D13F-725F-476E-BC81-9F5B615F6B7C}" dt="2022-12-05T18:29:33.255" v="1028"/>
          <ac:spMkLst>
            <pc:docMk/>
            <pc:sldMk cId="690506538" sldId="287"/>
            <ac:spMk id="3" creationId="{D0AA69AD-2424-F104-2401-35F1CD6D55C8}"/>
          </ac:spMkLst>
        </pc:spChg>
      </pc:sldChg>
      <pc:sldChg chg="modSp add del mod">
        <pc:chgData name="JAOUDET Theo" userId="c452446c-147b-40e7-ab12-3efec29f6198" providerId="ADAL" clId="{8A05D13F-725F-476E-BC81-9F5B615F6B7C}" dt="2022-12-05T19:36:06.696" v="1103" actId="47"/>
        <pc:sldMkLst>
          <pc:docMk/>
          <pc:sldMk cId="726545416" sldId="288"/>
        </pc:sldMkLst>
        <pc:spChg chg="mod">
          <ac:chgData name="JAOUDET Theo" userId="c452446c-147b-40e7-ab12-3efec29f6198" providerId="ADAL" clId="{8A05D13F-725F-476E-BC81-9F5B615F6B7C}" dt="2022-12-05T18:29:46.224" v="1032"/>
          <ac:spMkLst>
            <pc:docMk/>
            <pc:sldMk cId="726545416" sldId="288"/>
            <ac:spMk id="3" creationId="{D0AA69AD-2424-F104-2401-35F1CD6D55C8}"/>
          </ac:spMkLst>
        </pc:spChg>
      </pc:sldChg>
      <pc:sldChg chg="modSp add del mod">
        <pc:chgData name="JAOUDET Theo" userId="c452446c-147b-40e7-ab12-3efec29f6198" providerId="ADAL" clId="{8A05D13F-725F-476E-BC81-9F5B615F6B7C}" dt="2022-12-05T19:36:07.461" v="1104" actId="47"/>
        <pc:sldMkLst>
          <pc:docMk/>
          <pc:sldMk cId="3174957860" sldId="289"/>
        </pc:sldMkLst>
        <pc:spChg chg="mod">
          <ac:chgData name="JAOUDET Theo" userId="c452446c-147b-40e7-ab12-3efec29f6198" providerId="ADAL" clId="{8A05D13F-725F-476E-BC81-9F5B615F6B7C}" dt="2022-12-05T18:29:58.430" v="1036"/>
          <ac:spMkLst>
            <pc:docMk/>
            <pc:sldMk cId="3174957860" sldId="289"/>
            <ac:spMk id="3" creationId="{D0AA69AD-2424-F104-2401-35F1CD6D55C8}"/>
          </ac:spMkLst>
        </pc:spChg>
      </pc:sldChg>
      <pc:sldChg chg="addSp delSp modSp add mod">
        <pc:chgData name="JAOUDET Theo" userId="c452446c-147b-40e7-ab12-3efec29f6198" providerId="ADAL" clId="{8A05D13F-725F-476E-BC81-9F5B615F6B7C}" dt="2022-12-05T19:35:00.283" v="1091" actId="1076"/>
        <pc:sldMkLst>
          <pc:docMk/>
          <pc:sldMk cId="2736368637" sldId="290"/>
        </pc:sldMkLst>
        <pc:spChg chg="del">
          <ac:chgData name="JAOUDET Theo" userId="c452446c-147b-40e7-ab12-3efec29f6198" providerId="ADAL" clId="{8A05D13F-725F-476E-BC81-9F5B615F6B7C}" dt="2022-12-05T19:34:52.254" v="1088" actId="478"/>
          <ac:spMkLst>
            <pc:docMk/>
            <pc:sldMk cId="2736368637" sldId="290"/>
            <ac:spMk id="2" creationId="{4C5DB16C-3A29-F353-1692-5AE95C94DFF1}"/>
          </ac:spMkLst>
        </pc:spChg>
        <pc:picChg chg="del">
          <ac:chgData name="JAOUDET Theo" userId="c452446c-147b-40e7-ab12-3efec29f6198" providerId="ADAL" clId="{8A05D13F-725F-476E-BC81-9F5B615F6B7C}" dt="2022-12-05T19:32:48.940" v="1072" actId="478"/>
          <ac:picMkLst>
            <pc:docMk/>
            <pc:sldMk cId="2736368637" sldId="290"/>
            <ac:picMk id="5" creationId="{5FB79060-405E-3407-1892-1BB2F54E4C6D}"/>
          </ac:picMkLst>
        </pc:picChg>
        <pc:picChg chg="add mod">
          <ac:chgData name="JAOUDET Theo" userId="c452446c-147b-40e7-ab12-3efec29f6198" providerId="ADAL" clId="{8A05D13F-725F-476E-BC81-9F5B615F6B7C}" dt="2022-12-05T19:35:00.283" v="1091" actId="1076"/>
          <ac:picMkLst>
            <pc:docMk/>
            <pc:sldMk cId="2736368637" sldId="290"/>
            <ac:picMk id="5122" creationId="{51297144-0152-8775-261A-446FDA765D46}"/>
          </ac:picMkLst>
        </pc:picChg>
        <pc:picChg chg="add mod">
          <ac:chgData name="JAOUDET Theo" userId="c452446c-147b-40e7-ab12-3efec29f6198" providerId="ADAL" clId="{8A05D13F-725F-476E-BC81-9F5B615F6B7C}" dt="2022-12-05T19:34:54.507" v="1089" actId="1076"/>
          <ac:picMkLst>
            <pc:docMk/>
            <pc:sldMk cId="2736368637" sldId="290"/>
            <ac:picMk id="5124" creationId="{5AA4A21D-80C0-F28E-DDD1-521DC1DA3906}"/>
          </ac:picMkLst>
        </pc:picChg>
      </pc:sldChg>
      <pc:sldChg chg="addSp modSp mod modAnim">
        <pc:chgData name="JAOUDET Theo" userId="c452446c-147b-40e7-ab12-3efec29f6198" providerId="ADAL" clId="{8A05D13F-725F-476E-BC81-9F5B615F6B7C}" dt="2022-12-05T21:18:31.148" v="1339"/>
        <pc:sldMkLst>
          <pc:docMk/>
          <pc:sldMk cId="2067977797" sldId="293"/>
        </pc:sldMkLst>
        <pc:spChg chg="add mod">
          <ac:chgData name="JAOUDET Theo" userId="c452446c-147b-40e7-ab12-3efec29f6198" providerId="ADAL" clId="{8A05D13F-725F-476E-BC81-9F5B615F6B7C}" dt="2022-12-05T21:11:10.971" v="1181"/>
          <ac:spMkLst>
            <pc:docMk/>
            <pc:sldMk cId="2067977797" sldId="293"/>
            <ac:spMk id="3" creationId="{A316AD0C-EA92-4D64-8F55-04B311EAE87B}"/>
          </ac:spMkLst>
        </pc:spChg>
        <pc:picChg chg="mod">
          <ac:chgData name="JAOUDET Theo" userId="c452446c-147b-40e7-ab12-3efec29f6198" providerId="ADAL" clId="{8A05D13F-725F-476E-BC81-9F5B615F6B7C}" dt="2022-12-05T21:07:22.687" v="1146" actId="1076"/>
          <ac:picMkLst>
            <pc:docMk/>
            <pc:sldMk cId="2067977797" sldId="293"/>
            <ac:picMk id="7" creationId="{B31E8AD8-C7F7-9C93-2E78-B74B54DD538C}"/>
          </ac:picMkLst>
        </pc:picChg>
        <pc:picChg chg="mod">
          <ac:chgData name="JAOUDET Theo" userId="c452446c-147b-40e7-ab12-3efec29f6198" providerId="ADAL" clId="{8A05D13F-725F-476E-BC81-9F5B615F6B7C}" dt="2022-12-05T21:07:43.095" v="1150" actId="1076"/>
          <ac:picMkLst>
            <pc:docMk/>
            <pc:sldMk cId="2067977797" sldId="293"/>
            <ac:picMk id="8" creationId="{B96D2A03-0BCF-C2A8-1CD4-783F410DD90C}"/>
          </ac:picMkLst>
        </pc:picChg>
        <pc:picChg chg="mod">
          <ac:chgData name="JAOUDET Theo" userId="c452446c-147b-40e7-ab12-3efec29f6198" providerId="ADAL" clId="{8A05D13F-725F-476E-BC81-9F5B615F6B7C}" dt="2022-12-05T21:07:33.191" v="1147" actId="1076"/>
          <ac:picMkLst>
            <pc:docMk/>
            <pc:sldMk cId="2067977797" sldId="293"/>
            <ac:picMk id="9" creationId="{349E5B97-4506-C521-DF7A-C018FDEEF281}"/>
          </ac:picMkLst>
        </pc:picChg>
        <pc:picChg chg="mod">
          <ac:chgData name="JAOUDET Theo" userId="c452446c-147b-40e7-ab12-3efec29f6198" providerId="ADAL" clId="{8A05D13F-725F-476E-BC81-9F5B615F6B7C}" dt="2022-12-05T21:07:48.589" v="1151" actId="1076"/>
          <ac:picMkLst>
            <pc:docMk/>
            <pc:sldMk cId="2067977797" sldId="293"/>
            <ac:picMk id="10" creationId="{DE31811E-ADEE-2C1F-6D1F-55481157E7BF}"/>
          </ac:picMkLst>
        </pc:picChg>
      </pc:sldChg>
    </pc:docChg>
  </pc:docChgLst>
  <pc:docChgLst>
    <pc:chgData name="JAOUDET Theo" userId="S::theo.jaoudet@edu.devinci.fr::c452446c-147b-40e7-ab12-3efec29f6198" providerId="AD" clId="Web-{5F3E636D-28B5-4CB2-A985-979F11323C38}"/>
    <pc:docChg chg="mod addSld modSld addMainMaster delMainMaster modMainMaster">
      <pc:chgData name="JAOUDET Theo" userId="S::theo.jaoudet@edu.devinci.fr::c452446c-147b-40e7-ab12-3efec29f6198" providerId="AD" clId="Web-{5F3E636D-28B5-4CB2-A985-979F11323C38}" dt="2022-12-02T10:24:53.605" v="209"/>
      <pc:docMkLst>
        <pc:docMk/>
      </pc:docMkLst>
      <pc:sldChg chg="addSp delSp modSp mod setBg modClrScheme addAnim delAnim modAnim chgLayout">
        <pc:chgData name="JAOUDET Theo" userId="S::theo.jaoudet@edu.devinci.fr::c452446c-147b-40e7-ab12-3efec29f6198" providerId="AD" clId="Web-{5F3E636D-28B5-4CB2-A985-979F11323C38}" dt="2022-12-02T10:18:55.564" v="166"/>
        <pc:sldMkLst>
          <pc:docMk/>
          <pc:sldMk cId="3784089036" sldId="256"/>
        </pc:sldMkLst>
        <pc:spChg chg="mod">
          <ac:chgData name="JAOUDET Theo" userId="S::theo.jaoudet@edu.devinci.fr::c452446c-147b-40e7-ab12-3efec29f6198" providerId="AD" clId="Web-{5F3E636D-28B5-4CB2-A985-979F11323C38}" dt="2022-12-02T09:54:19.788" v="54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AOUDET Theo" userId="S::theo.jaoudet@edu.devinci.fr::c452446c-147b-40e7-ab12-3efec29f6198" providerId="AD" clId="Web-{5F3E636D-28B5-4CB2-A985-979F11323C38}" dt="2022-12-02T09:51:45.627" v="53" actId="2057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JAOUDET Theo" userId="S::theo.jaoudet@edu.devinci.fr::c452446c-147b-40e7-ab12-3efec29f6198" providerId="AD" clId="Web-{5F3E636D-28B5-4CB2-A985-979F11323C38}" dt="2022-12-02T09:51:12.689" v="49"/>
          <ac:spMkLst>
            <pc:docMk/>
            <pc:sldMk cId="3784089036" sldId="256"/>
            <ac:spMk id="9" creationId="{D6F5F07B-A917-442C-82D5-5719737E9E68}"/>
          </ac:spMkLst>
        </pc:spChg>
        <pc:spChg chg="add del">
          <ac:chgData name="JAOUDET Theo" userId="S::theo.jaoudet@edu.devinci.fr::c452446c-147b-40e7-ab12-3efec29f6198" providerId="AD" clId="Web-{5F3E636D-28B5-4CB2-A985-979F11323C38}" dt="2022-12-02T09:51:12.689" v="49"/>
          <ac:spMkLst>
            <pc:docMk/>
            <pc:sldMk cId="3784089036" sldId="256"/>
            <ac:spMk id="11" creationId="{C6C3E48C-655A-4982-8E73-7FB0D9E650FE}"/>
          </ac:spMkLst>
        </pc:spChg>
        <pc:spChg chg="add">
          <ac:chgData name="JAOUDET Theo" userId="S::theo.jaoudet@edu.devinci.fr::c452446c-147b-40e7-ab12-3efec29f6198" providerId="AD" clId="Web-{5F3E636D-28B5-4CB2-A985-979F11323C38}" dt="2022-12-02T09:51:12.689" v="49"/>
          <ac:spMkLst>
            <pc:docMk/>
            <pc:sldMk cId="3784089036" sldId="256"/>
            <ac:spMk id="16" creationId="{37D505C3-540C-4E1B-AFF5-74A9D9BD3E44}"/>
          </ac:spMkLst>
        </pc:spChg>
        <pc:spChg chg="add">
          <ac:chgData name="JAOUDET Theo" userId="S::theo.jaoudet@edu.devinci.fr::c452446c-147b-40e7-ab12-3efec29f6198" providerId="AD" clId="Web-{5F3E636D-28B5-4CB2-A985-979F11323C38}" dt="2022-12-02T09:51:12.689" v="49"/>
          <ac:spMkLst>
            <pc:docMk/>
            <pc:sldMk cId="3784089036" sldId="256"/>
            <ac:spMk id="18" creationId="{C5C14909-AFB2-4E07-A65C-633954901FC1}"/>
          </ac:spMkLst>
        </pc:spChg>
        <pc:spChg chg="add">
          <ac:chgData name="JAOUDET Theo" userId="S::theo.jaoudet@edu.devinci.fr::c452446c-147b-40e7-ab12-3efec29f6198" providerId="AD" clId="Web-{5F3E636D-28B5-4CB2-A985-979F11323C38}" dt="2022-12-02T09:51:12.689" v="49"/>
          <ac:spMkLst>
            <pc:docMk/>
            <pc:sldMk cId="3784089036" sldId="256"/>
            <ac:spMk id="20" creationId="{5BC4B016-0848-4634-83F9-FBC4C80CAE8E}"/>
          </ac:spMkLst>
        </pc:spChg>
        <pc:picChg chg="add mod ord">
          <ac:chgData name="JAOUDET Theo" userId="S::theo.jaoudet@edu.devinci.fr::c452446c-147b-40e7-ab12-3efec29f6198" providerId="AD" clId="Web-{5F3E636D-28B5-4CB2-A985-979F11323C38}" dt="2022-12-02T09:51:12.689" v="49"/>
          <ac:picMkLst>
            <pc:docMk/>
            <pc:sldMk cId="3784089036" sldId="256"/>
            <ac:picMk id="4" creationId="{6BF2DF5A-08FA-D5E9-004B-29DDAEE7CCC9}"/>
          </ac:picMkLst>
        </pc:picChg>
      </pc:sldChg>
      <pc:sldChg chg="addSp delSp modSp new mod modTransition setBg">
        <pc:chgData name="JAOUDET Theo" userId="S::theo.jaoudet@edu.devinci.fr::c452446c-147b-40e7-ab12-3efec29f6198" providerId="AD" clId="Web-{5F3E636D-28B5-4CB2-A985-979F11323C38}" dt="2022-12-02T10:24:53.605" v="209"/>
        <pc:sldMkLst>
          <pc:docMk/>
          <pc:sldMk cId="1409768127" sldId="257"/>
        </pc:sldMkLst>
        <pc:spChg chg="mod">
          <ac:chgData name="JAOUDET Theo" userId="S::theo.jaoudet@edu.devinci.fr::c452446c-147b-40e7-ab12-3efec29f6198" providerId="AD" clId="Web-{5F3E636D-28B5-4CB2-A985-979F11323C38}" dt="2022-12-02T10:15:56.168" v="152"/>
          <ac:spMkLst>
            <pc:docMk/>
            <pc:sldMk cId="1409768127" sldId="257"/>
            <ac:spMk id="2" creationId="{DC94C7A9-7857-C3FA-979A-D16618F16825}"/>
          </ac:spMkLst>
        </pc:spChg>
        <pc:spChg chg="del mod">
          <ac:chgData name="JAOUDET Theo" userId="S::theo.jaoudet@edu.devinci.fr::c452446c-147b-40e7-ab12-3efec29f6198" providerId="AD" clId="Web-{5F3E636D-28B5-4CB2-A985-979F11323C38}" dt="2022-12-02T10:15:56.168" v="152"/>
          <ac:spMkLst>
            <pc:docMk/>
            <pc:sldMk cId="1409768127" sldId="257"/>
            <ac:spMk id="3" creationId="{A6A77FC0-146A-A3F1-17C2-F21A96B0DA9A}"/>
          </ac:spMkLst>
        </pc:spChg>
        <pc:spChg chg="add del">
          <ac:chgData name="JAOUDET Theo" userId="S::theo.jaoudet@edu.devinci.fr::c452446c-147b-40e7-ab12-3efec29f6198" providerId="AD" clId="Web-{5F3E636D-28B5-4CB2-A985-979F11323C38}" dt="2022-12-02T10:15:56.168" v="152"/>
          <ac:spMkLst>
            <pc:docMk/>
            <pc:sldMk cId="1409768127" sldId="257"/>
            <ac:spMk id="8" creationId="{54F20867-41B0-484D-9DA7-0FC742D31A4D}"/>
          </ac:spMkLst>
        </pc:spChg>
        <pc:spChg chg="add del">
          <ac:chgData name="JAOUDET Theo" userId="S::theo.jaoudet@edu.devinci.fr::c452446c-147b-40e7-ab12-3efec29f6198" providerId="AD" clId="Web-{5F3E636D-28B5-4CB2-A985-979F11323C38}" dt="2022-12-02T10:15:56.168" v="152"/>
          <ac:spMkLst>
            <pc:docMk/>
            <pc:sldMk cId="1409768127" sldId="257"/>
            <ac:spMk id="10" creationId="{E37FD100-AD6C-4FB9-B662-CC1C2F00060C}"/>
          </ac:spMkLst>
        </pc:spChg>
        <pc:spChg chg="add">
          <ac:chgData name="JAOUDET Theo" userId="S::theo.jaoudet@edu.devinci.fr::c452446c-147b-40e7-ab12-3efec29f6198" providerId="AD" clId="Web-{5F3E636D-28B5-4CB2-A985-979F11323C38}" dt="2022-12-02T10:15:56.168" v="152"/>
          <ac:spMkLst>
            <pc:docMk/>
            <pc:sldMk cId="1409768127" sldId="257"/>
            <ac:spMk id="19" creationId="{AB20E7A4-EC2C-47C8-BE55-65771E3F2EDA}"/>
          </ac:spMkLst>
        </pc:spChg>
        <pc:graphicFrameChg chg="add modGraphic">
          <ac:chgData name="JAOUDET Theo" userId="S::theo.jaoudet@edu.devinci.fr::c452446c-147b-40e7-ab12-3efec29f6198" providerId="AD" clId="Web-{5F3E636D-28B5-4CB2-A985-979F11323C38}" dt="2022-12-02T10:24:53.605" v="209"/>
          <ac:graphicFrameMkLst>
            <pc:docMk/>
            <pc:sldMk cId="1409768127" sldId="257"/>
            <ac:graphicFrameMk id="15" creationId="{C207ABC1-DE2D-6744-0BBE-B33D48F310D7}"/>
          </ac:graphicFrameMkLst>
        </pc:graphicFrameChg>
        <pc:cxnChg chg="add del">
          <ac:chgData name="JAOUDET Theo" userId="S::theo.jaoudet@edu.devinci.fr::c452446c-147b-40e7-ab12-3efec29f6198" providerId="AD" clId="Web-{5F3E636D-28B5-4CB2-A985-979F11323C38}" dt="2022-12-02T10:15:56.168" v="152"/>
          <ac:cxnSpMkLst>
            <pc:docMk/>
            <pc:sldMk cId="1409768127" sldId="257"/>
            <ac:cxnSpMk id="12" creationId="{D0249902-6C42-4139-A46F-ADF022B8C1C3}"/>
          </ac:cxnSpMkLst>
        </pc:cxnChg>
        <pc:cxnChg chg="add">
          <ac:chgData name="JAOUDET Theo" userId="S::theo.jaoudet@edu.devinci.fr::c452446c-147b-40e7-ab12-3efec29f6198" providerId="AD" clId="Web-{5F3E636D-28B5-4CB2-A985-979F11323C38}" dt="2022-12-02T10:15:56.168" v="152"/>
          <ac:cxnSpMkLst>
            <pc:docMk/>
            <pc:sldMk cId="1409768127" sldId="257"/>
            <ac:cxnSpMk id="21" creationId="{1766FD2F-248A-4AA1-8078-E26D6E690BB9}"/>
          </ac:cxnSpMkLst>
        </pc:cxnChg>
      </pc:sldChg>
      <pc:sldChg chg="addSp delSp modSp add mod modTransition setBg">
        <pc:chgData name="JAOUDET Theo" userId="S::theo.jaoudet@edu.devinci.fr::c452446c-147b-40e7-ab12-3efec29f6198" providerId="AD" clId="Web-{5F3E636D-28B5-4CB2-A985-979F11323C38}" dt="2022-12-02T10:23:49.181" v="193"/>
        <pc:sldMkLst>
          <pc:docMk/>
          <pc:sldMk cId="1221845300" sldId="260"/>
        </pc:sldMkLst>
        <pc:graphicFrameChg chg="add del">
          <ac:chgData name="JAOUDET Theo" userId="S::theo.jaoudet@edu.devinci.fr::c452446c-147b-40e7-ab12-3efec29f6198" providerId="AD" clId="Web-{5F3E636D-28B5-4CB2-A985-979F11323C38}" dt="2022-12-02T10:19:25.971" v="173"/>
          <ac:graphicFrameMkLst>
            <pc:docMk/>
            <pc:sldMk cId="1221845300" sldId="260"/>
            <ac:graphicFrameMk id="5" creationId="{05458FC6-96C4-4030-7C2D-B0EC0013A40D}"/>
          </ac:graphicFrameMkLst>
        </pc:graphicFrameChg>
        <pc:graphicFrameChg chg="add del mod modGraphic">
          <ac:chgData name="JAOUDET Theo" userId="S::theo.jaoudet@edu.devinci.fr::c452446c-147b-40e7-ab12-3efec29f6198" providerId="AD" clId="Web-{5F3E636D-28B5-4CB2-A985-979F11323C38}" dt="2022-12-02T10:23:10.883" v="183"/>
          <ac:graphicFrameMkLst>
            <pc:docMk/>
            <pc:sldMk cId="1221845300" sldId="260"/>
            <ac:graphicFrameMk id="23" creationId="{BBA98A54-C7EC-C3A9-7FC4-36245105857C}"/>
          </ac:graphicFrameMkLst>
        </pc:graphicFrameChg>
        <pc:graphicFrameChg chg="add del modGraphic">
          <ac:chgData name="JAOUDET Theo" userId="S::theo.jaoudet@edu.devinci.fr::c452446c-147b-40e7-ab12-3efec29f6198" providerId="AD" clId="Web-{5F3E636D-28B5-4CB2-A985-979F11323C38}" dt="2022-12-02T10:23:49.181" v="193"/>
          <ac:graphicFrameMkLst>
            <pc:docMk/>
            <pc:sldMk cId="1221845300" sldId="260"/>
            <ac:graphicFrameMk id="73" creationId="{462BEBC1-1605-11BF-BFF6-A104E7CDC48E}"/>
          </ac:graphicFrameMkLst>
        </pc:graphicFrameChg>
      </pc:sldChg>
      <pc:sldChg chg="addSp delSp modSp add mod modTransition setBg">
        <pc:chgData name="JAOUDET Theo" userId="S::theo.jaoudet@edu.devinci.fr::c452446c-147b-40e7-ab12-3efec29f6198" providerId="AD" clId="Web-{5F3E636D-28B5-4CB2-A985-979F11323C38}" dt="2022-12-02T10:19:02.329" v="169"/>
        <pc:sldMkLst>
          <pc:docMk/>
          <pc:sldMk cId="3387360250" sldId="261"/>
        </pc:sldMkLst>
        <pc:spChg chg="mod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2" creationId="{00000000-0000-0000-0000-000000000000}"/>
          </ac:spMkLst>
        </pc:spChg>
        <pc:spChg chg="mod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3" creationId="{00000000-0000-0000-0000-000000000000}"/>
          </ac:spMkLst>
        </pc:spChg>
        <pc:spChg chg="del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10" creationId="{685B57F6-59DE-4274-A37C-F47FE4E42EEF}"/>
          </ac:spMkLst>
        </pc:spChg>
        <pc:spChg chg="del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12" creationId="{C8C63406-9171-4282-BAAB-2DDC6831F0E6}"/>
          </ac:spMkLst>
        </pc:spChg>
        <pc:spChg chg="add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17" creationId="{54F20867-41B0-484D-9DA7-0FC742D31A4D}"/>
          </ac:spMkLst>
        </pc:spChg>
        <pc:spChg chg="add">
          <ac:chgData name="JAOUDET Theo" userId="S::theo.jaoudet@edu.devinci.fr::c452446c-147b-40e7-ab12-3efec29f6198" providerId="AD" clId="Web-{5F3E636D-28B5-4CB2-A985-979F11323C38}" dt="2022-12-02T10:18:14.125" v="163"/>
          <ac:spMkLst>
            <pc:docMk/>
            <pc:sldMk cId="3387360250" sldId="261"/>
            <ac:spMk id="19" creationId="{E37FD100-AD6C-4FB9-B662-CC1C2F00060C}"/>
          </ac:spMkLst>
        </pc:spChg>
        <pc:picChg chg="del">
          <ac:chgData name="JAOUDET Theo" userId="S::theo.jaoudet@edu.devinci.fr::c452446c-147b-40e7-ab12-3efec29f6198" providerId="AD" clId="Web-{5F3E636D-28B5-4CB2-A985-979F11323C38}" dt="2022-12-02T10:18:06.015" v="162"/>
          <ac:picMkLst>
            <pc:docMk/>
            <pc:sldMk cId="3387360250" sldId="261"/>
            <ac:picMk id="6" creationId="{2BAD505B-623D-D524-4876-C88F488C2488}"/>
          </ac:picMkLst>
        </pc:picChg>
        <pc:cxnChg chg="add">
          <ac:chgData name="JAOUDET Theo" userId="S::theo.jaoudet@edu.devinci.fr::c452446c-147b-40e7-ab12-3efec29f6198" providerId="AD" clId="Web-{5F3E636D-28B5-4CB2-A985-979F11323C38}" dt="2022-12-02T10:18:14.125" v="163"/>
          <ac:cxnSpMkLst>
            <pc:docMk/>
            <pc:sldMk cId="3387360250" sldId="261"/>
            <ac:cxnSpMk id="21" creationId="{D0249902-6C42-4139-A46F-ADF022B8C1C3}"/>
          </ac:cxnSpMkLst>
        </pc:cxnChg>
      </pc:sldChg>
      <pc:sldChg chg="add mod modTransition setBg">
        <pc:chgData name="JAOUDET Theo" userId="S::theo.jaoudet@edu.devinci.fr::c452446c-147b-40e7-ab12-3efec29f6198" providerId="AD" clId="Web-{5F3E636D-28B5-4CB2-A985-979F11323C38}" dt="2022-12-02T10:19:02.329" v="170"/>
        <pc:sldMkLst>
          <pc:docMk/>
          <pc:sldMk cId="3293113017" sldId="262"/>
        </pc:sldMkLst>
      </pc:sldChg>
      <pc:sldChg chg="add mod modTransition setBg">
        <pc:chgData name="JAOUDET Theo" userId="S::theo.jaoudet@edu.devinci.fr::c452446c-147b-40e7-ab12-3efec29f6198" providerId="AD" clId="Web-{5F3E636D-28B5-4CB2-A985-979F11323C38}" dt="2022-12-02T10:19:02.329" v="171"/>
        <pc:sldMkLst>
          <pc:docMk/>
          <pc:sldMk cId="1556152714" sldId="263"/>
        </pc:sldMkLst>
      </pc:sldChg>
      <pc:sldMasterChg chg="del delSldLayout">
        <pc:chgData name="JAOUDET Theo" userId="S::theo.jaoudet@edu.devinci.fr::c452446c-147b-40e7-ab12-3efec29f6198" providerId="AD" clId="Web-{5F3E636D-28B5-4CB2-A985-979F11323C38}" dt="2022-12-02T09:48:08.230" v="30"/>
        <pc:sldMasterMkLst>
          <pc:docMk/>
          <pc:sldMasterMk cId="3071127875" sldId="2147483648"/>
        </pc:sldMasterMkLst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JAOUDET Theo" userId="S::theo.jaoudet@edu.devinci.fr::c452446c-147b-40e7-ab12-3efec29f6198" providerId="AD" clId="Web-{5F3E636D-28B5-4CB2-A985-979F11323C38}" dt="2022-12-02T09:48:08.230" v="3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replId addSldLayout modSldLayout">
        <pc:chgData name="JAOUDET Theo" userId="S::theo.jaoudet@edu.devinci.fr::c452446c-147b-40e7-ab12-3efec29f6198" providerId="AD" clId="Web-{5F3E636D-28B5-4CB2-A985-979F11323C38}" dt="2022-12-02T10:15:56.105" v="151"/>
        <pc:sldMasterMkLst>
          <pc:docMk/>
          <pc:sldMasterMk cId="1921946197" sldId="2147483649"/>
        </pc:sldMasterMkLst>
        <pc:sldLayoutChg chg="add replId">
          <pc:chgData name="JAOUDET Theo" userId="S::theo.jaoudet@edu.devinci.fr::c452446c-147b-40e7-ab12-3efec29f6198" providerId="AD" clId="Web-{5F3E636D-28B5-4CB2-A985-979F11323C38}" dt="2022-12-02T10:15:56.105" v="151"/>
          <pc:sldLayoutMkLst>
            <pc:docMk/>
            <pc:sldMasterMk cId="1921946197" sldId="2147483649"/>
            <pc:sldLayoutMk cId="1985308228" sldId="2147483651"/>
          </pc:sldLayoutMkLst>
        </pc:sldLayoutChg>
        <pc:sldLayoutChg chg="add replId">
          <pc:chgData name="JAOUDET Theo" userId="S::theo.jaoudet@edu.devinci.fr::c452446c-147b-40e7-ab12-3efec29f6198" providerId="AD" clId="Web-{5F3E636D-28B5-4CB2-A985-979F11323C38}" dt="2022-12-02T10:15:56.105" v="151"/>
          <pc:sldLayoutMkLst>
            <pc:docMk/>
            <pc:sldMasterMk cId="1921946197" sldId="2147483649"/>
            <pc:sldLayoutMk cId="2708801684" sldId="2147483652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153522897" sldId="2147483712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3387660908" sldId="2147483713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2573167792" sldId="2147483714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3398255448" sldId="2147483715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3608321265" sldId="2147483716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2831390283" sldId="2147483717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943842443" sldId="2147483720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2925383653" sldId="2147483721"/>
          </pc:sldLayoutMkLst>
        </pc:sldLayoutChg>
        <pc:sldLayoutChg chg="add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921946197" sldId="2147483649"/>
            <pc:sldLayoutMk cId="1156740859" sldId="2147483722"/>
          </pc:sldLayoutMkLst>
        </pc:sldLayoutChg>
      </pc:sldMasterChg>
      <pc:sldMasterChg chg="add del addSldLayout delSldLayout">
        <pc:chgData name="JAOUDET Theo" userId="S::theo.jaoudet@edu.devinci.fr::c452446c-147b-40e7-ab12-3efec29f6198" providerId="AD" clId="Web-{5F3E636D-28B5-4CB2-A985-979F11323C38}" dt="2022-12-02T09:51:12.689" v="49"/>
        <pc:sldMasterMkLst>
          <pc:docMk/>
          <pc:sldMasterMk cId="144335730" sldId="2147483686"/>
        </pc:sldMasterMkLst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4175619628" sldId="2147483675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2321328415" sldId="2147483676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3731166758" sldId="2147483677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3965409384" sldId="2147483678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3124357588" sldId="2147483679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4129625777" sldId="2147483680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4106169071" sldId="2147483681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366513062" sldId="2147483682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376797283" sldId="2147483683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2764754996" sldId="2147483684"/>
          </pc:sldLayoutMkLst>
        </pc:sldLayoutChg>
        <pc:sldLayoutChg chg="add del">
          <pc:chgData name="JAOUDET Theo" userId="S::theo.jaoudet@edu.devinci.fr::c452446c-147b-40e7-ab12-3efec29f6198" providerId="AD" clId="Web-{5F3E636D-28B5-4CB2-A985-979F11323C38}" dt="2022-12-02T09:51:12.689" v="49"/>
          <pc:sldLayoutMkLst>
            <pc:docMk/>
            <pc:sldMasterMk cId="144335730" sldId="2147483686"/>
            <pc:sldLayoutMk cId="536849381" sldId="2147483685"/>
          </pc:sldLayoutMkLst>
        </pc:sldLayoutChg>
      </pc:sldMasterChg>
    </pc:docChg>
  </pc:docChgLst>
  <pc:docChgLst>
    <pc:chgData name="JAOUDET Theo" userId="S::theo.jaoudet@edu.devinci.fr::c452446c-147b-40e7-ab12-3efec29f6198" providerId="AD" clId="Web-{5ABFB8DC-2B7D-2EFD-8452-25EF1579890F}"/>
    <pc:docChg chg="modSld">
      <pc:chgData name="JAOUDET Theo" userId="S::theo.jaoudet@edu.devinci.fr::c452446c-147b-40e7-ab12-3efec29f6198" providerId="AD" clId="Web-{5ABFB8DC-2B7D-2EFD-8452-25EF1579890F}" dt="2022-12-05T10:54:56.793" v="1" actId="20577"/>
      <pc:docMkLst>
        <pc:docMk/>
      </pc:docMkLst>
      <pc:sldChg chg="modSp">
        <pc:chgData name="JAOUDET Theo" userId="S::theo.jaoudet@edu.devinci.fr::c452446c-147b-40e7-ab12-3efec29f6198" providerId="AD" clId="Web-{5ABFB8DC-2B7D-2EFD-8452-25EF1579890F}" dt="2022-12-05T10:54:52.793" v="0" actId="20577"/>
        <pc:sldMkLst>
          <pc:docMk/>
          <pc:sldMk cId="2907638377" sldId="270"/>
        </pc:sldMkLst>
        <pc:spChg chg="mod">
          <ac:chgData name="JAOUDET Theo" userId="S::theo.jaoudet@edu.devinci.fr::c452446c-147b-40e7-ab12-3efec29f6198" providerId="AD" clId="Web-{5ABFB8DC-2B7D-2EFD-8452-25EF1579890F}" dt="2022-12-05T10:54:52.793" v="0" actId="20577"/>
          <ac:spMkLst>
            <pc:docMk/>
            <pc:sldMk cId="2907638377" sldId="270"/>
            <ac:spMk id="5" creationId="{E8353739-288B-E965-1588-0A107004D9FB}"/>
          </ac:spMkLst>
        </pc:spChg>
      </pc:sldChg>
      <pc:sldChg chg="modSp">
        <pc:chgData name="JAOUDET Theo" userId="S::theo.jaoudet@edu.devinci.fr::c452446c-147b-40e7-ab12-3efec29f6198" providerId="AD" clId="Web-{5ABFB8DC-2B7D-2EFD-8452-25EF1579890F}" dt="2022-12-05T10:54:56.793" v="1" actId="20577"/>
        <pc:sldMkLst>
          <pc:docMk/>
          <pc:sldMk cId="245724986" sldId="274"/>
        </pc:sldMkLst>
        <pc:spChg chg="mod">
          <ac:chgData name="JAOUDET Theo" userId="S::theo.jaoudet@edu.devinci.fr::c452446c-147b-40e7-ab12-3efec29f6198" providerId="AD" clId="Web-{5ABFB8DC-2B7D-2EFD-8452-25EF1579890F}" dt="2022-12-05T10:54:56.793" v="1" actId="20577"/>
          <ac:spMkLst>
            <pc:docMk/>
            <pc:sldMk cId="245724986" sldId="274"/>
            <ac:spMk id="5" creationId="{E8353739-288B-E965-1588-0A107004D9FB}"/>
          </ac:spMkLst>
        </pc:spChg>
      </pc:sldChg>
    </pc:docChg>
  </pc:docChgLst>
  <pc:docChgLst>
    <pc:chgData name="JAOUDET Theo" userId="S::theo.jaoudet@edu.devinci.fr::c452446c-147b-40e7-ab12-3efec29f6198" providerId="AD" clId="Web-{8874EB7E-B65A-5B08-718B-ED6E8DB2C3FF}"/>
    <pc:docChg chg="addSld delSld modSld">
      <pc:chgData name="JAOUDET Theo" userId="S::theo.jaoudet@edu.devinci.fr::c452446c-147b-40e7-ab12-3efec29f6198" providerId="AD" clId="Web-{8874EB7E-B65A-5B08-718B-ED6E8DB2C3FF}" dt="2022-12-05T21:06:28.620" v="58" actId="14100"/>
      <pc:docMkLst>
        <pc:docMk/>
      </pc:docMkLst>
      <pc:sldChg chg="del">
        <pc:chgData name="JAOUDET Theo" userId="S::theo.jaoudet@edu.devinci.fr::c452446c-147b-40e7-ab12-3efec29f6198" providerId="AD" clId="Web-{8874EB7E-B65A-5B08-718B-ED6E8DB2C3FF}" dt="2022-12-05T21:05:37.522" v="34"/>
        <pc:sldMkLst>
          <pc:docMk/>
          <pc:sldMk cId="1647462458" sldId="282"/>
        </pc:sldMkLst>
      </pc:sldChg>
      <pc:sldChg chg="addSp delSp modSp">
        <pc:chgData name="JAOUDET Theo" userId="S::theo.jaoudet@edu.devinci.fr::c452446c-147b-40e7-ab12-3efec29f6198" providerId="AD" clId="Web-{8874EB7E-B65A-5B08-718B-ED6E8DB2C3FF}" dt="2022-12-05T21:05:14.145" v="33" actId="1076"/>
        <pc:sldMkLst>
          <pc:docMk/>
          <pc:sldMk cId="881538308" sldId="292"/>
        </pc:sldMkLst>
        <pc:spChg chg="mod">
          <ac:chgData name="JAOUDET Theo" userId="S::theo.jaoudet@edu.devinci.fr::c452446c-147b-40e7-ab12-3efec29f6198" providerId="AD" clId="Web-{8874EB7E-B65A-5B08-718B-ED6E8DB2C3FF}" dt="2022-12-05T21:05:14.145" v="33" actId="1076"/>
          <ac:spMkLst>
            <pc:docMk/>
            <pc:sldMk cId="881538308" sldId="292"/>
            <ac:spMk id="3" creationId="{D0AA69AD-2424-F104-2401-35F1CD6D55C8}"/>
          </ac:spMkLst>
        </pc:spChg>
        <pc:spChg chg="del mod">
          <ac:chgData name="JAOUDET Theo" userId="S::theo.jaoudet@edu.devinci.fr::c452446c-147b-40e7-ab12-3efec29f6198" providerId="AD" clId="Web-{8874EB7E-B65A-5B08-718B-ED6E8DB2C3FF}" dt="2022-12-05T21:03:55.231" v="7"/>
          <ac:spMkLst>
            <pc:docMk/>
            <pc:sldMk cId="881538308" sldId="292"/>
            <ac:spMk id="13" creationId="{EC826E1E-A8DA-FED1-BB9C-D2D859A16DCF}"/>
          </ac:spMkLst>
        </pc:spChg>
        <pc:spChg chg="add mod">
          <ac:chgData name="JAOUDET Theo" userId="S::theo.jaoudet@edu.devinci.fr::c452446c-147b-40e7-ab12-3efec29f6198" providerId="AD" clId="Web-{8874EB7E-B65A-5B08-718B-ED6E8DB2C3FF}" dt="2022-12-05T21:05:08.176" v="32" actId="1076"/>
          <ac:spMkLst>
            <pc:docMk/>
            <pc:sldMk cId="881538308" sldId="292"/>
            <ac:spMk id="14" creationId="{EB0B98AB-B50F-CB38-ED4B-6826DAD4E223}"/>
          </ac:spMkLst>
        </pc:spChg>
        <pc:picChg chg="add mod">
          <ac:chgData name="JAOUDET Theo" userId="S::theo.jaoudet@edu.devinci.fr::c452446c-147b-40e7-ab12-3efec29f6198" providerId="AD" clId="Web-{8874EB7E-B65A-5B08-718B-ED6E8DB2C3FF}" dt="2022-12-05T21:04:04.247" v="13" actId="1076"/>
          <ac:picMkLst>
            <pc:docMk/>
            <pc:sldMk cId="881538308" sldId="292"/>
            <ac:picMk id="4" creationId="{B847D253-5C1A-609C-967F-28031DD8E176}"/>
          </ac:picMkLst>
        </pc:picChg>
        <pc:picChg chg="del">
          <ac:chgData name="JAOUDET Theo" userId="S::theo.jaoudet@edu.devinci.fr::c452446c-147b-40e7-ab12-3efec29f6198" providerId="AD" clId="Web-{8874EB7E-B65A-5B08-718B-ED6E8DB2C3FF}" dt="2022-12-05T21:03:55.231" v="8"/>
          <ac:picMkLst>
            <pc:docMk/>
            <pc:sldMk cId="881538308" sldId="292"/>
            <ac:picMk id="5" creationId="{D93B0B9C-5083-958C-94B2-7C467D3FADE2}"/>
          </ac:picMkLst>
        </pc:picChg>
        <pc:picChg chg="add del mod">
          <ac:chgData name="JAOUDET Theo" userId="S::theo.jaoudet@edu.devinci.fr::c452446c-147b-40e7-ab12-3efec29f6198" providerId="AD" clId="Web-{8874EB7E-B65A-5B08-718B-ED6E8DB2C3FF}" dt="2022-12-05T21:04:27.967" v="21"/>
          <ac:picMkLst>
            <pc:docMk/>
            <pc:sldMk cId="881538308" sldId="292"/>
            <ac:picMk id="6" creationId="{A77E8728-DAB7-90F0-D6E9-40C11AC18056}"/>
          </ac:picMkLst>
        </pc:picChg>
        <pc:picChg chg="del">
          <ac:chgData name="JAOUDET Theo" userId="S::theo.jaoudet@edu.devinci.fr::c452446c-147b-40e7-ab12-3efec29f6198" providerId="AD" clId="Web-{8874EB7E-B65A-5B08-718B-ED6E8DB2C3FF}" dt="2022-12-05T21:03:55.231" v="9"/>
          <ac:picMkLst>
            <pc:docMk/>
            <pc:sldMk cId="881538308" sldId="292"/>
            <ac:picMk id="11" creationId="{2C503B7B-1B34-EE7F-76D7-4CA33BAFD392}"/>
          </ac:picMkLst>
        </pc:picChg>
        <pc:picChg chg="mod modCrop">
          <ac:chgData name="JAOUDET Theo" userId="S::theo.jaoudet@edu.devinci.fr::c452446c-147b-40e7-ab12-3efec29f6198" providerId="AD" clId="Web-{8874EB7E-B65A-5B08-718B-ED6E8DB2C3FF}" dt="2022-12-05T21:05:03.832" v="31" actId="1076"/>
          <ac:picMkLst>
            <pc:docMk/>
            <pc:sldMk cId="881538308" sldId="292"/>
            <ac:picMk id="12" creationId="{C154F986-2FF5-517B-9392-3D3058F84191}"/>
          </ac:picMkLst>
        </pc:picChg>
      </pc:sldChg>
      <pc:sldChg chg="delSp modSp add replId">
        <pc:chgData name="JAOUDET Theo" userId="S::theo.jaoudet@edu.devinci.fr::c452446c-147b-40e7-ab12-3efec29f6198" providerId="AD" clId="Web-{8874EB7E-B65A-5B08-718B-ED6E8DB2C3FF}" dt="2022-12-05T21:06:28.620" v="58" actId="14100"/>
        <pc:sldMkLst>
          <pc:docMk/>
          <pc:sldMk cId="2067977797" sldId="293"/>
        </pc:sldMkLst>
        <pc:spChg chg="mod">
          <ac:chgData name="JAOUDET Theo" userId="S::theo.jaoudet@edu.devinci.fr::c452446c-147b-40e7-ab12-3efec29f6198" providerId="AD" clId="Web-{8874EB7E-B65A-5B08-718B-ED6E8DB2C3FF}" dt="2022-12-05T21:06:20.791" v="56" actId="1076"/>
          <ac:spMkLst>
            <pc:docMk/>
            <pc:sldMk cId="2067977797" sldId="293"/>
            <ac:spMk id="2" creationId="{4C5DB16C-3A29-F353-1692-5AE95C94DFF1}"/>
          </ac:spMkLst>
        </pc:spChg>
        <pc:spChg chg="del">
          <ac:chgData name="JAOUDET Theo" userId="S::theo.jaoudet@edu.devinci.fr::c452446c-147b-40e7-ab12-3efec29f6198" providerId="AD" clId="Web-{8874EB7E-B65A-5B08-718B-ED6E8DB2C3FF}" dt="2022-12-05T21:05:53.086" v="41"/>
          <ac:spMkLst>
            <pc:docMk/>
            <pc:sldMk cId="2067977797" sldId="293"/>
            <ac:spMk id="3" creationId="{D0AA69AD-2424-F104-2401-35F1CD6D55C8}"/>
          </ac:spMkLst>
        </pc:spChg>
        <pc:spChg chg="del">
          <ac:chgData name="JAOUDET Theo" userId="S::theo.jaoudet@edu.devinci.fr::c452446c-147b-40e7-ab12-3efec29f6198" providerId="AD" clId="Web-{8874EB7E-B65A-5B08-718B-ED6E8DB2C3FF}" dt="2022-12-05T21:05:53.086" v="38"/>
          <ac:spMkLst>
            <pc:docMk/>
            <pc:sldMk cId="2067977797" sldId="293"/>
            <ac:spMk id="14" creationId="{EB0B98AB-B50F-CB38-ED4B-6826DAD4E223}"/>
          </ac:spMkLst>
        </pc:spChg>
        <pc:picChg chg="del">
          <ac:chgData name="JAOUDET Theo" userId="S::theo.jaoudet@edu.devinci.fr::c452446c-147b-40e7-ab12-3efec29f6198" providerId="AD" clId="Web-{8874EB7E-B65A-5B08-718B-ED6E8DB2C3FF}" dt="2022-12-05T21:05:53.086" v="39"/>
          <ac:picMkLst>
            <pc:docMk/>
            <pc:sldMk cId="2067977797" sldId="293"/>
            <ac:picMk id="4" creationId="{B847D253-5C1A-609C-967F-28031DD8E176}"/>
          </ac:picMkLst>
        </pc:picChg>
        <pc:picChg chg="mod">
          <ac:chgData name="JAOUDET Theo" userId="S::theo.jaoudet@edu.devinci.fr::c452446c-147b-40e7-ab12-3efec29f6198" providerId="AD" clId="Web-{8874EB7E-B65A-5B08-718B-ED6E8DB2C3FF}" dt="2022-12-05T21:06:28.620" v="58" actId="14100"/>
          <ac:picMkLst>
            <pc:docMk/>
            <pc:sldMk cId="2067977797" sldId="293"/>
            <ac:picMk id="7" creationId="{B31E8AD8-C7F7-9C93-2E78-B74B54DD538C}"/>
          </ac:picMkLst>
        </pc:picChg>
        <pc:picChg chg="del">
          <ac:chgData name="JAOUDET Theo" userId="S::theo.jaoudet@edu.devinci.fr::c452446c-147b-40e7-ab12-3efec29f6198" providerId="AD" clId="Web-{8874EB7E-B65A-5B08-718B-ED6E8DB2C3FF}" dt="2022-12-05T21:05:53.086" v="40"/>
          <ac:picMkLst>
            <pc:docMk/>
            <pc:sldMk cId="2067977797" sldId="293"/>
            <ac:picMk id="12" creationId="{C154F986-2FF5-517B-9392-3D3058F84191}"/>
          </ac:picMkLst>
        </pc:picChg>
      </pc:sldChg>
      <pc:sldChg chg="new del">
        <pc:chgData name="JAOUDET Theo" userId="S::theo.jaoudet@edu.devinci.fr::c452446c-147b-40e7-ab12-3efec29f6198" providerId="AD" clId="Web-{8874EB7E-B65A-5B08-718B-ED6E8DB2C3FF}" dt="2022-12-05T21:05:41.913" v="36"/>
        <pc:sldMkLst>
          <pc:docMk/>
          <pc:sldMk cId="3763296322" sldId="293"/>
        </pc:sldMkLst>
      </pc:sldChg>
    </pc:docChg>
  </pc:docChgLst>
  <pc:docChgLst>
    <pc:chgData name="JAOUDET Theo" userId="S::theo.jaoudet@edu.devinci.fr::c452446c-147b-40e7-ab12-3efec29f6198" providerId="AD" clId="Web-{65FC665F-700B-A61D-13CF-53CD7484502C}"/>
    <pc:docChg chg="modSld">
      <pc:chgData name="JAOUDET Theo" userId="S::theo.jaoudet@edu.devinci.fr::c452446c-147b-40e7-ab12-3efec29f6198" providerId="AD" clId="Web-{65FC665F-700B-A61D-13CF-53CD7484502C}" dt="2022-12-03T13:21:07.831" v="11" actId="1076"/>
      <pc:docMkLst>
        <pc:docMk/>
      </pc:docMkLst>
      <pc:sldChg chg="modSp">
        <pc:chgData name="JAOUDET Theo" userId="S::theo.jaoudet@edu.devinci.fr::c452446c-147b-40e7-ab12-3efec29f6198" providerId="AD" clId="Web-{65FC665F-700B-A61D-13CF-53CD7484502C}" dt="2022-12-03T13:20:39.157" v="5" actId="1076"/>
        <pc:sldMkLst>
          <pc:docMk/>
          <pc:sldMk cId="2117118896" sldId="271"/>
        </pc:sldMkLst>
        <pc:picChg chg="mod">
          <ac:chgData name="JAOUDET Theo" userId="S::theo.jaoudet@edu.devinci.fr::c452446c-147b-40e7-ab12-3efec29f6198" providerId="AD" clId="Web-{65FC665F-700B-A61D-13CF-53CD7484502C}" dt="2022-12-03T13:20:39.157" v="5" actId="1076"/>
          <ac:picMkLst>
            <pc:docMk/>
            <pc:sldMk cId="2117118896" sldId="271"/>
            <ac:picMk id="4" creationId="{090249A1-9385-ECDE-DC64-BE494CF2C49F}"/>
          </ac:picMkLst>
        </pc:picChg>
      </pc:sldChg>
      <pc:sldChg chg="modSp">
        <pc:chgData name="JAOUDET Theo" userId="S::theo.jaoudet@edu.devinci.fr::c452446c-147b-40e7-ab12-3efec29f6198" providerId="AD" clId="Web-{65FC665F-700B-A61D-13CF-53CD7484502C}" dt="2022-12-03T13:20:51.893" v="8" actId="1076"/>
        <pc:sldMkLst>
          <pc:docMk/>
          <pc:sldMk cId="505288911" sldId="276"/>
        </pc:sldMkLst>
        <pc:picChg chg="mod">
          <ac:chgData name="JAOUDET Theo" userId="S::theo.jaoudet@edu.devinci.fr::c452446c-147b-40e7-ab12-3efec29f6198" providerId="AD" clId="Web-{65FC665F-700B-A61D-13CF-53CD7484502C}" dt="2022-12-03T13:20:51.893" v="8" actId="1076"/>
          <ac:picMkLst>
            <pc:docMk/>
            <pc:sldMk cId="505288911" sldId="276"/>
            <ac:picMk id="4" creationId="{58C25F53-E8F9-F27B-AC8B-7D8D3750BBD4}"/>
          </ac:picMkLst>
        </pc:picChg>
      </pc:sldChg>
      <pc:sldChg chg="modSp">
        <pc:chgData name="JAOUDET Theo" userId="S::theo.jaoudet@edu.devinci.fr::c452446c-147b-40e7-ab12-3efec29f6198" providerId="AD" clId="Web-{65FC665F-700B-A61D-13CF-53CD7484502C}" dt="2022-12-03T13:21:07.831" v="11" actId="1076"/>
        <pc:sldMkLst>
          <pc:docMk/>
          <pc:sldMk cId="338997503" sldId="277"/>
        </pc:sldMkLst>
        <pc:picChg chg="mod">
          <ac:chgData name="JAOUDET Theo" userId="S::theo.jaoudet@edu.devinci.fr::c452446c-147b-40e7-ab12-3efec29f6198" providerId="AD" clId="Web-{65FC665F-700B-A61D-13CF-53CD7484502C}" dt="2022-12-03T13:21:07.831" v="11" actId="1076"/>
          <ac:picMkLst>
            <pc:docMk/>
            <pc:sldMk cId="338997503" sldId="277"/>
            <ac:picMk id="4" creationId="{20E8794C-3DD2-2A0A-FF20-7E6E399583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6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5.sv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intérieur, orange&#10;&#10;Description générée automatiquement">
            <a:extLst>
              <a:ext uri="{FF2B5EF4-FFF2-40B4-BE49-F238E27FC236}">
                <a16:creationId xmlns:a16="http://schemas.microsoft.com/office/drawing/2014/main" id="{6BF2DF5A-08FA-D5E9-004B-29DDAEE7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8557" y="1341522"/>
            <a:ext cx="5517444" cy="2257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FFFF"/>
                </a:solidFill>
                <a:latin typeface="Avenir Next LT Pro"/>
                <a:cs typeface="Calibri Light"/>
              </a:rPr>
              <a:t>PYTHON FOR DATA ANALYSIS</a:t>
            </a:r>
            <a:br>
              <a:rPr lang="en-US" sz="3000" dirty="0">
                <a:latin typeface="Avenir Next LT Pro"/>
                <a:cs typeface="Calibri Light"/>
              </a:rPr>
            </a:br>
            <a:br>
              <a:rPr lang="en-US" sz="3000" dirty="0">
                <a:latin typeface="Avenir Next LT Pro"/>
                <a:cs typeface="Calibri Light"/>
              </a:rPr>
            </a:br>
            <a:r>
              <a:rPr lang="en-US" sz="3000" dirty="0">
                <a:solidFill>
                  <a:srgbClr val="FFFFFF"/>
                </a:solidFill>
                <a:latin typeface="Avenir Next LT Pro"/>
                <a:ea typeface="+mj-lt"/>
                <a:cs typeface="+mj-lt"/>
              </a:rPr>
              <a:t>Diabetes in </a:t>
            </a:r>
            <a:r>
              <a:rPr lang="en-US" sz="3000" dirty="0">
                <a:latin typeface="Avenir Next LT Pro"/>
                <a:ea typeface="+mj-lt"/>
                <a:cs typeface="+mj-lt"/>
              </a:rPr>
              <a:t>130-US</a:t>
            </a:r>
            <a:r>
              <a:rPr lang="en-US" sz="3000" dirty="0">
                <a:solidFill>
                  <a:srgbClr val="FFFFFF"/>
                </a:solidFill>
                <a:latin typeface="Avenir Next LT Pro"/>
                <a:ea typeface="+mj-lt"/>
                <a:cs typeface="+mj-lt"/>
              </a:rPr>
              <a:t> hospitals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  <a:cs typeface="Calibri"/>
              </a:rPr>
              <a:t>Alexandre BARRAT</a:t>
            </a:r>
          </a:p>
          <a:p>
            <a:pPr algn="r"/>
            <a:r>
              <a:rPr lang="fr-FR" sz="2000" dirty="0">
                <a:solidFill>
                  <a:srgbClr val="FFFFFF"/>
                </a:solidFill>
                <a:cs typeface="Calibri"/>
              </a:rPr>
              <a:t>Théo JAOUDET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E44949-85E9-1C01-FFEE-57BDB0C4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11" y="1823288"/>
            <a:ext cx="823297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1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CCEDB3-9699-78C3-745C-ACA92BCA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31" y="1823288"/>
            <a:ext cx="806460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4311" y="7164"/>
            <a:ext cx="900000" cy="90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7432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 err="1"/>
              <a:t>Deeper</a:t>
            </a:r>
            <a:r>
              <a:rPr lang="fr-FR" sz="4000" dirty="0"/>
              <a:t> </a:t>
            </a:r>
            <a:r>
              <a:rPr lang="fr-FR" sz="4000" dirty="0" err="1"/>
              <a:t>analysis</a:t>
            </a:r>
            <a:r>
              <a:rPr lang="fr-FR" sz="4000" dirty="0"/>
              <a:t> on </a:t>
            </a:r>
            <a:r>
              <a:rPr lang="fr-FR" sz="4000" dirty="0" err="1"/>
              <a:t>specific</a:t>
            </a:r>
            <a:r>
              <a:rPr lang="fr-FR" sz="4000" dirty="0"/>
              <a:t> </a:t>
            </a:r>
            <a:r>
              <a:rPr lang="fr-FR" sz="4000" dirty="0" err="1"/>
              <a:t>criterias</a:t>
            </a:r>
            <a:endParaRPr lang="en-US" sz="4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D19CE5-3867-24B4-E95D-0AC1DC85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61" y="1793713"/>
            <a:ext cx="725187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0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4311" y="7164"/>
            <a:ext cx="900000" cy="90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7432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 err="1"/>
              <a:t>Deeper</a:t>
            </a:r>
            <a:r>
              <a:rPr lang="fr-FR" sz="4000" dirty="0"/>
              <a:t> </a:t>
            </a:r>
            <a:r>
              <a:rPr lang="fr-FR" sz="4000" dirty="0" err="1"/>
              <a:t>analysis</a:t>
            </a:r>
            <a:r>
              <a:rPr lang="fr-FR" sz="4000" dirty="0"/>
              <a:t> on </a:t>
            </a:r>
            <a:r>
              <a:rPr lang="fr-FR" sz="4000" dirty="0" err="1"/>
              <a:t>specific</a:t>
            </a:r>
            <a:r>
              <a:rPr lang="fr-FR" sz="4000" dirty="0"/>
              <a:t> </a:t>
            </a:r>
            <a:r>
              <a:rPr lang="fr-FR" sz="4000" dirty="0" err="1"/>
              <a:t>criterias</a:t>
            </a:r>
            <a:endParaRPr 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700A2-8DFF-D5D6-C993-909E39D8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44" y="1852200"/>
            <a:ext cx="715258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4311" y="7164"/>
            <a:ext cx="900000" cy="900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4A3BDD-CE05-3574-5D4A-953DD2C3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0"/>
            <a:ext cx="7142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E741AD12-4225-C048-F02B-7596EA93EADB}"/>
              </a:ext>
            </a:extLst>
          </p:cNvPr>
          <p:cNvSpPr txBox="1">
            <a:spLocks/>
          </p:cNvSpPr>
          <p:nvPr/>
        </p:nvSpPr>
        <p:spPr>
          <a:xfrm>
            <a:off x="114311" y="2589233"/>
            <a:ext cx="310242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dirty="0" err="1"/>
              <a:t>Correlation</a:t>
            </a:r>
            <a:r>
              <a:rPr lang="fr-FR" dirty="0"/>
              <a:t> Matrix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55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56" y="64314"/>
            <a:ext cx="900000" cy="90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729844" y="7164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67164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/>
              <a:t>Machine Learning</a:t>
            </a:r>
            <a:endParaRPr lang="en-US" sz="4000" dirty="0"/>
          </a:p>
        </p:txBody>
      </p:sp>
      <p:sp>
        <p:nvSpPr>
          <p:cNvPr id="3" name="!t1">
            <a:extLst>
              <a:ext uri="{FF2B5EF4-FFF2-40B4-BE49-F238E27FC236}">
                <a16:creationId xmlns:a16="http://schemas.microsoft.com/office/drawing/2014/main" id="{D0AA69AD-2424-F104-2401-35F1CD6D55C8}"/>
              </a:ext>
            </a:extLst>
          </p:cNvPr>
          <p:cNvSpPr txBox="1">
            <a:spLocks/>
          </p:cNvSpPr>
          <p:nvPr/>
        </p:nvSpPr>
        <p:spPr>
          <a:xfrm>
            <a:off x="1233837" y="964314"/>
            <a:ext cx="7240692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/>
              <a:t>Which</a:t>
            </a:r>
            <a:r>
              <a:rPr lang="fr-FR" sz="3200" dirty="0"/>
              <a:t> variable are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going</a:t>
            </a:r>
            <a:r>
              <a:rPr lang="fr-FR" sz="3200" dirty="0"/>
              <a:t> to </a:t>
            </a:r>
            <a:r>
              <a:rPr lang="fr-FR" sz="3200" dirty="0" err="1"/>
              <a:t>study</a:t>
            </a:r>
            <a:r>
              <a:rPr lang="fr-FR" sz="3200"/>
              <a:t> ? </a:t>
            </a:r>
            <a:endParaRPr lang="fr-F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3CE3A-AB22-C947-E235-02A4FAF7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4" y="1852200"/>
            <a:ext cx="869864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56" y="64314"/>
            <a:ext cx="900000" cy="90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729844" y="7164"/>
            <a:ext cx="360000" cy="360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1297144-0152-8775-261A-446FDA765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84"/>
          <a:stretch/>
        </p:blipFill>
        <p:spPr bwMode="auto">
          <a:xfrm>
            <a:off x="1197525" y="685799"/>
            <a:ext cx="7342607" cy="62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AA4A21D-80C0-F28E-DDD1-521DC1DA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8" t="303" b="98151"/>
          <a:stretch/>
        </p:blipFill>
        <p:spPr bwMode="auto">
          <a:xfrm>
            <a:off x="3250096" y="257120"/>
            <a:ext cx="6380854" cy="3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6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56" y="64314"/>
            <a:ext cx="900000" cy="90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729844" y="7164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67164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/>
              <a:t>Machine Learning</a:t>
            </a:r>
            <a:endParaRPr lang="en-US" sz="4000" dirty="0"/>
          </a:p>
        </p:txBody>
      </p:sp>
      <p:sp>
        <p:nvSpPr>
          <p:cNvPr id="3" name="!t1">
            <a:extLst>
              <a:ext uri="{FF2B5EF4-FFF2-40B4-BE49-F238E27FC236}">
                <a16:creationId xmlns:a16="http://schemas.microsoft.com/office/drawing/2014/main" id="{D0AA69AD-2424-F104-2401-35F1CD6D55C8}"/>
              </a:ext>
            </a:extLst>
          </p:cNvPr>
          <p:cNvSpPr txBox="1">
            <a:spLocks/>
          </p:cNvSpPr>
          <p:nvPr/>
        </p:nvSpPr>
        <p:spPr>
          <a:xfrm>
            <a:off x="4867373" y="915961"/>
            <a:ext cx="3248526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Best </a:t>
            </a:r>
            <a:r>
              <a:rPr lang="fr-FR" sz="3200" dirty="0" err="1"/>
              <a:t>models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503B7B-1B34-EE7F-76D7-4CA33BAFD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7311" y="1804210"/>
            <a:ext cx="6234065" cy="43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67689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56" y="64314"/>
            <a:ext cx="900000" cy="90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729844" y="7164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67164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/>
              <a:t>Machine Learning</a:t>
            </a:r>
            <a:endParaRPr lang="en-US" sz="4000" dirty="0"/>
          </a:p>
        </p:txBody>
      </p:sp>
      <p:sp>
        <p:nvSpPr>
          <p:cNvPr id="3" name="!t1">
            <a:extLst>
              <a:ext uri="{FF2B5EF4-FFF2-40B4-BE49-F238E27FC236}">
                <a16:creationId xmlns:a16="http://schemas.microsoft.com/office/drawing/2014/main" id="{D0AA69AD-2424-F104-2401-35F1CD6D55C8}"/>
              </a:ext>
            </a:extLst>
          </p:cNvPr>
          <p:cNvSpPr txBox="1">
            <a:spLocks/>
          </p:cNvSpPr>
          <p:nvPr/>
        </p:nvSpPr>
        <p:spPr>
          <a:xfrm>
            <a:off x="4891436" y="1477435"/>
            <a:ext cx="3248526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Best model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154F986-2FF5-517B-9392-3D3058F841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897" r="-126" b="-1389"/>
          <a:stretch/>
        </p:blipFill>
        <p:spPr>
          <a:xfrm>
            <a:off x="4613215" y="5249272"/>
            <a:ext cx="3010642" cy="586565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B847D253-5C1A-609C-967F-28031DD8E1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710" y="2642436"/>
            <a:ext cx="5594684" cy="1412707"/>
          </a:xfrm>
          <a:prstGeom prst="rect">
            <a:avLst/>
          </a:prstGeom>
        </p:spPr>
      </p:pic>
      <p:sp>
        <p:nvSpPr>
          <p:cNvPr id="14" name="!t1">
            <a:extLst>
              <a:ext uri="{FF2B5EF4-FFF2-40B4-BE49-F238E27FC236}">
                <a16:creationId xmlns:a16="http://schemas.microsoft.com/office/drawing/2014/main" id="{EB0B98AB-B50F-CB38-ED4B-6826DAD4E223}"/>
              </a:ext>
            </a:extLst>
          </p:cNvPr>
          <p:cNvSpPr txBox="1">
            <a:spLocks/>
          </p:cNvSpPr>
          <p:nvPr/>
        </p:nvSpPr>
        <p:spPr>
          <a:xfrm>
            <a:off x="5468951" y="4028128"/>
            <a:ext cx="1251284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/>
              <a:t>With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88153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3651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7962" y="7164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702272" y="7164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40117" y="7164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367164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sz="4000" dirty="0"/>
              <a:t>Conclusion</a:t>
            </a:r>
            <a:endParaRPr lang="en-US" sz="4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38DD9F-5600-C008-E082-A088C2792AEA}"/>
              </a:ext>
            </a:extLst>
          </p:cNvPr>
          <p:cNvSpPr txBox="1"/>
          <p:nvPr/>
        </p:nvSpPr>
        <p:spPr>
          <a:xfrm>
            <a:off x="1233837" y="1728062"/>
            <a:ext cx="9904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Important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meds</a:t>
            </a:r>
            <a:r>
              <a:rPr lang="fr-FR" dirty="0"/>
              <a:t> and time of </a:t>
            </a:r>
            <a:r>
              <a:rPr lang="fr-FR" dirty="0" err="1"/>
              <a:t>hospital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Optimisation of the </a:t>
            </a:r>
            <a:r>
              <a:rPr lang="fr-FR" dirty="0" err="1"/>
              <a:t>rooms</a:t>
            </a:r>
            <a:r>
              <a:rPr lang="fr-FR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stay</a:t>
            </a:r>
            <a:r>
              <a:rPr lang="fr-FR" dirty="0"/>
              <a:t> for the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Prioritazing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patients </a:t>
            </a:r>
            <a:r>
              <a:rPr lang="fr-FR" dirty="0" err="1"/>
              <a:t>that</a:t>
            </a:r>
            <a:r>
              <a:rPr lang="fr-FR" dirty="0"/>
              <a:t> are more fragile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Other</a:t>
            </a:r>
            <a:r>
              <a:rPr lang="fr-FR"/>
              <a:t> variables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meds</a:t>
            </a:r>
            <a:r>
              <a:rPr lang="fr-FR" dirty="0"/>
              <a:t>,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lab</a:t>
            </a:r>
            <a:r>
              <a:rPr lang="fr-FR" dirty="0"/>
              <a:t> </a:t>
            </a:r>
            <a:r>
              <a:rPr lang="fr-FR" dirty="0" err="1"/>
              <a:t>procedures</a:t>
            </a:r>
            <a:r>
              <a:rPr lang="fr-FR" dirty="0"/>
              <a:t> or the type of </a:t>
            </a:r>
            <a:r>
              <a:rPr lang="fr-FR" dirty="0" err="1"/>
              <a:t>medicines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75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945AC13-2E4B-CB38-59DA-D3454407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850803"/>
            <a:ext cx="3894413" cy="4575687"/>
          </a:xfrm>
        </p:spPr>
        <p:txBody>
          <a:bodyPr anchor="b">
            <a:normAutofit/>
          </a:bodyPr>
          <a:lstStyle/>
          <a:p>
            <a:r>
              <a:rPr lang="fr-FR" dirty="0"/>
              <a:t>SUMMARY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80D3D9D-725A-BE7F-64DA-D3342AE8D544}"/>
              </a:ext>
            </a:extLst>
          </p:cNvPr>
          <p:cNvSpPr/>
          <p:nvPr/>
        </p:nvSpPr>
        <p:spPr>
          <a:xfrm>
            <a:off x="5423711" y="628651"/>
            <a:ext cx="5570764" cy="11103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spcBef>
                <a:spcPct val="0"/>
              </a:spcBef>
              <a:spcAft>
                <a:spcPct val="35000"/>
              </a:spcAft>
            </a:pPr>
            <a:endParaRPr lang="fr-FR" sz="2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Walbaum Display"/>
            </a:endParaRPr>
          </a:p>
        </p:txBody>
      </p:sp>
      <p:sp>
        <p:nvSpPr>
          <p:cNvPr id="4" name="!t1">
            <a:extLst>
              <a:ext uri="{FF2B5EF4-FFF2-40B4-BE49-F238E27FC236}">
                <a16:creationId xmlns:a16="http://schemas.microsoft.com/office/drawing/2014/main" id="{C909DB6B-5428-C77A-5CD8-E84E1B3897AB}"/>
              </a:ext>
            </a:extLst>
          </p:cNvPr>
          <p:cNvSpPr txBox="1"/>
          <p:nvPr/>
        </p:nvSpPr>
        <p:spPr>
          <a:xfrm>
            <a:off x="6674475" y="799101"/>
            <a:ext cx="43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Presentation</a:t>
            </a:r>
            <a:r>
              <a:rPr lang="fr-FR" sz="22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of the </a:t>
            </a:r>
            <a:r>
              <a:rPr lang="fr-FR" sz="22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subject</a:t>
            </a:r>
            <a:r>
              <a:rPr lang="fr-FR" sz="22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and the </a:t>
            </a:r>
            <a:r>
              <a:rPr lang="fr-FR" sz="22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dataset</a:t>
            </a:r>
            <a:endParaRPr lang="fr-FR" sz="2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Walbaum Display"/>
            </a:endParaRPr>
          </a:p>
        </p:txBody>
      </p:sp>
      <p:pic>
        <p:nvPicPr>
          <p:cNvPr id="7" name="!f1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093" y="823821"/>
            <a:ext cx="720000" cy="72000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AD3CA6-A181-7FC6-BE97-C51045403A0A}"/>
              </a:ext>
            </a:extLst>
          </p:cNvPr>
          <p:cNvSpPr/>
          <p:nvPr/>
        </p:nvSpPr>
        <p:spPr>
          <a:xfrm>
            <a:off x="5423711" y="2034625"/>
            <a:ext cx="5570764" cy="11103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spcBef>
                <a:spcPct val="0"/>
              </a:spcBef>
              <a:spcAft>
                <a:spcPct val="35000"/>
              </a:spcAft>
            </a:pPr>
            <a:endParaRPr lang="fr-FR" sz="2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Walbaum Display"/>
            </a:endParaRPr>
          </a:p>
        </p:txBody>
      </p:sp>
      <p:sp>
        <p:nvSpPr>
          <p:cNvPr id="9" name="!t1">
            <a:extLst>
              <a:ext uri="{FF2B5EF4-FFF2-40B4-BE49-F238E27FC236}">
                <a16:creationId xmlns:a16="http://schemas.microsoft.com/office/drawing/2014/main" id="{4A32C3C1-8186-9F44-DD18-63C68A2765B5}"/>
              </a:ext>
            </a:extLst>
          </p:cNvPr>
          <p:cNvSpPr txBox="1"/>
          <p:nvPr/>
        </p:nvSpPr>
        <p:spPr>
          <a:xfrm>
            <a:off x="6674475" y="2358962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fr-FR" sz="2400" dirty="0"/>
              <a:t>First </a:t>
            </a:r>
            <a:r>
              <a:rPr lang="fr-FR" sz="2400" dirty="0" err="1"/>
              <a:t>analysis</a:t>
            </a:r>
            <a:r>
              <a:rPr lang="fr-FR" sz="2400" dirty="0"/>
              <a:t> of the data</a:t>
            </a:r>
            <a:endParaRPr lang="en-US" sz="2400" dirty="0"/>
          </a:p>
        </p:txBody>
      </p:sp>
      <p:pic>
        <p:nvPicPr>
          <p:cNvPr id="10" name="!f1" descr="Graphique à barres">
            <a:extLst>
              <a:ext uri="{FF2B5EF4-FFF2-40B4-BE49-F238E27FC236}">
                <a16:creationId xmlns:a16="http://schemas.microsoft.com/office/drawing/2014/main" id="{5320678F-81AF-D20C-245A-E02DD29D6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89093" y="2229795"/>
            <a:ext cx="720000" cy="72000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B4F1ED-14DA-0C1F-7528-B750276E73B4}"/>
              </a:ext>
            </a:extLst>
          </p:cNvPr>
          <p:cNvSpPr/>
          <p:nvPr/>
        </p:nvSpPr>
        <p:spPr>
          <a:xfrm>
            <a:off x="5423711" y="3435966"/>
            <a:ext cx="5570764" cy="11103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spcBef>
                <a:spcPct val="0"/>
              </a:spcBef>
              <a:spcAft>
                <a:spcPct val="35000"/>
              </a:spcAft>
            </a:pPr>
            <a:endParaRPr lang="fr-FR" sz="2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Walbaum Display"/>
            </a:endParaRPr>
          </a:p>
        </p:txBody>
      </p:sp>
      <p:sp>
        <p:nvSpPr>
          <p:cNvPr id="13" name="!t1">
            <a:extLst>
              <a:ext uri="{FF2B5EF4-FFF2-40B4-BE49-F238E27FC236}">
                <a16:creationId xmlns:a16="http://schemas.microsoft.com/office/drawing/2014/main" id="{9A656490-B0F6-8C21-7EDD-A79529A119BA}"/>
              </a:ext>
            </a:extLst>
          </p:cNvPr>
          <p:cNvSpPr txBox="1"/>
          <p:nvPr/>
        </p:nvSpPr>
        <p:spPr>
          <a:xfrm>
            <a:off x="6674475" y="3606416"/>
            <a:ext cx="43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fr-FR" sz="2400" dirty="0" err="1"/>
              <a:t>Deeper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 on </a:t>
            </a:r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criterias</a:t>
            </a:r>
            <a:endParaRPr lang="en-US" sz="2400" dirty="0"/>
          </a:p>
        </p:txBody>
      </p:sp>
      <p:pic>
        <p:nvPicPr>
          <p:cNvPr id="14" name="!f1" descr="Loupe">
            <a:extLst>
              <a:ext uri="{FF2B5EF4-FFF2-40B4-BE49-F238E27FC236}">
                <a16:creationId xmlns:a16="http://schemas.microsoft.com/office/drawing/2014/main" id="{8A6566AA-E78B-F485-018B-E38366F64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89093" y="3631136"/>
            <a:ext cx="720000" cy="7200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AF78A2B-B5A7-2DE4-1EDB-98D8E113DA42}"/>
              </a:ext>
            </a:extLst>
          </p:cNvPr>
          <p:cNvSpPr/>
          <p:nvPr/>
        </p:nvSpPr>
        <p:spPr>
          <a:xfrm>
            <a:off x="5423711" y="4841940"/>
            <a:ext cx="5570764" cy="11103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spcBef>
                <a:spcPct val="0"/>
              </a:spcBef>
              <a:spcAft>
                <a:spcPct val="35000"/>
              </a:spcAft>
            </a:pPr>
            <a:endParaRPr lang="fr-FR" sz="2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Walbaum Display"/>
            </a:endParaRPr>
          </a:p>
        </p:txBody>
      </p:sp>
      <p:sp>
        <p:nvSpPr>
          <p:cNvPr id="16" name="!t1">
            <a:extLst>
              <a:ext uri="{FF2B5EF4-FFF2-40B4-BE49-F238E27FC236}">
                <a16:creationId xmlns:a16="http://schemas.microsoft.com/office/drawing/2014/main" id="{9ED46A6C-54F7-85FE-71E9-E30272263988}"/>
              </a:ext>
            </a:extLst>
          </p:cNvPr>
          <p:cNvSpPr txBox="1"/>
          <p:nvPr/>
        </p:nvSpPr>
        <p:spPr>
          <a:xfrm>
            <a:off x="6674475" y="5166277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fr-FR" sz="2400" dirty="0"/>
              <a:t>Machine </a:t>
            </a:r>
            <a:r>
              <a:rPr lang="fr-FR" sz="2400" dirty="0" err="1"/>
              <a:t>learning</a:t>
            </a:r>
            <a:endParaRPr lang="en-US" sz="2400" dirty="0"/>
          </a:p>
        </p:txBody>
      </p:sp>
      <p:pic>
        <p:nvPicPr>
          <p:cNvPr id="18" name="!f1" descr="Tête avec engrenages">
            <a:extLst>
              <a:ext uri="{FF2B5EF4-FFF2-40B4-BE49-F238E27FC236}">
                <a16:creationId xmlns:a16="http://schemas.microsoft.com/office/drawing/2014/main" id="{E2D1673C-0A8F-735B-8D93-EE3A64064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89093" y="50371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837" y="1857438"/>
            <a:ext cx="917844" cy="90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23161" y="928719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743352" y="1857438"/>
            <a:ext cx="900000" cy="90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68841" y="957438"/>
            <a:ext cx="900000" cy="90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995837" y="2757438"/>
            <a:ext cx="8197515" cy="1352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err="1"/>
              <a:t>Thank</a:t>
            </a:r>
            <a:r>
              <a:rPr lang="fr-FR" sz="4800" dirty="0"/>
              <a:t> </a:t>
            </a:r>
            <a:r>
              <a:rPr lang="fr-FR" sz="4800" dirty="0" err="1"/>
              <a:t>you</a:t>
            </a:r>
            <a:r>
              <a:rPr lang="fr-FR" sz="4800" dirty="0"/>
              <a:t> for </a:t>
            </a:r>
            <a:r>
              <a:rPr lang="fr-FR" sz="4800" dirty="0" err="1"/>
              <a:t>your</a:t>
            </a:r>
            <a:r>
              <a:rPr lang="fr-FR" sz="4800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206797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555 L -0.00091 -0.00555 C -0.00286 -0.00486 -0.00508 -0.00463 -0.0069 -0.00324 C -0.02304 0.00903 -0.01497 0.00486 -0.025 0.01459 C -0.03528 0.02477 -0.03502 0.02084 -0.04583 0.03843 C -0.04844 0.04283 -0.05156 0.04653 -0.05377 0.05162 C -0.05742 0.05972 -0.06041 0.06875 -0.06315 0.07778 C -0.06497 0.0838 -0.06719 0.08935 -0.06849 0.0956 C -0.07187 0.11135 -0.07721 0.14329 -0.07721 0.14329 C -0.07982 0.17246 -0.08047 0.17222 -0.07591 0.21597 C -0.07513 0.22315 -0.07252 0.22963 -0.07057 0.23611 C -0.06732 0.24722 -0.0595 0.27246 -0.05377 0.28148 C -0.04922 0.28866 -0.04375 0.29398 -0.03841 0.29931 C -0.02044 0.31736 0.01081 0.34028 0.02722 0.35047 L 0.07279 0.37917 C 0.09193 0.39097 0.11406 0.40556 0.13373 0.41366 C 0.1431 0.41736 0.21146 0.43889 0.22344 0.44097 C 0.23229 0.4426 0.28568 0.44422 0.29714 0.44468 L 0.3668 0.44329 C 0.39024 0.44121 0.40703 0.43195 0.42969 0.42431 C 0.44011 0.42084 0.45091 0.41968 0.4612 0.41482 C 0.46641 0.41227 0.55078 0.36922 0.57227 0.35278 C 0.58412 0.34398 0.59518 0.33264 0.60651 0.32199 C 0.62344 0.30579 0.64714 0.28056 0.66211 0.25996 C 0.66992 0.24908 0.67696 0.23635 0.68412 0.22431 C 0.69414 0.20741 0.70365 0.18982 0.71224 0.1706 C 0.71602 0.16227 0.71966 0.15347 0.72305 0.14445 C 0.72578 0.13681 0.72787 0.12871 0.73034 0.1206 C 0.73151 0.11273 0.73281 0.10486 0.73373 0.09676 C 0.73555 0.08102 0.73594 0.06551 0.73438 0.04931 C 0.73373 0.04213 0.72904 0.03472 0.7263 0.0301 C 0.72435 0.02685 0.72266 0.02292 0.72031 0.0206 C 0.70794 0.00834 0.68672 -0.00856 0.67279 -0.01759 C 0.62982 -0.04537 0.62357 -0.04791 0.58438 -0.0699 C 0.56615 -0.08009 0.5474 -0.09143 0.52878 -0.09953 C 0.52123 -0.10301 0.51367 -0.10555 0.50599 -0.10787 C 0.48841 -0.11365 0.47044 -0.1199 0.45248 -0.12222 C 0.4444 -0.12338 0.43633 -0.12384 0.42839 -0.12453 L 0.2763 -0.12338 C 0.25169 -0.12268 0.19922 -0.10578 0.18255 -0.10208 C 0.15482 -0.09583 0.15196 -0.09653 0.12696 -0.08657 C 0.12005 -0.08379 0.11315 -0.08032 0.10625 -0.07708 C 0.07227 -0.06041 0.07357 -0.06111 0.04258 -0.04259 C 0.04011 -0.04097 0.03763 -0.03958 0.03529 -0.03773 C 0.03099 -0.03449 0.02683 -0.03125 0.02253 -0.02824 C 0.02058 -0.02685 0.01849 -0.02615 0.01654 -0.02453 C 0.01537 -0.02361 0.01433 -0.02199 0.01315 -0.02106 C 0.00599 -0.01481 0.02149 -0.03333 0.00443 -0.01504 C 0.00339 -0.01389 0.00222 -0.01273 0.00104 -0.01157 C 0.00026 -0.01065 -0.00065 -0.00995 -0.00156 -0.00903 C -0.00221 -0.00856 -0.00299 -0.00856 -0.00364 -0.00787 C -0.00377 -0.00764 -0.0013 -0.00602 -0.00091 -0.00555 Z " pathEditMode="relative" ptsTypes="AAAAAAAAAAAAAAAAAAAAAAAAAAAAAAAAAAAAAAAAAAAAAAAAAAAA">
                                      <p:cBhvr>
                                        <p:cTn id="6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2152 L -0.00169 0.02152 C -0.00976 0.02476 -0.0177 0.02847 -0.02578 0.03101 C -0.03867 0.03541 -0.05182 0.03842 -0.06471 0.04305 C -0.08698 0.05115 -0.12356 0.06597 -0.14635 0.07986 C -0.1638 0.09051 -0.18424 0.11273 -0.19921 0.12754 C -0.20351 0.13171 -0.20755 0.1368 -0.21198 0.14051 C -0.22812 0.15509 -0.21627 0.1449 -0.23945 0.16203 C -0.24388 0.16527 -0.2526 0.17176 -0.2569 0.17638 C -0.25872 0.17847 -0.26067 0.18055 -0.26224 0.18356 C -0.26627 0.19074 -0.26796 0.19884 -0.26953 0.20856 C -0.27057 0.21435 -0.27083 0.22037 -0.27161 0.22638 C -0.27239 0.2331 -0.27317 0.23981 -0.27421 0.24652 C -0.27708 0.26412 -0.28086 0.28101 -0.28294 0.29884 C -0.28645 0.32824 -0.28489 0.31388 -0.28763 0.34166 C -0.28802 0.35254 -0.28893 0.36319 -0.28763 0.37384 C -0.28711 0.37847 -0.28619 0.38287 -0.28502 0.38703 C -0.28242 0.3956 -0.27968 0.40439 -0.2763 0.41203 C -0.27083 0.4243 -0.26067 0.43472 -0.25351 0.44166 C -0.24935 0.44583 -0.24518 0.44953 -0.24075 0.45254 C -0.22682 0.4618 -0.21289 0.47083 -0.19856 0.4787 L -0.15703 0.50115 C -0.15104 0.50439 -0.11692 0.52106 -0.11015 0.52384 L -0.0901 0.53217 C -0.08333 0.53518 -0.07682 0.53935 -0.07005 0.54166 C -0.06224 0.54444 -0.05442 0.54537 -0.04661 0.54768 C -0.0013 0.56111 -0.00403 0.56273 0.03112 0.57037 C 0.05026 0.5743 0.06927 0.57754 0.08868 0.5787 C 0.11094 0.57986 0.1556 0.58101 0.1556 0.58101 C 0.17618 0.58055 0.19675 0.58333 0.21719 0.57986 C 0.23516 0.57685 0.27969 0.55463 0.29831 0.54537 C 0.31355 0.5375 0.34193 0.52222 0.35586 0.51203 C 0.37487 0.49791 0.39427 0.48472 0.41211 0.46666 C 0.425 0.4537 0.4444 0.43541 0.4556 0.41921 C 0.46342 0.4081 0.47045 0.39537 0.47709 0.38217 C 0.48542 0.36574 0.49636 0.33217 0.50118 0.31319 C 0.50495 0.29814 0.50756 0.2824 0.51055 0.26689 C 0.5168 0.23426 0.51732 0.23009 0.52201 0.20138 C 0.52162 0.19537 0.5224 0.16296 0.51719 0.15138 C 0.51198 0.13912 0.50365 0.13402 0.49584 0.1287 C 0.48907 0.12407 0.4819 0.12106 0.475 0.11689 C 0.44414 0.09768 0.46237 0.10509 0.42748 0.09074 C 0.41914 0.08703 0.41055 0.08449 0.40209 0.08101 C 0.37618 0.0706 0.35899 0.05949 0.33047 0.05254 C 0.30938 0.04745 0.28829 0.04444 0.26745 0.03703 C 0.25964 0.03426 0.25183 0.03125 0.24401 0.0287 C 0.2323 0.025 0.21185 0.0206 0.19987 0.01805 L 0.18177 0.01435 C 0.17487 0.01296 0.16797 0.01088 0.16094 0.00972 C 0.1487 0.00763 0.13138 0.00694 0.11875 0.00625 L 0.04844 0.0074 C 0.04336 0.0074 0.03815 0.00763 0.03308 0.00856 C 0.02618 0.00972 0.01927 0.01111 0.01237 0.01319 C 0.0086 0.01435 0.00482 0.01574 0.00092 0.01689 C -0.00351 0.01805 -0.00325 0.01805 -0.00573 0.01805 " pathEditMode="relative" ptsTypes="AAAAAAAAAAAAAAAAAAAAAAAAAAAAAAAAAAAAAAAAAAAAAAAAAAAAAAA">
                                      <p:cBhvr>
                                        <p:cTn id="8" dur="9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0.01273 L 0.00299 0.01273 C -0.03854 0.00996 0.00872 0.01273 -0.07071 0.01042 C -0.07709 0.01019 -0.0836 0.00949 -0.09011 0.00926 C -0.13047 0.00996 -0.17084 0.00903 -0.2112 0.01158 C -0.21693 0.01181 -0.22253 0.01505 -0.228 0.0176 C -0.24662 0.02547 -0.26537 0.03195 -0.2836 0.0426 C -0.2987 0.05116 -0.31419 0.05834 -0.32904 0.06875 C -0.33828 0.075 -0.34727 0.08218 -0.35651 0.08773 L -0.37266 0.09722 C -0.37487 0.09861 -0.37709 0.1007 -0.3793 0.10209 C -0.38242 0.10394 -0.38568 0.10486 -0.38867 0.10672 C -0.39479 0.11042 -0.40065 0.11505 -0.40677 0.11875 C -0.40873 0.11991 -0.41081 0.12084 -0.41276 0.12222 C -0.44714 0.14607 -0.3905 0.1081 -0.4349 0.14005 C -0.43998 0.14375 -0.44518 0.14653 -0.45026 0.14954 C -0.45117 0.15116 -0.45209 0.15278 -0.453 0.1544 C -0.45469 0.15718 -0.45664 0.15972 -0.45834 0.16273 C -0.46042 0.16644 -0.46237 0.1706 -0.46432 0.17454 C -0.46576 0.17778 -0.46732 0.18079 -0.46836 0.18426 C -0.46992 0.18912 -0.4711 0.19445 -0.4724 0.19954 C -0.47279 0.20394 -0.47344 0.20834 -0.4737 0.21273 C -0.47474 0.22824 -0.475 0.24375 -0.47643 0.25926 C -0.47852 0.28102 -0.47709 0.26875 -0.48112 0.29607 C -0.48425 0.3551 -0.48334 0.3301 -0.48438 0.37107 C -0.4836 0.40347 -0.48685 0.41736 -0.47904 0.44121 C -0.47578 0.45162 -0.47136 0.45996 -0.46576 0.46621 C -0.45899 0.47408 -0.45222 0.48172 -0.44492 0.48773 C -0.42578 0.50324 -0.40703 0.52153 -0.38672 0.53056 C -0.37682 0.53496 -0.36706 0.53982 -0.35716 0.54375 C -0.34831 0.54699 -0.33946 0.54954 -0.33047 0.55209 C -0.31068 0.55764 -0.29154 0.56227 -0.27149 0.56389 C -0.25352 0.56551 -0.23542 0.56551 -0.21732 0.56621 L -0.18919 0.56736 L 0.05729 0.56389 C 0.06562 0.56366 0.0737 0.55972 0.08203 0.55787 C 0.10364 0.55347 0.13502 0.55 0.15768 0.53889 C 0.16575 0.53496 0.17344 0.52894 0.18112 0.52338 C 0.19193 0.51551 0.21028 0.49931 0.21927 0.48773 C 0.23802 0.4632 0.25143 0.44074 0.26614 0.41042 C 0.2776 0.38658 0.29362 0.3463 0.29961 0.31991 C 0.30234 0.30787 0.30534 0.2963 0.30768 0.28426 C 0.31028 0.2706 0.3125 0.25093 0.31432 0.23658 C 0.31562 0.2132 0.31693 0.20556 0.31432 0.18056 C 0.31302 0.1669 0.30729 0.1581 0.30234 0.14838 C 0.29974 0.14352 0.29713 0.13866 0.29427 0.13426 C 0.28515 0.11991 0.27291 0.10834 0.26276 0.09838 C 0.25625 0.09213 0.24948 0.08611 0.24271 0.08056 C 0.22643 0.06736 0.19258 0.04005 0.17304 0.03172 C 0.16653 0.02894 0.16015 0.02547 0.15364 0.02338 C 0.14258 0.01991 0.13021 0.01945 0.11888 0.01875 L 0.10143 0.0176 C 0.06797 0.01574 0.04922 0.01574 0.01172 0.01505 C 0.0082 0.01343 0.00443 0.0132 0.00299 0.01273 Z " pathEditMode="relative" ptsTypes="AAAAAAAAAAAAAAAAAAAAAAAAAAAAAAAAAAAAAAAAAAAAAAAAAAAAAA">
                                      <p:cBhvr>
                                        <p:cTn id="10" dur="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24 L -0.00104 -0.00324 L -0.04531 -0.03773 C -0.05261 -0.04328 -0.06003 -0.04861 -0.06732 -0.0544 C -0.0737 -0.05926 -0.07982 -0.06481 -0.08607 -0.0699 C -0.09102 -0.07384 -0.09571 -0.0794 -0.10091 -0.08171 C -0.10599 -0.08403 -0.11107 -0.08703 -0.11628 -0.08889 C -0.12878 -0.09352 -0.15586 -0.09977 -0.16654 -0.10208 C -0.19414 -0.1081 -0.23203 -0.11528 -0.25821 -0.1162 L -0.29167 -0.11736 C -0.3905 -0.12615 -0.35716 -0.12453 -0.53138 -0.1199 C -0.53841 -0.11967 -0.54531 -0.11643 -0.55222 -0.11504 C -0.55729 -0.11412 -0.5625 -0.11342 -0.56758 -0.11273 C -0.61459 -0.09421 -0.55716 -0.11782 -0.60313 -0.09606 C -0.61641 -0.08981 -0.63594 -0.08356 -0.64935 -0.07453 C -0.6569 -0.06944 -0.68347 -0.04236 -0.68685 -0.03773 C -0.6888 -0.03495 -0.69076 -0.03194 -0.69284 -0.0294 C -0.69479 -0.02708 -0.69701 -0.02569 -0.69883 -0.02338 C -0.70117 -0.0206 -0.70352 -0.01736 -0.7056 -0.01389 C -0.71784 0.00672 -0.72123 0.01204 -0.72969 0.0338 C -0.73216 0.04005 -0.73698 0.05602 -0.73841 0.06227 C -0.73998 0.06968 -0.74102 0.07732 -0.74232 0.08496 C -0.74323 0.08935 -0.74414 0.09375 -0.74505 0.09792 C -0.7461 0.11065 -0.74688 0.12246 -0.74844 0.13496 C -0.74922 0.14121 -0.75026 0.14769 -0.75104 0.15394 C -0.75183 0.15949 -0.75248 0.16505 -0.75313 0.1706 C -0.75521 0.23959 -0.75183 0.14236 -0.75573 0.21459 C -0.75625 0.22338 -0.75625 0.23218 -0.75638 0.24097 C -0.75599 0.25556 -0.75651 0.27037 -0.75508 0.28496 C -0.7543 0.29329 -0.74844 0.30371 -0.74505 0.3088 C -0.74076 0.31505 -0.73646 0.32153 -0.73164 0.32662 C -0.71146 0.34769 -0.68125 0.36412 -0.66133 0.37662 C -0.64831 0.38472 -0.63034 0.39398 -0.61719 0.40047 C -0.60912 0.40417 -0.60117 0.4081 -0.5931 0.41111 C -0.57058 0.41922 -0.54818 0.42963 -0.52539 0.4338 L -0.48659 0.44097 C -0.475 0.44306 -0.46341 0.44676 -0.45169 0.44792 C -0.43841 0.44954 -0.425 0.44885 -0.41159 0.44931 L -0.30847 0.44445 C -0.28581 0.4426 -0.26511 0.43426 -0.24284 0.42778 C -0.23412 0.42523 -0.22539 0.42338 -0.21667 0.4206 C -0.20912 0.41829 -0.20156 0.41412 -0.19388 0.41227 C -0.18594 0.41019 -0.17787 0.41019 -0.16979 0.4088 C -0.16107 0.40695 -0.15235 0.4051 -0.14375 0.40278 C -0.13438 0.40023 -0.12487 0.39815 -0.11563 0.39445 C -0.09336 0.38519 -0.0763 0.37593 -0.05599 0.36111 C -0.04987 0.35672 -0.04375 0.35232 -0.03789 0.34676 C -0.03138 0.34074 -0.01302 0.31713 -0.00847 0.30996 C -0.00404 0.30301 -0.00026 0.29514 0.00364 0.28727 C 0.00924 0.2757 0.01562 0.2581 0.01966 0.2456 C 0.02278 0.23635 0.02565 0.22662 0.02838 0.21713 C 0.03815 0.18218 0.04232 0.17107 0.04713 0.13959 C 0.04817 0.13264 0.04896 0.12547 0.04987 0.11829 C 0.04909 0.09885 0.04948 0.07917 0.04778 0.05996 C 0.04726 0.05301 0.04114 0.04051 0.03841 0.03611 C 0.03164 0.02477 0.03164 0.02732 0.0237 0.01829 C 0.02252 0.0169 0.02148 0.01482 0.02031 0.01343 C 0.01914 0.01204 0.01758 0.01135 0.01627 0.00996 C 0.01497 0.00857 0.0138 0.00648 0.01237 0.0051 C 0.01107 0.00394 0.00963 0.00371 0.00833 0.00278 C 0.00716 0.00185 0.00612 0.00023 0.00495 -0.00069 C 0.00026 -0.00532 0.00208 -0.00231 -0.00104 -0.00324 Z " pathEditMode="relative" ptsTypes="AAAAAAAAAAAAAAAAAAAAAAAAAAAAAAAAAAAAAAAAAAAAAAAAAAAAAAAAAAAAAA">
                                      <p:cBhvr>
                                        <p:cTn id="12" dur="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2" y="136249"/>
            <a:ext cx="900000" cy="900000"/>
          </a:xfrm>
          <a:prstGeom prst="rect">
            <a:avLst/>
          </a:prstGeom>
        </p:spPr>
      </p:pic>
      <p:sp>
        <p:nvSpPr>
          <p:cNvPr id="6" name="!t1">
            <a:extLst>
              <a:ext uri="{FF2B5EF4-FFF2-40B4-BE49-F238E27FC236}">
                <a16:creationId xmlns:a16="http://schemas.microsoft.com/office/drawing/2014/main" id="{E68AE876-23EE-4BA3-295E-80000FB0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37" y="448808"/>
            <a:ext cx="9905999" cy="1360898"/>
          </a:xfrm>
        </p:spPr>
        <p:txBody>
          <a:bodyPr/>
          <a:lstStyle/>
          <a:p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Presentation</a:t>
            </a:r>
            <a:r>
              <a:rPr lang="fr-FR" sz="4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of the </a:t>
            </a:r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subject</a:t>
            </a:r>
            <a:r>
              <a:rPr lang="fr-FR" sz="4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and the </a:t>
            </a:r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dataset</a:t>
            </a:r>
            <a:endParaRPr lang="fr-FR" dirty="0"/>
          </a:p>
        </p:txBody>
      </p:sp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03378" y="0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E7E07B5-1047-D3DE-0E95-8395DA52036A}"/>
              </a:ext>
            </a:extLst>
          </p:cNvPr>
          <p:cNvSpPr txBox="1"/>
          <p:nvPr/>
        </p:nvSpPr>
        <p:spPr>
          <a:xfrm>
            <a:off x="7209774" y="2844356"/>
            <a:ext cx="374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Polish </a:t>
            </a:r>
            <a:r>
              <a:rPr lang="fr-FR" sz="2000" dirty="0" err="1"/>
              <a:t>Companies</a:t>
            </a:r>
            <a:r>
              <a:rPr lang="fr-FR" sz="2000" dirty="0"/>
              <a:t> </a:t>
            </a:r>
            <a:r>
              <a:rPr lang="fr-FR" sz="2000" dirty="0" err="1"/>
              <a:t>Bankruptcy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353739-288B-E965-1588-0A107004D9FB}"/>
              </a:ext>
            </a:extLst>
          </p:cNvPr>
          <p:cNvSpPr txBox="1"/>
          <p:nvPr/>
        </p:nvSpPr>
        <p:spPr>
          <a:xfrm>
            <a:off x="1233837" y="2740322"/>
            <a:ext cx="399505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dirty="0" err="1"/>
              <a:t>Diabetes</a:t>
            </a:r>
            <a:r>
              <a:rPr lang="fr-FR" sz="2000" dirty="0"/>
              <a:t> in 130-US </a:t>
            </a:r>
            <a:r>
              <a:rPr lang="fr-FR" sz="2000" dirty="0" err="1"/>
              <a:t>hospitals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1999 and 2008</a:t>
            </a:r>
          </a:p>
        </p:txBody>
      </p:sp>
      <p:pic>
        <p:nvPicPr>
          <p:cNvPr id="12" name="Graphique 11" descr="Cœur avec pulsation">
            <a:extLst>
              <a:ext uri="{FF2B5EF4-FFF2-40B4-BE49-F238E27FC236}">
                <a16:creationId xmlns:a16="http://schemas.microsoft.com/office/drawing/2014/main" id="{C4848950-EDA1-B57F-F51B-EDE08C38D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0879" y="3448208"/>
            <a:ext cx="1800000" cy="1800000"/>
          </a:xfrm>
          <a:prstGeom prst="rect">
            <a:avLst/>
          </a:prstGeom>
        </p:spPr>
      </p:pic>
      <p:pic>
        <p:nvPicPr>
          <p:cNvPr id="14" name="Graphique 13" descr="Argent">
            <a:extLst>
              <a:ext uri="{FF2B5EF4-FFF2-40B4-BE49-F238E27FC236}">
                <a16:creationId xmlns:a16="http://schemas.microsoft.com/office/drawing/2014/main" id="{B8077027-1E77-4B85-0952-1DA7E28AC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3968" y="362820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2" y="136249"/>
            <a:ext cx="900000" cy="900000"/>
          </a:xfrm>
          <a:prstGeom prst="rect">
            <a:avLst/>
          </a:prstGeom>
        </p:spPr>
      </p:pic>
      <p:sp>
        <p:nvSpPr>
          <p:cNvPr id="6" name="!t1">
            <a:extLst>
              <a:ext uri="{FF2B5EF4-FFF2-40B4-BE49-F238E27FC236}">
                <a16:creationId xmlns:a16="http://schemas.microsoft.com/office/drawing/2014/main" id="{E68AE876-23EE-4BA3-295E-80000FB0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37" y="448808"/>
            <a:ext cx="9905999" cy="1360898"/>
          </a:xfrm>
        </p:spPr>
        <p:txBody>
          <a:bodyPr/>
          <a:lstStyle/>
          <a:p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Presentation</a:t>
            </a:r>
            <a:r>
              <a:rPr lang="fr-FR" sz="4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of the </a:t>
            </a:r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subject</a:t>
            </a:r>
            <a:r>
              <a:rPr lang="fr-FR" sz="4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 and the </a:t>
            </a:r>
            <a:r>
              <a:rPr lang="fr-FR" sz="4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Walbaum Display"/>
              </a:rPr>
              <a:t>dataset</a:t>
            </a:r>
            <a:endParaRPr lang="fr-FR" dirty="0"/>
          </a:p>
        </p:txBody>
      </p:sp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03378" y="0"/>
            <a:ext cx="360000" cy="36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353739-288B-E965-1588-0A107004D9FB}"/>
              </a:ext>
            </a:extLst>
          </p:cNvPr>
          <p:cNvSpPr txBox="1"/>
          <p:nvPr/>
        </p:nvSpPr>
        <p:spPr>
          <a:xfrm>
            <a:off x="1233836" y="1609792"/>
            <a:ext cx="773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dirty="0" err="1"/>
              <a:t>Diabetes</a:t>
            </a:r>
            <a:r>
              <a:rPr lang="fr-FR" sz="2000" dirty="0"/>
              <a:t> in 130-US </a:t>
            </a:r>
            <a:r>
              <a:rPr lang="fr-FR" sz="2000" dirty="0" err="1"/>
              <a:t>hospitals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1999 and 2008</a:t>
            </a:r>
          </a:p>
        </p:txBody>
      </p:sp>
      <p:pic>
        <p:nvPicPr>
          <p:cNvPr id="12" name="Graphique 11" descr="Cœur avec pulsation">
            <a:extLst>
              <a:ext uri="{FF2B5EF4-FFF2-40B4-BE49-F238E27FC236}">
                <a16:creationId xmlns:a16="http://schemas.microsoft.com/office/drawing/2014/main" id="{C4848950-EDA1-B57F-F51B-EDE08C38D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6301" y="1300192"/>
            <a:ext cx="939000" cy="939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0AB4A8C-B2F8-262B-7ACF-8628DC7D19EB}"/>
              </a:ext>
            </a:extLst>
          </p:cNvPr>
          <p:cNvSpPr txBox="1"/>
          <p:nvPr/>
        </p:nvSpPr>
        <p:spPr>
          <a:xfrm>
            <a:off x="1233836" y="2798389"/>
            <a:ext cx="9696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Inpatient</a:t>
            </a:r>
            <a:r>
              <a:rPr lang="fr-FR" dirty="0"/>
              <a:t> </a:t>
            </a:r>
            <a:r>
              <a:rPr lang="fr-FR" dirty="0" err="1"/>
              <a:t>encounter</a:t>
            </a:r>
            <a:r>
              <a:rPr lang="fr-FR" dirty="0"/>
              <a:t> (a </a:t>
            </a:r>
            <a:r>
              <a:rPr lang="fr-FR" dirty="0" err="1"/>
              <a:t>hospital</a:t>
            </a:r>
            <a:r>
              <a:rPr lang="fr-FR" dirty="0"/>
              <a:t> admission)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Diabetic</a:t>
            </a:r>
            <a:r>
              <a:rPr lang="fr-FR" dirty="0"/>
              <a:t> </a:t>
            </a:r>
            <a:r>
              <a:rPr lang="fr-FR" dirty="0" err="1"/>
              <a:t>encounter</a:t>
            </a:r>
            <a:r>
              <a:rPr lang="fr-FR" dirty="0"/>
              <a:t> (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diabetes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length of stay was at least 1 day and at most 14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tests were performed during the encounter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 were administered during the encounter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2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A66FFC-381D-9ABE-4B96-EF7E8472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37" y="1852200"/>
            <a:ext cx="429212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86B37-AE16-AA9C-54C1-48C85957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71" y="1823288"/>
            <a:ext cx="470090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7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6CB7B4-1D91-6BAF-2314-29097B46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0" y="1823288"/>
            <a:ext cx="864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8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5AD9DC39-6ADF-4654-62B6-74C842760C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1094" y="1794133"/>
            <a:ext cx="8646693" cy="43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07CC678-F468-6D65-F94D-96921CB66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8905" y="1795403"/>
            <a:ext cx="8635601" cy="43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Présentation avec graphique à barres">
            <a:extLst>
              <a:ext uri="{FF2B5EF4-FFF2-40B4-BE49-F238E27FC236}">
                <a16:creationId xmlns:a16="http://schemas.microsoft.com/office/drawing/2014/main" id="{B31E8AD8-C7F7-9C93-2E78-B74B54DD5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3378" y="7164"/>
            <a:ext cx="360000" cy="360000"/>
          </a:xfrm>
          <a:prstGeom prst="rect">
            <a:avLst/>
          </a:prstGeom>
        </p:spPr>
      </p:pic>
      <p:pic>
        <p:nvPicPr>
          <p:cNvPr id="8" name="!f1" descr="Graphique à barres">
            <a:extLst>
              <a:ext uri="{FF2B5EF4-FFF2-40B4-BE49-F238E27FC236}">
                <a16:creationId xmlns:a16="http://schemas.microsoft.com/office/drawing/2014/main" id="{B96D2A03-0BCF-C2A8-1CD4-783F410D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72" y="68125"/>
            <a:ext cx="900000" cy="900000"/>
          </a:xfrm>
          <a:prstGeom prst="rect">
            <a:avLst/>
          </a:prstGeom>
        </p:spPr>
      </p:pic>
      <p:pic>
        <p:nvPicPr>
          <p:cNvPr id="9" name="!f1" descr="Tête avec engrenages">
            <a:extLst>
              <a:ext uri="{FF2B5EF4-FFF2-40B4-BE49-F238E27FC236}">
                <a16:creationId xmlns:a16="http://schemas.microsoft.com/office/drawing/2014/main" id="{349E5B97-4506-C521-DF7A-C018FDEEF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32000" y="0"/>
            <a:ext cx="360000" cy="360000"/>
          </a:xfrm>
          <a:prstGeom prst="rect">
            <a:avLst/>
          </a:prstGeom>
        </p:spPr>
      </p:pic>
      <p:pic>
        <p:nvPicPr>
          <p:cNvPr id="10" name="!f1" descr="Loupe">
            <a:extLst>
              <a:ext uri="{FF2B5EF4-FFF2-40B4-BE49-F238E27FC236}">
                <a16:creationId xmlns:a16="http://schemas.microsoft.com/office/drawing/2014/main" id="{DE31811E-ADEE-2C1F-6D1F-55481157E7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267689" y="0"/>
            <a:ext cx="360000" cy="360000"/>
          </a:xfrm>
          <a:prstGeom prst="rect">
            <a:avLst/>
          </a:prstGeom>
        </p:spPr>
      </p:pic>
      <p:sp>
        <p:nvSpPr>
          <p:cNvPr id="2" name="!t1">
            <a:extLst>
              <a:ext uri="{FF2B5EF4-FFF2-40B4-BE49-F238E27FC236}">
                <a16:creationId xmlns:a16="http://schemas.microsoft.com/office/drawing/2014/main" id="{4C5DB16C-3A29-F353-1692-5AE95C94DFF1}"/>
              </a:ext>
            </a:extLst>
          </p:cNvPr>
          <p:cNvSpPr txBox="1">
            <a:spLocks/>
          </p:cNvSpPr>
          <p:nvPr/>
        </p:nvSpPr>
        <p:spPr>
          <a:xfrm>
            <a:off x="1233837" y="433478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First </a:t>
            </a:r>
            <a:r>
              <a:rPr lang="fr-FR" sz="4000" dirty="0" err="1"/>
              <a:t>analysis</a:t>
            </a:r>
            <a:r>
              <a:rPr lang="fr-FR" sz="4000" dirty="0"/>
              <a:t> of the data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B8C72747-8D11-E454-D576-8C5D6D7A25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1622" y="1838080"/>
            <a:ext cx="7948862" cy="43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231</Words>
  <Application>Microsoft Office PowerPoint</Application>
  <PresentationFormat>Grand écran</PresentationFormat>
  <Paragraphs>51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Walbaum Display</vt:lpstr>
      <vt:lpstr>RegattaVTI</vt:lpstr>
      <vt:lpstr>PYTHON FOR DATA ANALYSIS  Diabetes in 130-US hospitals</vt:lpstr>
      <vt:lpstr>SUMMARY</vt:lpstr>
      <vt:lpstr>Presentation of the subject and the dataset</vt:lpstr>
      <vt:lpstr>Presentation of the subject and the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Théo Jaoudet</cp:lastModifiedBy>
  <cp:revision>122</cp:revision>
  <dcterms:created xsi:type="dcterms:W3CDTF">2019-10-16T03:03:10Z</dcterms:created>
  <dcterms:modified xsi:type="dcterms:W3CDTF">2022-12-06T12:34:51Z</dcterms:modified>
</cp:coreProperties>
</file>