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ddc77b96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ddc77b96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a3c6e6f9d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a3c6e6f9d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ddcbec0d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ddcbec0d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ddcbec0d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ddcbec0d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4e03d475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4e03d475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4e03d475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4e03d475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7bb955d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7bb955d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7bb955df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7bb955df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a3c6e6f9d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a3c6e6f9d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21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a Large Number of 3D Points Using Linear Embedding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71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 Truong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Weiting Liao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467100" y="4589100"/>
            <a:ext cx="26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CSC664 Multimedia Systems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7512" l="0" r="0" t="9931"/>
          <a:stretch/>
        </p:blipFill>
        <p:spPr>
          <a:xfrm>
            <a:off x="188788" y="956666"/>
            <a:ext cx="8766427" cy="4070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Project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-Creating ways to make high dimensional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more immersive &amp; exploratory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-Visualizes patterns &amp; relations in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rather than query from a table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25806" r="24954" t="0"/>
          <a:stretch/>
        </p:blipFill>
        <p:spPr>
          <a:xfrm>
            <a:off x="5259250" y="757650"/>
            <a:ext cx="3573050" cy="362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Being Used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-Cases of COVID-19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-Israel &amp; Portugal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-xlsx &amp; csv files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-approx. 5000x5000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935" y="2497600"/>
            <a:ext cx="6055065" cy="26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8925" y="1260260"/>
            <a:ext cx="6055076" cy="752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Processing: </a:t>
            </a:r>
            <a:r>
              <a:rPr lang="en"/>
              <a:t>Principal</a:t>
            </a:r>
            <a:r>
              <a:rPr lang="en"/>
              <a:t> Component Analysis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-Applying PCA, we preserve 3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omponents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-Each serving as a coordinate in our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3D space (x,y,z)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39873" l="10694" r="58297" t="11358"/>
          <a:stretch/>
        </p:blipFill>
        <p:spPr>
          <a:xfrm>
            <a:off x="4323361" y="1017726"/>
            <a:ext cx="4405838" cy="38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 Data for 3D Display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-Adjust point size so intersecting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points can be seen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-Multiply (x,y,z) such that points are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distinguishable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-Shift points with overlapping (x,y,z)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38525" l="21168" r="43790" t="34425"/>
          <a:stretch/>
        </p:blipFill>
        <p:spPr>
          <a:xfrm>
            <a:off x="4571996" y="2925688"/>
            <a:ext cx="4438229" cy="192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8289" l="17837" r="34094" t="25292"/>
          <a:stretch/>
        </p:blipFill>
        <p:spPr>
          <a:xfrm>
            <a:off x="5273362" y="445025"/>
            <a:ext cx="3035501" cy="23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Navigating 3D Space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-Implementation in threeJS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-Camera orbit, pan &amp; zoom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-Raycasting: clicking / hovering brings up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metadata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-Points color-coded based on significant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pangolin-aliases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22131" l="40779" r="37204" t="42827"/>
          <a:stretch/>
        </p:blipFill>
        <p:spPr>
          <a:xfrm>
            <a:off x="5440725" y="2269700"/>
            <a:ext cx="3014424" cy="269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67213" l="74987" r="2304" t="9754"/>
          <a:stretch/>
        </p:blipFill>
        <p:spPr>
          <a:xfrm>
            <a:off x="5368475" y="299324"/>
            <a:ext cx="3158923" cy="180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Edges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400875" y="1232950"/>
            <a:ext cx="24582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-Adding edges to each 3D point can significantly improve the visual effect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975" y="1152475"/>
            <a:ext cx="3114326" cy="34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3625" y="1152475"/>
            <a:ext cx="2999801" cy="34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Overlapping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-Many 3D points have </a:t>
            </a:r>
            <a:r>
              <a:rPr lang="en">
                <a:highlight>
                  <a:srgbClr val="222526"/>
                </a:highlight>
                <a:latin typeface="Roboto"/>
                <a:ea typeface="Roboto"/>
                <a:cs typeface="Roboto"/>
                <a:sym typeface="Roboto"/>
              </a:rPr>
              <a:t>having exactly the same </a:t>
            </a:r>
            <a:endParaRPr>
              <a:highlight>
                <a:srgbClr val="22252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222526"/>
                </a:highlight>
                <a:latin typeface="Roboto"/>
                <a:ea typeface="Roboto"/>
                <a:cs typeface="Roboto"/>
                <a:sym typeface="Roboto"/>
              </a:rPr>
              <a:t>coordinates.</a:t>
            </a:r>
            <a:endParaRPr>
              <a:highlight>
                <a:srgbClr val="22252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222526"/>
                </a:highlight>
                <a:latin typeface="Roboto"/>
                <a:ea typeface="Roboto"/>
                <a:cs typeface="Roboto"/>
                <a:sym typeface="Roboto"/>
              </a:rPr>
              <a:t>-shift one of the overlapping points randomly </a:t>
            </a:r>
            <a:endParaRPr>
              <a:highlight>
                <a:srgbClr val="22252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222526"/>
                </a:highlight>
                <a:latin typeface="Roboto"/>
                <a:ea typeface="Roboto"/>
                <a:cs typeface="Roboto"/>
                <a:sym typeface="Roboto"/>
              </a:rPr>
              <a:t>along one axis (x, y, or z) by a small amount</a:t>
            </a:r>
            <a:endParaRPr>
              <a:highlight>
                <a:srgbClr val="22252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rgbClr val="222526"/>
                </a:highlight>
                <a:latin typeface="Roboto"/>
                <a:ea typeface="Roboto"/>
                <a:cs typeface="Roboto"/>
                <a:sym typeface="Roboto"/>
              </a:rPr>
              <a:t>-Better approach, T-SNE or 3d-force.</a:t>
            </a:r>
            <a:endParaRPr>
              <a:highlight>
                <a:srgbClr val="22252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225" y="363250"/>
            <a:ext cx="3749175" cy="44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Resulting Environment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-Visualize cases of covid, each a point 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3D </a:t>
            </a:r>
            <a:r>
              <a:rPr lang="en"/>
              <a:t>space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-Can pull up metadata of highlighted 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-Can adjust certain parameters in display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5326" l="26362" r="35607" t="17809"/>
          <a:stretch/>
        </p:blipFill>
        <p:spPr>
          <a:xfrm>
            <a:off x="4921976" y="348800"/>
            <a:ext cx="3910325" cy="444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