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ddcbec0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ddcbec0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dcbec0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dcbec0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dc77b96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dc77b96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dc77b96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dc77b96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dc77b96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dc77b96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dc77b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dc77b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dc77b9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dc77b9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s://www.cuemath.com/algebra/covariance-matrix/" TargetMode="External"/><Relationship Id="rId5" Type="http://schemas.openxmlformats.org/officeDocument/2006/relationships/hyperlink" Target="https://www.cuemath.com/algebra/eigenvalu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3D Points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 Truong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Weiting Liao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67100" y="4589100"/>
            <a:ext cx="26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CSC664 Multimedia Systems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Being Used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-Cases of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-xlsx &amp; csv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-5587 x 5587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935" y="2497600"/>
            <a:ext cx="6055065" cy="26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925" y="1260260"/>
            <a:ext cx="6055076" cy="75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Data: </a:t>
            </a:r>
            <a:r>
              <a:rPr lang="en"/>
              <a:t>Principal</a:t>
            </a:r>
            <a:r>
              <a:rPr lang="en"/>
              <a:t> Component Analysis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-Standardizing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-Limit range of initial values &amp; give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equal weight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-Compute Covariance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-Understand the relation between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given pair of </a:t>
            </a:r>
            <a:r>
              <a:rPr lang="en"/>
              <a:t>v</a:t>
            </a:r>
            <a:r>
              <a:rPr lang="en"/>
              <a:t>alues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50" y="1236800"/>
            <a:ext cx="35242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325" y="3274325"/>
            <a:ext cx="3619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-Some results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36053" t="0"/>
          <a:stretch/>
        </p:blipFill>
        <p:spPr>
          <a:xfrm>
            <a:off x="4365650" y="1095150"/>
            <a:ext cx="4521650" cy="3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 to determine principal components, variables derived from the initial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-Most information compressed into 1st few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-1 to 1 </a:t>
            </a:r>
            <a:r>
              <a:rPr lang="en"/>
              <a:t>correspondence</a:t>
            </a:r>
            <a:r>
              <a:rPr lang="en"/>
              <a:t> with data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75" y="2396800"/>
            <a:ext cx="3884424" cy="25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Eigenvectors &amp; Eigenvalues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-Comes in pairs, 1 to 1 </a:t>
            </a:r>
            <a:r>
              <a:rPr lang="en"/>
              <a:t>correspondence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-Eigenvectors are the directions with most variance (information)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-Eigenvalues give the amount of variance for each component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950" y="2571750"/>
            <a:ext cx="2621500" cy="2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RECAST THE DATA </a:t>
            </a:r>
            <a:endParaRPr sz="222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</a:t>
            </a:r>
            <a:r>
              <a:rPr lang="en"/>
              <a:t>elect the principal components and form the feature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the feature vector formed using the eigenvectors of the covariance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-Ideally keep 3-4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38" y="4524050"/>
            <a:ext cx="8062325" cy="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882" y="2360950"/>
            <a:ext cx="3403416" cy="19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https://builtin.com/data-science/step-step-explanation-principal-component-analysis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https://www.cuemath.com/algebra/covariance-matrix/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https://www.cuemath.com/algebra/eigenvalues/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