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36F3-E46F-4A65-9423-2545BB6F37B5}" type="datetimeFigureOut">
              <a:rPr lang="ru-BY" smtClean="0"/>
              <a:t>12.05.2022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17-4059-4490-AC4A-23538CAC056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4938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36F3-E46F-4A65-9423-2545BB6F37B5}" type="datetimeFigureOut">
              <a:rPr lang="ru-BY" smtClean="0"/>
              <a:t>12.05.2022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17-4059-4490-AC4A-23538CAC056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7618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36F3-E46F-4A65-9423-2545BB6F37B5}" type="datetimeFigureOut">
              <a:rPr lang="ru-BY" smtClean="0"/>
              <a:t>12.05.2022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17-4059-4490-AC4A-23538CAC0562}" type="slidenum">
              <a:rPr lang="ru-BY" smtClean="0"/>
              <a:t>‹#›</a:t>
            </a:fld>
            <a:endParaRPr lang="ru-B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740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36F3-E46F-4A65-9423-2545BB6F37B5}" type="datetimeFigureOut">
              <a:rPr lang="ru-BY" smtClean="0"/>
              <a:t>12.05.2022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17-4059-4490-AC4A-23538CAC056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28199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36F3-E46F-4A65-9423-2545BB6F37B5}" type="datetimeFigureOut">
              <a:rPr lang="ru-BY" smtClean="0"/>
              <a:t>12.05.2022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17-4059-4490-AC4A-23538CAC0562}" type="slidenum">
              <a:rPr lang="ru-BY" smtClean="0"/>
              <a:t>‹#›</a:t>
            </a:fld>
            <a:endParaRPr lang="ru-B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72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36F3-E46F-4A65-9423-2545BB6F37B5}" type="datetimeFigureOut">
              <a:rPr lang="ru-BY" smtClean="0"/>
              <a:t>12.05.2022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17-4059-4490-AC4A-23538CAC056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55468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36F3-E46F-4A65-9423-2545BB6F37B5}" type="datetimeFigureOut">
              <a:rPr lang="ru-BY" smtClean="0"/>
              <a:t>12.05.2022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17-4059-4490-AC4A-23538CAC056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38947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36F3-E46F-4A65-9423-2545BB6F37B5}" type="datetimeFigureOut">
              <a:rPr lang="ru-BY" smtClean="0"/>
              <a:t>12.05.2022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17-4059-4490-AC4A-23538CAC056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6858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36F3-E46F-4A65-9423-2545BB6F37B5}" type="datetimeFigureOut">
              <a:rPr lang="ru-BY" smtClean="0"/>
              <a:t>12.05.2022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17-4059-4490-AC4A-23538CAC056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7889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36F3-E46F-4A65-9423-2545BB6F37B5}" type="datetimeFigureOut">
              <a:rPr lang="ru-BY" smtClean="0"/>
              <a:t>12.05.2022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17-4059-4490-AC4A-23538CAC056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2092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36F3-E46F-4A65-9423-2545BB6F37B5}" type="datetimeFigureOut">
              <a:rPr lang="ru-BY" smtClean="0"/>
              <a:t>12.05.2022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17-4059-4490-AC4A-23538CAC056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3635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36F3-E46F-4A65-9423-2545BB6F37B5}" type="datetimeFigureOut">
              <a:rPr lang="ru-BY" smtClean="0"/>
              <a:t>12.05.2022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17-4059-4490-AC4A-23538CAC056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2724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36F3-E46F-4A65-9423-2545BB6F37B5}" type="datetimeFigureOut">
              <a:rPr lang="ru-BY" smtClean="0"/>
              <a:t>12.05.2022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17-4059-4490-AC4A-23538CAC056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6370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36F3-E46F-4A65-9423-2545BB6F37B5}" type="datetimeFigureOut">
              <a:rPr lang="ru-BY" smtClean="0"/>
              <a:t>12.05.2022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17-4059-4490-AC4A-23538CAC056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6974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36F3-E46F-4A65-9423-2545BB6F37B5}" type="datetimeFigureOut">
              <a:rPr lang="ru-BY" smtClean="0"/>
              <a:t>12.05.2022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17-4059-4490-AC4A-23538CAC056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6006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36F3-E46F-4A65-9423-2545BB6F37B5}" type="datetimeFigureOut">
              <a:rPr lang="ru-BY" smtClean="0"/>
              <a:t>12.05.2022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17-4059-4490-AC4A-23538CAC056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2889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36F3-E46F-4A65-9423-2545BB6F37B5}" type="datetimeFigureOut">
              <a:rPr lang="ru-BY" smtClean="0"/>
              <a:t>12.05.2022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D83217-4059-4490-AC4A-23538CAC056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345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DC1B4-3600-2A59-6520-83DC5E911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76545"/>
            <a:ext cx="7766936" cy="3962056"/>
          </a:xfrm>
        </p:spPr>
        <p:txBody>
          <a:bodyPr/>
          <a:lstStyle/>
          <a:p>
            <a:pPr algn="ctr"/>
            <a:r>
              <a:rPr lang="en-US" dirty="0"/>
              <a:t>Hello. I present my test project, which is written in Vue.js using the </a:t>
            </a:r>
            <a:r>
              <a:rPr lang="en-US" dirty="0" err="1"/>
              <a:t>Vuetify</a:t>
            </a:r>
            <a:r>
              <a:rPr lang="en-US" dirty="0"/>
              <a:t> library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2D5D0F-69A0-2718-1974-4BA8CD4D3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149047"/>
            <a:ext cx="7766936" cy="628998"/>
          </a:xfrm>
        </p:spPr>
        <p:txBody>
          <a:bodyPr/>
          <a:lstStyle/>
          <a:p>
            <a:r>
              <a:rPr lang="en-US" dirty="0"/>
              <a:t>By Tatsiana Zuyevich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03327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4E1BB-AB7B-CAFF-E533-E7F4BEB9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Page</a:t>
            </a:r>
            <a:r>
              <a:rPr lang="ru-RU" dirty="0"/>
              <a:t> </a:t>
            </a:r>
            <a:r>
              <a:rPr lang="en-US" dirty="0"/>
              <a:t>‘User Profile’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4AC55-6E54-FACE-0E8C-62145878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103"/>
            <a:ext cx="8596668" cy="4452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user profile page contains information about the user (block on the left) and information about the questionnaires that the user has been assigned (block on the right).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Information about the questionnaires is presented in the form of a table that contains the following information: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questionnaire title,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appointment date,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date of completion of the questionnaire,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passing status.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The tabs above the table allow you to sort questionnaires by status.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24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4E1BB-AB7B-CAFF-E533-E7F4BEB9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Page</a:t>
            </a:r>
            <a:r>
              <a:rPr lang="ru-RU" dirty="0"/>
              <a:t> </a:t>
            </a:r>
            <a:r>
              <a:rPr lang="en-US" dirty="0"/>
              <a:t>‘User Profile’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4AC55-6E54-FACE-0E8C-62145878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103"/>
            <a:ext cx="8596668" cy="4452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view your profile by clicking on your picture or your name in the navigation bar on the left.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C9B28A-D6E0-05ED-5878-B98313BF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31649"/>
            <a:ext cx="3048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842C6-D9B2-AAF3-D9F7-A2EB032B6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taking the time to my project.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9B7F1C-DFCF-9092-AE15-5BE96DF8F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45367"/>
            <a:ext cx="7766936" cy="602365"/>
          </a:xfrm>
        </p:spPr>
        <p:txBody>
          <a:bodyPr/>
          <a:lstStyle/>
          <a:p>
            <a:r>
              <a:rPr lang="en-US" dirty="0"/>
              <a:t>By Tatsiana Zuyevich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8993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62A68-29F5-4244-A0C3-4C0A0C8D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Project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B556AD-BCCD-B738-F93C-FA3C9A6E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project consists of four pages: 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list,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profile, 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selection page,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page for creating a questionnaire.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On the left you will find the page navigation. The title of the active page is shown in the header at the top.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690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4E1BB-AB7B-CAFF-E533-E7F4BEB9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Page</a:t>
            </a:r>
            <a:r>
              <a:rPr lang="ru-RU" dirty="0"/>
              <a:t> </a:t>
            </a:r>
            <a:r>
              <a:rPr lang="en-US" dirty="0"/>
              <a:t>‘Users List’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4AC55-6E54-FACE-0E8C-62145878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103"/>
            <a:ext cx="8596668" cy="44522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page contains a table of users, which shows all questionnaires assigned to all users.</a:t>
            </a:r>
            <a:r>
              <a:rPr lang="ru-RU" dirty="0"/>
              <a:t> </a:t>
            </a:r>
            <a:r>
              <a:rPr lang="en-US" dirty="0"/>
              <a:t>Table cells contain information about questionnaires: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name of the user to whom the questionnaire is assigned,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questionnaire title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appointment date,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passing status,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ability to delete a questionnaire that has not been started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CBB924-274C-4672-871E-92F78CE4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491713"/>
            <a:ext cx="8867437" cy="15496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730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4E1BB-AB7B-CAFF-E533-E7F4BEB9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Page</a:t>
            </a:r>
            <a:r>
              <a:rPr lang="ru-RU" dirty="0"/>
              <a:t> </a:t>
            </a:r>
            <a:r>
              <a:rPr lang="en-US" dirty="0"/>
              <a:t>‘Users List’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4AC55-6E54-FACE-0E8C-62145878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103"/>
            <a:ext cx="8596668" cy="44522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also possible to create a new questionnaire. This can be done by clicking on the button</a:t>
            </a:r>
            <a:r>
              <a:rPr lang="ru-RU" dirty="0"/>
              <a:t> </a:t>
            </a:r>
            <a:r>
              <a:rPr lang="en-US" dirty="0"/>
              <a:t>‘Add questionnaire’.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By clicking on the button, the questionnaire creation page will open in a dialog box.</a:t>
            </a:r>
            <a:endParaRPr lang="ru-RU" dirty="0"/>
          </a:p>
          <a:p>
            <a:pPr marL="0" indent="0">
              <a:buNone/>
            </a:pPr>
            <a:endParaRPr lang="ru-BY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882019-3DB0-1B02-BF1C-B744BA54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80233"/>
            <a:ext cx="2667000" cy="819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3B2BCA-C2F2-8512-0264-0525D3E7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03" y="4205222"/>
            <a:ext cx="4944862" cy="21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3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4E1BB-AB7B-CAFF-E533-E7F4BEB9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Page</a:t>
            </a:r>
            <a:r>
              <a:rPr lang="ru-RU" dirty="0"/>
              <a:t> </a:t>
            </a:r>
            <a:r>
              <a:rPr lang="en-US" dirty="0"/>
              <a:t>‘Create Questionnaire’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4AC55-6E54-FACE-0E8C-62145878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103"/>
            <a:ext cx="8596668" cy="44522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this page you need to enter a name for the questionnaire.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Then you need to create a questionnaire. The questionnaire may have several steps. At each step, you need to select the type of task. This may be a text to read or a question that the user will have to answer.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BY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3DA31A-34D1-F2D7-9CF0-6CE15FBF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12236"/>
            <a:ext cx="8895425" cy="7330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59B1BD-616A-B083-48B8-910655371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383547"/>
            <a:ext cx="4155073" cy="20809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602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4E1BB-AB7B-CAFF-E533-E7F4BEB9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Page</a:t>
            </a:r>
            <a:r>
              <a:rPr lang="ru-RU" dirty="0"/>
              <a:t> </a:t>
            </a:r>
            <a:r>
              <a:rPr lang="en-US" dirty="0"/>
              <a:t>‘Create Questionnaire’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4AC55-6E54-FACE-0E8C-62145878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103"/>
            <a:ext cx="8596668" cy="44522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select the task type "question" you need to fill out a form. Write a question and choose the type of answer options. This can be a text response from the user or a selection from given options.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When choosing an answer type with given options, you need to write the answer options. You can increase the number of answer options by clicking on the button</a:t>
            </a:r>
            <a:r>
              <a:rPr lang="ru-RU" dirty="0"/>
              <a:t> </a:t>
            </a:r>
            <a:r>
              <a:rPr lang="en-US" dirty="0"/>
              <a:t>“Add answer”.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6D1125-9964-C61B-3BEB-B5470952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619845"/>
            <a:ext cx="2758324" cy="1701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568590-981F-7AC9-E561-8DCDD2FA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5521958"/>
            <a:ext cx="5137119" cy="51940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7299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4E1BB-AB7B-CAFF-E533-E7F4BEB9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Page</a:t>
            </a:r>
            <a:r>
              <a:rPr lang="ru-RU" dirty="0"/>
              <a:t> </a:t>
            </a:r>
            <a:r>
              <a:rPr lang="en-US" dirty="0"/>
              <a:t>‘Create Questionnaire’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4AC55-6E54-FACE-0E8C-62145878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103"/>
            <a:ext cx="8596668" cy="44522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add another question by clicking on the button</a:t>
            </a:r>
            <a:r>
              <a:rPr lang="ru-RU" dirty="0"/>
              <a:t> </a:t>
            </a:r>
            <a:r>
              <a:rPr lang="en-US" dirty="0"/>
              <a:t>“Add question”.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Or delete one of the questions by clicking on the button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You can add another step of the questionnaire by clicking on the button “Add step”.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034356-1FBA-9726-C1F2-2C2CD6F4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16016"/>
            <a:ext cx="2009775" cy="6953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4DC873-E56F-489A-0F45-8CD53D34F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395" y="2711341"/>
            <a:ext cx="523875" cy="6000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A6F83E4-7719-B426-3668-18C2DF3F5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324214"/>
            <a:ext cx="15335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6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4E1BB-AB7B-CAFF-E533-E7F4BEB9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Page</a:t>
            </a:r>
            <a:r>
              <a:rPr lang="ru-RU" dirty="0"/>
              <a:t> </a:t>
            </a:r>
            <a:r>
              <a:rPr lang="en-US" dirty="0"/>
              <a:t>‘Create Questionnaire’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4AC55-6E54-FACE-0E8C-62145878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103"/>
            <a:ext cx="8596668" cy="44522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also need to select a user, one or more, to whom this questionnaire will be assigned.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Confirm the entered data by clicking on the button</a:t>
            </a:r>
            <a:r>
              <a:rPr lang="ru-RU" dirty="0"/>
              <a:t> </a:t>
            </a:r>
            <a:r>
              <a:rPr lang="en-US" dirty="0"/>
              <a:t>“Save”.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You can exit the questionnaire by clicking on the button in the upper right corner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EA7114-58B6-A413-D2CD-97D67670A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8606"/>
            <a:ext cx="2190750" cy="7334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AC1A3C-43E8-37A7-E536-88740340C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911846"/>
            <a:ext cx="1219200" cy="7048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C3D37B-8CB0-B021-0E6A-7079A75F1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002" y="4610038"/>
            <a:ext cx="4476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4E1BB-AB7B-CAFF-E533-E7F4BEB9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Page</a:t>
            </a:r>
            <a:r>
              <a:rPr lang="ru-RU" dirty="0"/>
              <a:t> </a:t>
            </a:r>
            <a:r>
              <a:rPr lang="en-US" dirty="0"/>
              <a:t>‘User Profile’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4AC55-6E54-FACE-0E8C-62145878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103"/>
            <a:ext cx="8596668" cy="44522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view the profile of any user, you can click on the table cell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Or select "User Profile" from the menu on the left</a:t>
            </a:r>
            <a:r>
              <a:rPr lang="ru-RU" dirty="0"/>
              <a:t>. </a:t>
            </a:r>
            <a:r>
              <a:rPr lang="en-US" dirty="0"/>
              <a:t>When you select the " User Profile " menu item, a page will open where you need to select a user from the list and confirm your choice.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7BF28B-BD83-3444-7110-407C99DFE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07692"/>
            <a:ext cx="8440033" cy="9812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1E461B-D307-5089-3674-D938DA52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71627"/>
            <a:ext cx="4179348" cy="19628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522041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610</Words>
  <Application>Microsoft Office PowerPoint</Application>
  <PresentationFormat>Широкоэкранный</PresentationFormat>
  <Paragraphs>75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Аспект</vt:lpstr>
      <vt:lpstr>Hello. I present my test project, which is written in Vue.js using the Vuetify library</vt:lpstr>
      <vt:lpstr>About Project</vt:lpstr>
      <vt:lpstr>Page ‘Users List’</vt:lpstr>
      <vt:lpstr>Page ‘Users List’</vt:lpstr>
      <vt:lpstr>Page ‘Create Questionnaire’</vt:lpstr>
      <vt:lpstr>Page ‘Create Questionnaire’</vt:lpstr>
      <vt:lpstr>Page ‘Create Questionnaire’</vt:lpstr>
      <vt:lpstr>Page ‘Create Questionnaire’</vt:lpstr>
      <vt:lpstr>Page ‘User Profile’</vt:lpstr>
      <vt:lpstr>Page ‘User Profile’</vt:lpstr>
      <vt:lpstr>Page ‘User Profile’</vt:lpstr>
      <vt:lpstr>Thank you for taking the time to my project.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Hello. I present my test project, which is written in Vue.js using the Vuetify library</dc:title>
  <dc:creator>Tatsiana Zuyevich</dc:creator>
  <cp:lastModifiedBy>Tatsiana Zuyevich</cp:lastModifiedBy>
  <cp:revision>2</cp:revision>
  <dcterms:created xsi:type="dcterms:W3CDTF">2022-05-12T13:30:38Z</dcterms:created>
  <dcterms:modified xsi:type="dcterms:W3CDTF">2022-05-12T14:39:42Z</dcterms:modified>
</cp:coreProperties>
</file>