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BB6413-2F81-409F-9FB9-D3117C7AF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716BC65-D4B9-455A-A314-F098347892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TW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F3791E-4D8D-4DEC-A27F-5C099B64A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A181E-4BA9-4B13-AC23-3502FCC54E12}" type="datetimeFigureOut">
              <a:rPr lang="zh-TW" altLang="en-US" smtClean="0"/>
              <a:t>2020/12/19</a:t>
            </a:fld>
            <a:endParaRPr lang="zh-TW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7C272F-C2BD-442F-B2AC-B29FD4963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0D3022-3C55-4C77-A3D2-C9E973E8C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413C-2CE0-44FD-9175-35848CEF51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3567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BDE8A-5660-4CA0-8467-A6C4DCC98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D4516A-C214-41C0-8F4B-9C473A933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TW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CE3AE7-ADD6-47F1-B9B2-94C810B64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A181E-4BA9-4B13-AC23-3502FCC54E12}" type="datetimeFigureOut">
              <a:rPr lang="zh-TW" altLang="en-US" smtClean="0"/>
              <a:t>2020/12/19</a:t>
            </a:fld>
            <a:endParaRPr lang="zh-TW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F7D1CC-7F0A-41FE-8198-92AB0F6BC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57AC1A-3DE9-4D3F-8D61-5074D9E4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413C-2CE0-44FD-9175-35848CEF51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7121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E64D4F7-6743-4BCA-A282-2B85166D41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F2F7A5-AF90-43CD-822E-40E9ACCEB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TW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865FC5-12B2-47D0-BF0F-0FF0A462C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A181E-4BA9-4B13-AC23-3502FCC54E12}" type="datetimeFigureOut">
              <a:rPr lang="zh-TW" altLang="en-US" smtClean="0"/>
              <a:t>2020/12/19</a:t>
            </a:fld>
            <a:endParaRPr lang="zh-TW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7C098C-A4D3-4139-AE57-5E45F6532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177F81-4548-4A01-8A9A-900AFC3F5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413C-2CE0-44FD-9175-35848CEF51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837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3DAF8-F46C-4944-9CBE-39FAE32EF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2697CD-9CFD-4340-824A-8365E4762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TW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BB4273-2B01-4664-98DB-8DF8BA5C2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A181E-4BA9-4B13-AC23-3502FCC54E12}" type="datetimeFigureOut">
              <a:rPr lang="zh-TW" altLang="en-US" smtClean="0"/>
              <a:t>2020/12/19</a:t>
            </a:fld>
            <a:endParaRPr lang="zh-TW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FEE129-3596-4934-ABC0-4E43A45BD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2A5176-D941-4672-B07C-8CA84F955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413C-2CE0-44FD-9175-35848CEF51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4603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B12732-53EB-4BF4-B790-F9D215E00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BE88AA-5DAD-4EE8-988F-3552B3305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0EC89E-C156-4FF0-B3BE-1F7EA8DC2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A181E-4BA9-4B13-AC23-3502FCC54E12}" type="datetimeFigureOut">
              <a:rPr lang="zh-TW" altLang="en-US" smtClean="0"/>
              <a:t>2020/12/19</a:t>
            </a:fld>
            <a:endParaRPr lang="zh-TW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883796-3831-4B32-8C45-FA58F1EA8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1E68EA-49E6-4ADB-AF22-AC83642FB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413C-2CE0-44FD-9175-35848CEF51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5400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63F19B-6B80-4C41-8286-884373CE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78CFAF-AF2D-463B-BB50-6ADD073CA2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TW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88B89C-3660-45AB-AE72-715BEC840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TW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3C4AF4-EF17-4ACD-88BF-1575FDD19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A181E-4BA9-4B13-AC23-3502FCC54E12}" type="datetimeFigureOut">
              <a:rPr lang="zh-TW" altLang="en-US" smtClean="0"/>
              <a:t>2020/12/19</a:t>
            </a:fld>
            <a:endParaRPr lang="zh-TW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0B8D34-2929-4984-90E2-528618351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B06884-35F1-4B8C-953C-D94C81F7D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413C-2CE0-44FD-9175-35848CEF51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4192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2EAA78-4DB1-4EB9-A0C0-41FF6AD20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849B05-9227-46D9-A789-3218EAA2F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56E3BA-C68C-4E59-8D4D-DA15AD37A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TW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1B65356-7897-4934-B189-21F958F2EA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023C6A-763D-469A-A981-81DEBB2553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TW" alt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9E59E43-29E3-4D8C-9503-5CA40BB76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A181E-4BA9-4B13-AC23-3502FCC54E12}" type="datetimeFigureOut">
              <a:rPr lang="zh-TW" altLang="en-US" smtClean="0"/>
              <a:t>2020/12/19</a:t>
            </a:fld>
            <a:endParaRPr lang="zh-TW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70D9C6A-09DB-413D-BC3E-2E6E6E88B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F038ED7-D833-466D-8C1A-26B647087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413C-2CE0-44FD-9175-35848CEF51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4943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B2EAB4-F020-498A-9DAE-980E4FE8D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316892A-E76B-40AD-8802-0871543C8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A181E-4BA9-4B13-AC23-3502FCC54E12}" type="datetimeFigureOut">
              <a:rPr lang="zh-TW" altLang="en-US" smtClean="0"/>
              <a:t>2020/12/19</a:t>
            </a:fld>
            <a:endParaRPr lang="zh-TW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3A425F-735F-4683-A7F0-2A2D52A33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5D2F5B-DD3A-4CF4-AB1A-652205126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413C-2CE0-44FD-9175-35848CEF51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7725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50A172E-1B98-401A-A67B-19468AD1F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A181E-4BA9-4B13-AC23-3502FCC54E12}" type="datetimeFigureOut">
              <a:rPr lang="zh-TW" altLang="en-US" smtClean="0"/>
              <a:t>2020/12/19</a:t>
            </a:fld>
            <a:endParaRPr lang="zh-TW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BBBF15F-15B1-4601-9F46-A9154F311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8E48EF-F8E5-48F5-8578-00B6740DA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413C-2CE0-44FD-9175-35848CEF51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0088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98A739-9AC8-4437-ACAC-742E6B31F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5B6E84-3541-4DF0-92CC-6ED2BB313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TW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23F871-F899-4A5B-B197-23A931413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EA2E60-21BE-40BD-B157-D4FAD5619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A181E-4BA9-4B13-AC23-3502FCC54E12}" type="datetimeFigureOut">
              <a:rPr lang="zh-TW" altLang="en-US" smtClean="0"/>
              <a:t>2020/12/19</a:t>
            </a:fld>
            <a:endParaRPr lang="zh-TW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E17E08-7B1D-4C0E-AE1B-9B9F232AD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7FB845-CDEE-4246-B0F7-7F923F697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413C-2CE0-44FD-9175-35848CEF51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586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57D98A-5E24-49C1-8B76-2CC64AF63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A82F27-0D6C-4FAA-B9FC-1B9603F65B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91913C-84D6-4BC0-B8B7-F2A713F35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7E29E5-46E2-4202-9847-54846C83C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A181E-4BA9-4B13-AC23-3502FCC54E12}" type="datetimeFigureOut">
              <a:rPr lang="zh-TW" altLang="en-US" smtClean="0"/>
              <a:t>2020/12/19</a:t>
            </a:fld>
            <a:endParaRPr lang="zh-TW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D90C24-577C-4ED2-8847-C9F0140B1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1F42F-5886-4079-B597-DB9152F77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413C-2CE0-44FD-9175-35848CEF51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8908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1E4BD31-85D0-4E52-900B-C7D899A88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DF7CC1-3EE2-4F46-A6E5-3D99A53A4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TW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2D7C19-5D24-46B4-AF11-4C9794A60A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A181E-4BA9-4B13-AC23-3502FCC54E12}" type="datetimeFigureOut">
              <a:rPr lang="zh-TW" altLang="en-US" smtClean="0"/>
              <a:t>2020/12/19</a:t>
            </a:fld>
            <a:endParaRPr lang="zh-TW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64A8DB-1602-41C7-B79F-6D7A0D848F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88B174-837F-486D-ABA1-C2BA3CD550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5413C-2CE0-44FD-9175-35848CEF51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063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3792870-6B37-4E1A-83F0-4A5B3695202C}"/>
              </a:ext>
            </a:extLst>
          </p:cNvPr>
          <p:cNvSpPr/>
          <p:nvPr/>
        </p:nvSpPr>
        <p:spPr>
          <a:xfrm>
            <a:off x="367952" y="532367"/>
            <a:ext cx="7067006" cy="3796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4F39A94-A41F-40AE-BBB7-CFAEA297839F}"/>
              </a:ext>
            </a:extLst>
          </p:cNvPr>
          <p:cNvSpPr txBox="1"/>
          <p:nvPr/>
        </p:nvSpPr>
        <p:spPr>
          <a:xfrm>
            <a:off x="7909197" y="901700"/>
            <a:ext cx="38735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br>
              <a:rPr lang="en-US" altLang="zh-TW" dirty="0"/>
            </a:br>
            <a:r>
              <a:rPr lang="en-US" altLang="zh-TW" dirty="0"/>
              <a:t>2</a:t>
            </a:r>
          </a:p>
          <a:p>
            <a:r>
              <a:rPr lang="en-US" altLang="zh-TW" dirty="0"/>
              <a:t>3</a:t>
            </a:r>
          </a:p>
          <a:p>
            <a:r>
              <a:rPr lang="en-US" altLang="zh-TW" dirty="0"/>
              <a:t>4</a:t>
            </a:r>
          </a:p>
          <a:p>
            <a:r>
              <a:rPr lang="en-US" altLang="zh-TW" dirty="0"/>
              <a:t>5</a:t>
            </a:r>
          </a:p>
          <a:p>
            <a:r>
              <a:rPr lang="en-US" altLang="zh-TW" dirty="0"/>
              <a:t>6</a:t>
            </a:r>
          </a:p>
          <a:p>
            <a:r>
              <a:rPr lang="en-US" altLang="zh-TW" dirty="0"/>
              <a:t>7</a:t>
            </a:r>
          </a:p>
          <a:p>
            <a:r>
              <a:rPr lang="en-US" altLang="zh-TW" dirty="0"/>
              <a:t>8</a:t>
            </a:r>
          </a:p>
          <a:p>
            <a:r>
              <a:rPr lang="en-US" altLang="zh-TW" dirty="0"/>
              <a:t>9</a:t>
            </a:r>
          </a:p>
          <a:p>
            <a:r>
              <a:rPr lang="en-US" altLang="zh-TW" dirty="0"/>
              <a:t>10</a:t>
            </a:r>
          </a:p>
          <a:p>
            <a:r>
              <a:rPr lang="en-US" altLang="zh-TW" dirty="0"/>
              <a:t>11</a:t>
            </a:r>
          </a:p>
          <a:p>
            <a:r>
              <a:rPr lang="en-US" altLang="zh-TW" dirty="0"/>
              <a:t>12</a:t>
            </a:r>
          </a:p>
          <a:p>
            <a:r>
              <a:rPr lang="en-US" altLang="zh-TW" dirty="0"/>
              <a:t>13</a:t>
            </a:r>
          </a:p>
          <a:p>
            <a:r>
              <a:rPr lang="en-US" altLang="zh-TW" dirty="0"/>
              <a:t>14</a:t>
            </a:r>
          </a:p>
          <a:p>
            <a:r>
              <a:rPr lang="en-US" altLang="zh-TW" dirty="0"/>
              <a:t>15</a:t>
            </a:r>
          </a:p>
          <a:p>
            <a:r>
              <a:rPr lang="en-US" altLang="zh-TW" dirty="0"/>
              <a:t>16</a:t>
            </a:r>
          </a:p>
          <a:p>
            <a:r>
              <a:rPr lang="en-US" altLang="zh-TW" dirty="0"/>
              <a:t>17</a:t>
            </a:r>
          </a:p>
          <a:p>
            <a:r>
              <a:rPr lang="en-US" altLang="zh-TW" dirty="0"/>
              <a:t>18</a:t>
            </a:r>
          </a:p>
          <a:p>
            <a:r>
              <a:rPr lang="en-US" altLang="zh-TW" dirty="0"/>
              <a:t>Others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8AA97C0-345D-4777-8FBF-F4651A6B39FF}"/>
              </a:ext>
            </a:extLst>
          </p:cNvPr>
          <p:cNvSpPr txBox="1"/>
          <p:nvPr/>
        </p:nvSpPr>
        <p:spPr>
          <a:xfrm>
            <a:off x="8528920" y="532368"/>
            <a:ext cx="1317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Last 14 days</a:t>
            </a:r>
            <a:endParaRPr lang="zh-TW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C29F340-4234-4F16-AB83-F9C6DC6C64F9}"/>
              </a:ext>
            </a:extLst>
          </p:cNvPr>
          <p:cNvSpPr txBox="1"/>
          <p:nvPr/>
        </p:nvSpPr>
        <p:spPr>
          <a:xfrm>
            <a:off x="10052920" y="532368"/>
            <a:ext cx="635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Total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76AEE50-BDEB-443C-BE0F-CBAE85EF8727}"/>
              </a:ext>
            </a:extLst>
          </p:cNvPr>
          <p:cNvSpPr/>
          <p:nvPr/>
        </p:nvSpPr>
        <p:spPr>
          <a:xfrm>
            <a:off x="367952" y="4610100"/>
            <a:ext cx="4356448" cy="1845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EC11D55-1684-4E2D-AFCF-2229B82708C0}"/>
              </a:ext>
            </a:extLst>
          </p:cNvPr>
          <p:cNvSpPr txBox="1"/>
          <p:nvPr/>
        </p:nvSpPr>
        <p:spPr>
          <a:xfrm>
            <a:off x="4978400" y="51816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Discharge</a:t>
            </a:r>
          </a:p>
          <a:p>
            <a:endParaRPr lang="zh-TW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2660B7F-3C43-4634-9BD0-81E8593B1E93}"/>
              </a:ext>
            </a:extLst>
          </p:cNvPr>
          <p:cNvSpPr txBox="1"/>
          <p:nvPr/>
        </p:nvSpPr>
        <p:spPr>
          <a:xfrm>
            <a:off x="4978400" y="5809565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Death:</a:t>
            </a:r>
          </a:p>
          <a:p>
            <a:endParaRPr lang="zh-TW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933C816-2978-4BB1-9AF1-A571A80AD53C}"/>
              </a:ext>
            </a:extLst>
          </p:cNvPr>
          <p:cNvSpPr txBox="1"/>
          <p:nvPr/>
        </p:nvSpPr>
        <p:spPr>
          <a:xfrm>
            <a:off x="6186885" y="5158516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12345  97%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3325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C25111E-45E7-473F-BBF3-4F15F622551C}"/>
              </a:ext>
            </a:extLst>
          </p:cNvPr>
          <p:cNvSpPr/>
          <p:nvPr/>
        </p:nvSpPr>
        <p:spPr>
          <a:xfrm>
            <a:off x="609600" y="1120775"/>
            <a:ext cx="7454900" cy="4946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77DD429-6789-4B60-9A60-EB07C2FE17E2}"/>
              </a:ext>
            </a:extLst>
          </p:cNvPr>
          <p:cNvSpPr txBox="1"/>
          <p:nvPr/>
        </p:nvSpPr>
        <p:spPr>
          <a:xfrm>
            <a:off x="2260600" y="1549400"/>
            <a:ext cx="333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Last 14 days for 7 days animation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90B9630-525E-4B67-9E7A-3C68A8E43834}"/>
              </a:ext>
            </a:extLst>
          </p:cNvPr>
          <p:cNvSpPr/>
          <p:nvPr/>
        </p:nvSpPr>
        <p:spPr>
          <a:xfrm>
            <a:off x="8382000" y="1263650"/>
            <a:ext cx="3657600" cy="2165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7A4052E-286E-4892-9A9A-8EECABE8A066}"/>
              </a:ext>
            </a:extLst>
          </p:cNvPr>
          <p:cNvSpPr/>
          <p:nvPr/>
        </p:nvSpPr>
        <p:spPr>
          <a:xfrm>
            <a:off x="8382000" y="3857625"/>
            <a:ext cx="3657600" cy="2165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E97981D-D9B6-4DEB-B284-1F3C53B5B85F}"/>
              </a:ext>
            </a:extLst>
          </p:cNvPr>
          <p:cNvSpPr txBox="1"/>
          <p:nvPr/>
        </p:nvSpPr>
        <p:spPr>
          <a:xfrm>
            <a:off x="609600" y="289778"/>
            <a:ext cx="26837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/>
              <a:t>XXXXX  18</a:t>
            </a:r>
            <a:endParaRPr lang="zh-TW" altLang="en-US" sz="48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32D5982-E64D-49AE-A434-15D525248905}"/>
              </a:ext>
            </a:extLst>
          </p:cNvPr>
          <p:cNvSpPr txBox="1"/>
          <p:nvPr/>
        </p:nvSpPr>
        <p:spPr>
          <a:xfrm>
            <a:off x="8657313" y="1549400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Case</a:t>
            </a:r>
            <a:endParaRPr lang="zh-TW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C53322E-58FC-42DB-A963-73EE6F8F0554}"/>
              </a:ext>
            </a:extLst>
          </p:cNvPr>
          <p:cNvSpPr txBox="1"/>
          <p:nvPr/>
        </p:nvSpPr>
        <p:spPr>
          <a:xfrm>
            <a:off x="8657312" y="4343400"/>
            <a:ext cx="2143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Danger area marked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55579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43</Words>
  <Application>Microsoft Office PowerPoint</Application>
  <PresentationFormat>宽屏</PresentationFormat>
  <Paragraphs>27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Yiu Ming Tom Lai</dc:creator>
  <cp:lastModifiedBy>Yiu Ming Tom Lai</cp:lastModifiedBy>
  <cp:revision>2</cp:revision>
  <dcterms:created xsi:type="dcterms:W3CDTF">2020-12-19T04:50:35Z</dcterms:created>
  <dcterms:modified xsi:type="dcterms:W3CDTF">2020-12-19T05:02:52Z</dcterms:modified>
</cp:coreProperties>
</file>