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58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2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0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44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5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8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9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4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5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9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7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9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9E7753-6A7B-440E-BB2D-D9E3C04D9F77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34983D-CC41-44DB-AB09-80808F29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61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107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8800" dirty="0" smtClean="0"/>
              <a:t>원      본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2894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90" y="1120164"/>
            <a:ext cx="7410450" cy="5305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95390" y="1120164"/>
            <a:ext cx="7347195" cy="466360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제목</a:t>
            </a:r>
            <a:r>
              <a:rPr lang="en-US" altLang="ko-KR" sz="2000" b="1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보조공란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390" y="1651610"/>
            <a:ext cx="7347195" cy="4694482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본문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글 리스트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84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2127739" y="93218"/>
            <a:ext cx="7016262" cy="884448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 smtClean="0"/>
              <a:t>3. 24&gt;17&gt;</a:t>
            </a:r>
            <a:r>
              <a:rPr lang="ko-KR" altLang="en-US" sz="4000" dirty="0" smtClean="0"/>
              <a:t>핵심</a:t>
            </a:r>
            <a:r>
              <a:rPr lang="en-US" altLang="ko-KR" sz="4000" dirty="0" smtClean="0"/>
              <a:t>&gt;</a:t>
            </a:r>
            <a:r>
              <a:rPr lang="ko-KR" altLang="en-US" sz="4000" dirty="0" smtClean="0"/>
              <a:t>보조</a:t>
            </a:r>
            <a:r>
              <a:rPr lang="en-US" altLang="ko-KR" sz="4000" dirty="0" smtClean="0"/>
              <a:t>&gt;</a:t>
            </a:r>
            <a:r>
              <a:rPr lang="ko-KR" altLang="en-US" sz="4000" dirty="0" smtClean="0"/>
              <a:t>글쓰기</a:t>
            </a:r>
            <a:endParaRPr lang="ko-KR" altLang="en-US" sz="4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95" y="993776"/>
            <a:ext cx="5607097" cy="576890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72595" y="909148"/>
            <a:ext cx="5607097" cy="466360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제목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현재상태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 / (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보조공란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+&lt;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뒤로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72595" y="1391617"/>
            <a:ext cx="5607097" cy="1085859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선택한 제목  </a:t>
            </a:r>
            <a:r>
              <a:rPr lang="en-US" altLang="ko-KR" sz="2000" b="1" dirty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(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게시판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ctr"/>
            <a:r>
              <a:rPr lang="ko-KR" altLang="en-US" sz="2000" b="1" dirty="0" err="1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드롭다운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(5-1-1-1-0)</a:t>
            </a:r>
          </a:p>
          <a:p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현재 선택한 과정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&gt;&gt;&gt;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72595" y="2577340"/>
            <a:ext cx="5607097" cy="3479583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본문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72595" y="6361723"/>
            <a:ext cx="5607097" cy="400961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버튼 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개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969846" y="1781908"/>
            <a:ext cx="5431692" cy="0"/>
          </a:xfrm>
          <a:prstGeom prst="line">
            <a:avLst/>
          </a:prstGeom>
          <a:ln w="57150">
            <a:solidFill>
              <a:schemeClr val="bg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69846" y="2078892"/>
            <a:ext cx="5431692" cy="0"/>
          </a:xfrm>
          <a:prstGeom prst="line">
            <a:avLst/>
          </a:prstGeom>
          <a:ln w="57150">
            <a:solidFill>
              <a:schemeClr val="bg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252677" y="1375508"/>
            <a:ext cx="7815" cy="418088"/>
          </a:xfrm>
          <a:prstGeom prst="line">
            <a:avLst/>
          </a:prstGeom>
          <a:ln w="57150">
            <a:solidFill>
              <a:schemeClr val="bg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9" y="304800"/>
            <a:ext cx="4700940" cy="62757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76" y="304800"/>
            <a:ext cx="4700940" cy="62757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47323" y="1195754"/>
            <a:ext cx="4517291" cy="226646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로그인 </a:t>
            </a:r>
            <a:r>
              <a:rPr lang="en-US" altLang="ko-KR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메뉴 </a:t>
            </a:r>
            <a:r>
              <a:rPr lang="en-US" altLang="ko-KR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공란 </a:t>
            </a:r>
            <a:r>
              <a:rPr lang="en-US" altLang="ko-KR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&gt;&gt; </a:t>
            </a:r>
            <a:r>
              <a:rPr lang="ko-KR" altLang="en-US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로그인 없애고 메뉴만 공란</a:t>
            </a:r>
            <a:r>
              <a:rPr lang="en-US" altLang="ko-KR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1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3537" y="390769"/>
            <a:ext cx="2071077" cy="719016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체계 웹 </a:t>
            </a:r>
            <a:r>
              <a:rPr lang="en-US" altLang="ko-KR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공란</a:t>
            </a:r>
            <a:r>
              <a:rPr lang="en-US" altLang="ko-KR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34858" y="797171"/>
            <a:ext cx="1297354" cy="281353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경영 버튼 </a:t>
            </a:r>
            <a:r>
              <a:rPr lang="en-US" altLang="ko-KR" sz="12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2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개</a:t>
            </a:r>
            <a:endParaRPr lang="ko-KR" altLang="en-US" sz="12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47323" y="320430"/>
            <a:ext cx="1260659" cy="437663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  <a:endParaRPr lang="ko-KR" altLang="en-US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13021" y="1492739"/>
            <a:ext cx="4551593" cy="4525108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페이지 본문</a:t>
            </a:r>
            <a:endParaRPr lang="ko-KR" altLang="en-US" sz="36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13021" y="6299200"/>
            <a:ext cx="4551593" cy="296984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foot</a:t>
            </a:r>
            <a:endParaRPr lang="ko-KR" altLang="en-US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107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8800" dirty="0" smtClean="0"/>
              <a:t>벤치 </a:t>
            </a:r>
            <a:r>
              <a:rPr lang="ko-KR" altLang="en-US" sz="8800" dirty="0" err="1" smtClean="0"/>
              <a:t>마킹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150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네이버 메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21" y="515815"/>
            <a:ext cx="5285731" cy="576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트위터 화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3" y="647821"/>
            <a:ext cx="5522191" cy="529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2099" y="984738"/>
            <a:ext cx="1995964" cy="4900246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회원정보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ko-KR" sz="28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추천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광고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67358" y="984738"/>
            <a:ext cx="3253503" cy="4900246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본  문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2100" y="382954"/>
            <a:ext cx="5385828" cy="539261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계정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홈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글쓰기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-138724" y="5742110"/>
            <a:ext cx="5721333" cy="721213"/>
          </a:xfrm>
        </p:spPr>
        <p:txBody>
          <a:bodyPr>
            <a:noAutofit/>
          </a:bodyPr>
          <a:lstStyle/>
          <a:p>
            <a:pPr algn="ctr"/>
            <a:r>
              <a:rPr lang="ko-KR" altLang="en-US" sz="8800" dirty="0" err="1" smtClean="0">
                <a:ln>
                  <a:solidFill>
                    <a:schemeClr val="bg1"/>
                  </a:solidFill>
                </a:ln>
              </a:rPr>
              <a:t>트위터</a:t>
            </a:r>
            <a:endParaRPr lang="ko-KR" altLang="en-US" sz="8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06424" y="300463"/>
            <a:ext cx="5385828" cy="817135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추천사이트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시작페이지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로고 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2000" b="1" dirty="0" err="1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검색창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19138" y="1484923"/>
            <a:ext cx="1264556" cy="4532921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회원정보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계정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ko-KR" sz="20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광고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6615" y="1484923"/>
            <a:ext cx="2524370" cy="4532921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본  문</a:t>
            </a:r>
            <a:endParaRPr lang="en-US" altLang="ko-KR" sz="32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5078" y="1221168"/>
            <a:ext cx="3868616" cy="215351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메뉴</a:t>
            </a:r>
            <a:endParaRPr lang="en-US" altLang="ko-KR" sz="14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5994136" y="5742110"/>
            <a:ext cx="5721333" cy="721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dirty="0" err="1" smtClean="0">
                <a:ln>
                  <a:solidFill>
                    <a:schemeClr val="bg1"/>
                  </a:solidFill>
                </a:ln>
              </a:rPr>
              <a:t>네이버</a:t>
            </a:r>
            <a:endParaRPr lang="ko-KR" altLang="en-US" sz="8800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33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107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8800" dirty="0" smtClean="0"/>
              <a:t>레이아웃 계획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82275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553" y="304800"/>
            <a:ext cx="4700940" cy="62757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16800" y="1195754"/>
            <a:ext cx="4517291" cy="226646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로그인 </a:t>
            </a:r>
            <a:r>
              <a:rPr lang="en-US" altLang="ko-KR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메뉴 </a:t>
            </a:r>
            <a:r>
              <a:rPr lang="en-US" altLang="ko-KR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공란 </a:t>
            </a:r>
            <a:r>
              <a:rPr lang="en-US" altLang="ko-KR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&gt;&gt; </a:t>
            </a:r>
            <a:r>
              <a:rPr lang="ko-KR" altLang="en-US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로그인 없애고 메뉴만 공란</a:t>
            </a:r>
            <a:r>
              <a:rPr lang="en-US" altLang="ko-KR" sz="11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1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63014" y="390769"/>
            <a:ext cx="2071077" cy="719016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체계 웹 </a:t>
            </a:r>
            <a:r>
              <a:rPr lang="en-US" altLang="ko-KR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공란</a:t>
            </a:r>
            <a:r>
              <a:rPr lang="en-US" altLang="ko-KR" sz="14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04335" y="797171"/>
            <a:ext cx="1297354" cy="281353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경영 버튼 </a:t>
            </a:r>
            <a:r>
              <a:rPr lang="en-US" altLang="ko-KR" sz="12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2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개</a:t>
            </a:r>
            <a:endParaRPr lang="ko-KR" altLang="en-US" sz="12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16800" y="320430"/>
            <a:ext cx="1260659" cy="437663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  <a:endParaRPr lang="ko-KR" altLang="en-US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2498" y="1492739"/>
            <a:ext cx="4551593" cy="4525108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페이지 본문</a:t>
            </a:r>
            <a:endParaRPr lang="ko-KR" altLang="en-US" sz="36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2498" y="6299200"/>
            <a:ext cx="4551593" cy="296984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foot</a:t>
            </a:r>
            <a:endParaRPr lang="ko-KR" altLang="en-US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708" y="390768"/>
            <a:ext cx="7127630" cy="629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191" y="1656237"/>
            <a:ext cx="1401993" cy="4218327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0892" y="1656237"/>
            <a:ext cx="5533293" cy="4218327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4191" y="433754"/>
            <a:ext cx="6989994" cy="1160583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4191" y="5936464"/>
            <a:ext cx="6989994" cy="659720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foot</a:t>
            </a:r>
            <a:endParaRPr lang="en-US" altLang="ko-KR" sz="36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9467" y="670461"/>
            <a:ext cx="1786902" cy="822278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  <a:endParaRPr lang="en-US" altLang="ko-KR" sz="44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11262" y="652002"/>
            <a:ext cx="1893594" cy="871375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체계웹</a:t>
            </a:r>
            <a:r>
              <a:rPr lang="ko-KR" altLang="en-US" sz="1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공란</a:t>
            </a:r>
            <a:r>
              <a:rPr lang="en-US" altLang="ko-KR" sz="1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ko-KR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467" y="502160"/>
            <a:ext cx="6775389" cy="106402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35004" y="670461"/>
            <a:ext cx="2776098" cy="408063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4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35004" y="1115314"/>
            <a:ext cx="2776098" cy="408063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경영버튼 </a:t>
            </a:r>
            <a:r>
              <a:rPr lang="en-US" altLang="ko-KR" sz="1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6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개</a:t>
            </a:r>
            <a:endParaRPr lang="en-US" altLang="ko-KR" sz="16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8899" y="1733352"/>
            <a:ext cx="1250778" cy="884802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로그인</a:t>
            </a:r>
            <a:endParaRPr lang="en-US" altLang="ko-KR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회원정보</a:t>
            </a:r>
            <a:endParaRPr lang="en-US" altLang="ko-KR" sz="20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899" y="2678543"/>
            <a:ext cx="1250778" cy="3097026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메뉴</a:t>
            </a:r>
            <a:endParaRPr lang="en-US" altLang="ko-KR" sz="20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7398" y="1733351"/>
            <a:ext cx="5337457" cy="4042217"/>
          </a:xfrm>
          <a:prstGeom prst="rect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본문</a:t>
            </a:r>
            <a:endParaRPr lang="en-US" altLang="ko-KR" sz="2000" b="1" dirty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1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1079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8800" dirty="0" smtClean="0"/>
              <a:t>본문 세부내용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613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941" y="1850420"/>
            <a:ext cx="7600950" cy="3257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12941" y="1980002"/>
            <a:ext cx="7600950" cy="646624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제목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6739" y="2756208"/>
            <a:ext cx="3720124" cy="2136223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2127739" y="93218"/>
            <a:ext cx="7016262" cy="88444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1. </a:t>
            </a:r>
            <a:r>
              <a:rPr lang="ko-KR" altLang="en-US" sz="5400" dirty="0" smtClean="0"/>
              <a:t>메인</a:t>
            </a:r>
            <a:endParaRPr lang="ko-KR" altLang="en-US" sz="5400" dirty="0"/>
          </a:p>
        </p:txBody>
      </p:sp>
      <p:sp>
        <p:nvSpPr>
          <p:cNvPr id="10" name="직사각형 9"/>
          <p:cNvSpPr/>
          <p:nvPr/>
        </p:nvSpPr>
        <p:spPr>
          <a:xfrm>
            <a:off x="6765315" y="2756208"/>
            <a:ext cx="3720124" cy="885762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65315" y="3709685"/>
            <a:ext cx="3720124" cy="885762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76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9" y="1081318"/>
            <a:ext cx="4712527" cy="56036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036" y="1081318"/>
            <a:ext cx="6500457" cy="39986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3349" y="1081319"/>
            <a:ext cx="4712527" cy="646624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제목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보조 공란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3349" y="1831595"/>
            <a:ext cx="4712527" cy="4853324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본  문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02365" y="1081319"/>
            <a:ext cx="4712527" cy="646624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제목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보조 공란</a:t>
            </a:r>
            <a:r>
              <a:rPr lang="en-US" altLang="ko-KR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02365" y="1831595"/>
            <a:ext cx="4712527" cy="3248405"/>
          </a:xfrm>
          <a:prstGeom prst="rect">
            <a:avLst/>
          </a:prstGeom>
          <a:solidFill>
            <a:srgbClr val="FF00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63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본  문</a:t>
            </a:r>
            <a:endParaRPr lang="en-US" altLang="ko-KR" sz="2000" b="1" dirty="0" smtClean="0">
              <a:ln w="635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164123" y="93218"/>
            <a:ext cx="10943494" cy="88444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2. </a:t>
            </a:r>
            <a:r>
              <a:rPr lang="ko-KR" altLang="en-US" sz="5400" dirty="0" smtClean="0"/>
              <a:t>매트릭스</a:t>
            </a:r>
            <a:r>
              <a:rPr lang="en-US" altLang="ko-KR" sz="5400" dirty="0" smtClean="0"/>
              <a:t> / 7</a:t>
            </a:r>
            <a:r>
              <a:rPr lang="ko-KR" altLang="en-US" sz="5400" dirty="0" smtClean="0"/>
              <a:t>단계 </a:t>
            </a:r>
            <a:r>
              <a:rPr lang="en-US" altLang="ko-KR" sz="5400" dirty="0" smtClean="0"/>
              <a:t>/ </a:t>
            </a:r>
            <a:r>
              <a:rPr lang="ko-KR" altLang="en-US" sz="5400" dirty="0" smtClean="0"/>
              <a:t>제목</a:t>
            </a:r>
            <a:r>
              <a:rPr lang="en-US" altLang="ko-KR" sz="5400" dirty="0" smtClean="0"/>
              <a:t>(</a:t>
            </a:r>
            <a:r>
              <a:rPr lang="ko-KR" altLang="en-US" sz="5400" dirty="0" smtClean="0"/>
              <a:t>리스트</a:t>
            </a:r>
            <a:r>
              <a:rPr lang="en-US" altLang="ko-KR" sz="5400" dirty="0" smtClean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270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174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Arial</vt:lpstr>
      <vt:lpstr>Century Gothic</vt:lpstr>
      <vt:lpstr>Wingdings 3</vt:lpstr>
      <vt:lpstr>슬라이스</vt:lpstr>
      <vt:lpstr>원      본</vt:lpstr>
      <vt:lpstr>PowerPoint 프레젠테이션</vt:lpstr>
      <vt:lpstr>벤치 마킹</vt:lpstr>
      <vt:lpstr>트위터</vt:lpstr>
      <vt:lpstr>레이아웃 계획</vt:lpstr>
      <vt:lpstr>PowerPoint 프레젠테이션</vt:lpstr>
      <vt:lpstr>본문 세부내용</vt:lpstr>
      <vt:lpstr>1. 메인</vt:lpstr>
      <vt:lpstr>2. 매트릭스 / 7단계 / 제목(리스트)</vt:lpstr>
      <vt:lpstr>PowerPoint 프레젠테이션</vt:lpstr>
      <vt:lpstr>3. 24&gt;17&gt;핵심&gt;보조&gt;글쓰기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      본</dc:title>
  <dc:creator>Registered User</dc:creator>
  <cp:lastModifiedBy>Registered User</cp:lastModifiedBy>
  <cp:revision>8</cp:revision>
  <dcterms:created xsi:type="dcterms:W3CDTF">2018-01-12T08:11:13Z</dcterms:created>
  <dcterms:modified xsi:type="dcterms:W3CDTF">2018-01-12T09:06:00Z</dcterms:modified>
</cp:coreProperties>
</file>