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EFEE-45B5-4200-8053-4BC482C57964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2C7D-AB53-45A6-992A-41032E1FB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7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7D6-EB46-4AF0-A25F-04E510FCDD86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48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6938-6694-4F61-8B5B-3A766BB89553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83FF-6E45-44AD-8651-85C7043BB16B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0343-2B07-42BB-99B3-5A3435E46C45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71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6C7B-9033-40C3-892B-B703ED7752D2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DC3-032A-4A81-9DF2-494A48A224DC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46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1B77-BCA7-48D7-A257-356ACA410515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2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8856-F767-4C96-9EB6-2AC601F52712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0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A26-5B76-4C3A-AFE0-497F8B6EA0FB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DAF2-0813-436A-BF46-77D571D464F4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ACE-10A6-4B80-96C0-27718123B306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D0A3-7519-430F-82F8-A364990B3FE7}" type="datetime1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作成したゲームの紹介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大学院情報科学研究科</a:t>
            </a:r>
            <a:endParaRPr kumimoji="1" lang="en-US" altLang="ja-JP" dirty="0"/>
          </a:p>
          <a:p>
            <a:r>
              <a:rPr kumimoji="1" lang="ja-JP" altLang="en-US" dirty="0"/>
              <a:t>土屋達弘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3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作成したゲーム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700282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ゲーム名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meteo</a:t>
            </a:r>
            <a:r>
              <a:rPr kumimoji="1" lang="en-US" altLang="ja-JP" dirty="0"/>
              <a:t> </a:t>
            </a:r>
          </a:p>
          <a:p>
            <a:r>
              <a:rPr lang="ja-JP" altLang="en-US" dirty="0"/>
              <a:t>内容</a:t>
            </a:r>
            <a:endParaRPr lang="en-US" altLang="ja-JP" dirty="0"/>
          </a:p>
          <a:p>
            <a:pPr lvl="1"/>
            <a:r>
              <a:rPr lang="ja-JP" altLang="en-US" dirty="0"/>
              <a:t>自分の飛行機を左右に動かして，上から流れてくる隕石をよける</a:t>
            </a:r>
            <a:endParaRPr lang="en-US" altLang="ja-JP" dirty="0"/>
          </a:p>
          <a:p>
            <a:pPr lvl="1"/>
            <a:r>
              <a:rPr lang="ja-JP" altLang="en-US" dirty="0"/>
              <a:t>発射したミサイルで隕石を破壊可能</a:t>
            </a:r>
            <a:endParaRPr lang="en-US" altLang="ja-JP" dirty="0"/>
          </a:p>
          <a:p>
            <a:r>
              <a:rPr kumimoji="1" lang="ja-JP" altLang="en-US" dirty="0"/>
              <a:t>操作方法</a:t>
            </a:r>
            <a:endParaRPr kumimoji="1" lang="en-US" altLang="ja-JP" dirty="0"/>
          </a:p>
          <a:p>
            <a:pPr lvl="1"/>
            <a:r>
              <a:rPr lang="ja-JP" altLang="en-US" dirty="0"/>
              <a:t>←→キー：左右</a:t>
            </a:r>
            <a:endParaRPr lang="en-US" altLang="ja-JP" dirty="0"/>
          </a:p>
          <a:p>
            <a:pPr lvl="1"/>
            <a:r>
              <a:rPr kumimoji="1" lang="ja-JP" altLang="en-US" dirty="0"/>
              <a:t>スペース：ミサイル発射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12" y="474562"/>
            <a:ext cx="4189486" cy="5522269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4437904" y="4965539"/>
            <a:ext cx="608658" cy="787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25644" y="57532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飛行機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6111433" y="5393803"/>
            <a:ext cx="1040618" cy="832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7326775" y="4213185"/>
            <a:ext cx="335666" cy="1963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685415" y="62077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隕石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28932" y="1825625"/>
            <a:ext cx="1120271" cy="648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217868" y="13792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ミサイル</a:t>
            </a:r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プログラ</a:t>
            </a:r>
            <a:r>
              <a:rPr lang="ja-JP" altLang="en-US" sz="4000" dirty="0"/>
              <a:t>ム，</a:t>
            </a:r>
            <a:r>
              <a:rPr kumimoji="1" lang="ja-JP" altLang="en-US" sz="4000" dirty="0"/>
              <a:t>工夫した点</a:t>
            </a:r>
            <a:r>
              <a:rPr lang="ja-JP" altLang="en-US" sz="4000" dirty="0"/>
              <a:t>等</a:t>
            </a:r>
            <a:br>
              <a:rPr lang="en-US" altLang="ja-JP" sz="4000" dirty="0"/>
            </a:b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52339"/>
            <a:ext cx="4938773" cy="3618916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プログラム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言語：</a:t>
            </a:r>
            <a:r>
              <a:rPr lang="en-US" altLang="ja-JP" dirty="0"/>
              <a:t>p</a:t>
            </a:r>
            <a:r>
              <a:rPr kumimoji="1" lang="en-US" altLang="ja-JP" dirty="0"/>
              <a:t>ython</a:t>
            </a:r>
          </a:p>
          <a:p>
            <a:pPr lvl="1"/>
            <a:r>
              <a:rPr lang="ja-JP" altLang="en-US" dirty="0"/>
              <a:t>サイズ：</a:t>
            </a:r>
            <a:r>
              <a:rPr kumimoji="1" lang="en-US" altLang="ja-JP" dirty="0"/>
              <a:t>130</a:t>
            </a:r>
            <a:r>
              <a:rPr kumimoji="1" lang="ja-JP" altLang="en-US" dirty="0"/>
              <a:t>行</a:t>
            </a:r>
            <a:endParaRPr kumimoji="1" lang="en-US" altLang="ja-JP" dirty="0"/>
          </a:p>
          <a:p>
            <a:r>
              <a:rPr lang="ja-JP" altLang="en-US" dirty="0"/>
              <a:t>工夫した点</a:t>
            </a:r>
            <a:endParaRPr lang="en-US" altLang="ja-JP" dirty="0"/>
          </a:p>
          <a:p>
            <a:pPr lvl="1"/>
            <a:r>
              <a:rPr lang="ja-JP" altLang="en-US" dirty="0"/>
              <a:t>オープニングでキーが押されたらゲームを開始して，飛行機が破壊されたらオープニングモードに戻るようにした</a:t>
            </a:r>
            <a:endParaRPr lang="en-US" altLang="ja-JP" dirty="0"/>
          </a:p>
          <a:p>
            <a:pPr lvl="1"/>
            <a:r>
              <a:rPr lang="ja-JP" altLang="en-US" dirty="0"/>
              <a:t>どのモードかを表す変数</a:t>
            </a:r>
            <a:r>
              <a:rPr lang="en-US" altLang="ja-JP" dirty="0" err="1">
                <a:latin typeface="Consolas" panose="020B0609020204030204" pitchFamily="49" charset="0"/>
              </a:rPr>
              <a:t>is_running</a:t>
            </a:r>
            <a:r>
              <a:rPr lang="ja-JP" altLang="en-US" dirty="0"/>
              <a:t>を用いて，実現した</a:t>
            </a:r>
            <a:endParaRPr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0915" y="4971255"/>
            <a:ext cx="462987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</a:rPr>
              <a:t> if </a:t>
            </a:r>
            <a:r>
              <a:rPr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is_running</a:t>
            </a:r>
            <a:r>
              <a:rPr lang="en-US" altLang="ja-JP" sz="1600" dirty="0">
                <a:latin typeface="Consolas" panose="020B0609020204030204" pitchFamily="49" charset="0"/>
              </a:rPr>
              <a:t> is False: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if </a:t>
            </a:r>
            <a:r>
              <a:rPr lang="en-US" altLang="ja-JP" sz="1600" dirty="0" err="1">
                <a:latin typeface="Consolas" panose="020B0609020204030204" pitchFamily="49" charset="0"/>
              </a:rPr>
              <a:t>pyxel.btnp</a:t>
            </a:r>
            <a:r>
              <a:rPr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pyxel.KEY_SPACE</a:t>
            </a:r>
            <a:r>
              <a:rPr lang="en-US" altLang="ja-JP" sz="16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    </a:t>
            </a:r>
            <a:r>
              <a:rPr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is_running</a:t>
            </a:r>
            <a:r>
              <a:rPr lang="en-US" altLang="ja-JP" sz="16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latin typeface="Consolas" panose="020B0609020204030204" pitchFamily="49" charset="0"/>
              </a:rPr>
              <a:t>meteos</a:t>
            </a:r>
            <a:r>
              <a:rPr lang="en-US" altLang="ja-JP" sz="1600" dirty="0">
                <a:latin typeface="Consolas" panose="020B0609020204030204" pitchFamily="49" charset="0"/>
              </a:rPr>
              <a:t> = []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    plane = Plane()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return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15670" y="5103674"/>
            <a:ext cx="3328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</a:t>
            </a:r>
            <a:r>
              <a:rPr lang="en-US" altLang="ja-JP" dirty="0"/>
              <a:t> </a:t>
            </a:r>
            <a:r>
              <a:rPr lang="ja-JP" altLang="en-US" dirty="0"/>
              <a:t>オープニングモードでは，</a:t>
            </a:r>
            <a:endParaRPr lang="en-US" altLang="ja-JP" dirty="0"/>
          </a:p>
          <a:p>
            <a:r>
              <a:rPr lang="en-US" altLang="ja-JP" b="1" dirty="0"/>
              <a:t>2</a:t>
            </a:r>
            <a:r>
              <a:rPr lang="ja-JP" altLang="en-US" dirty="0"/>
              <a:t> スペースキーが押されたら</a:t>
            </a:r>
            <a:endParaRPr lang="en-US" altLang="ja-JP" dirty="0"/>
          </a:p>
          <a:p>
            <a:r>
              <a:rPr lang="en-US" altLang="ja-JP" b="1" dirty="0"/>
              <a:t>3</a:t>
            </a:r>
            <a:r>
              <a:rPr lang="ja-JP" altLang="en-US" dirty="0"/>
              <a:t> ゲームモードに遷移</a:t>
            </a:r>
            <a:endParaRPr lang="en-US" altLang="ja-JP" dirty="0"/>
          </a:p>
          <a:p>
            <a:r>
              <a:rPr lang="en-US" altLang="ja-JP" b="1" dirty="0"/>
              <a:t>4</a:t>
            </a:r>
            <a:r>
              <a:rPr lang="en-US" altLang="ja-JP" dirty="0"/>
              <a:t> </a:t>
            </a:r>
            <a:r>
              <a:rPr kumimoji="1" lang="ja-JP" altLang="en-US" dirty="0"/>
              <a:t>押されなかったら，何もしない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16" y="1027907"/>
            <a:ext cx="3044295" cy="398946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223349" y="2068747"/>
            <a:ext cx="174017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/>
              <a:t>オープニングモード</a:t>
            </a:r>
          </a:p>
        </p:txBody>
      </p:sp>
      <p:sp>
        <p:nvSpPr>
          <p:cNvPr id="11" name="楕円 10"/>
          <p:cNvSpPr/>
          <p:nvPr/>
        </p:nvSpPr>
        <p:spPr>
          <a:xfrm>
            <a:off x="3964252" y="5017520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12" name="楕円 11"/>
          <p:cNvSpPr/>
          <p:nvPr/>
        </p:nvSpPr>
        <p:spPr>
          <a:xfrm>
            <a:off x="5567423" y="5258809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13" name="楕円 12"/>
          <p:cNvSpPr/>
          <p:nvPr/>
        </p:nvSpPr>
        <p:spPr>
          <a:xfrm>
            <a:off x="4490712" y="5518539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14" name="楕円 13"/>
          <p:cNvSpPr/>
          <p:nvPr/>
        </p:nvSpPr>
        <p:spPr>
          <a:xfrm>
            <a:off x="2839204" y="6272265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1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171</Words>
  <Application>Microsoft Office PowerPoint</Application>
  <PresentationFormat>画面に合わせる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作成したゲームの紹介</vt:lpstr>
      <vt:lpstr>作成したゲーム</vt:lpstr>
      <vt:lpstr>プログラム，工夫した点等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作成したゲームの紹介</dc:title>
  <dc:creator>土屋 達弘</dc:creator>
  <cp:lastModifiedBy>土屋　達弘</cp:lastModifiedBy>
  <cp:revision>7</cp:revision>
  <dcterms:created xsi:type="dcterms:W3CDTF">2019-07-01T05:16:27Z</dcterms:created>
  <dcterms:modified xsi:type="dcterms:W3CDTF">2021-07-09T03:48:07Z</dcterms:modified>
</cp:coreProperties>
</file>