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6EFEE-45B5-4200-8053-4BC482C57964}" type="datetimeFigureOut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42C7D-AB53-45A6-992A-41032E1FBE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1979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BB7D6-EB46-4AF0-A25F-04E510FCDD86}" type="datetime1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348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56938-6694-4F61-8B5B-3A766BB89553}" type="datetime1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391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983FF-6E45-44AD-8651-85C7043BB16B}" type="datetime1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256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B0343-2B07-42BB-99B3-5A3435E46C45}" type="datetime1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671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6C7B-9033-40C3-892B-B703ED7752D2}" type="datetime1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314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40DC3-032A-4A81-9DF2-494A48A224DC}" type="datetime1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946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1B77-BCA7-48D7-A257-356ACA410515}" type="datetime1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827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98856-F767-4C96-9EB6-2AC601F52712}" type="datetime1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90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AA26-5B76-4C3A-AFE0-497F8B6EA0FB}" type="datetime1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15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6DAF2-0813-436A-BF46-77D571D464F4}" type="datetime1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4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9ACE-10A6-4B80-96C0-27718123B306}" type="datetime1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35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DD0A3-7519-430F-82F8-A364990B3FE7}" type="datetime1">
              <a:rPr kumimoji="1" lang="ja-JP" altLang="en-US" smtClean="0"/>
              <a:t>2019/7/1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A8554-BCA2-40EA-B119-25100EA84C3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858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作成したゲームの紹介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大学院情報科学研究科</a:t>
            </a:r>
            <a:endParaRPr kumimoji="1" lang="en-US" altLang="ja-JP" dirty="0" smtClean="0"/>
          </a:p>
          <a:p>
            <a:r>
              <a:rPr kumimoji="1" lang="ja-JP" altLang="en-US" dirty="0" smtClean="0"/>
              <a:t>土屋達弘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31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4000" dirty="0" smtClean="0"/>
              <a:t>作成したゲーム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825625"/>
            <a:ext cx="3700282" cy="4351338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ゲーム名</a:t>
            </a:r>
            <a:endParaRPr kumimoji="1" lang="en-US" altLang="ja-JP" dirty="0" smtClean="0"/>
          </a:p>
          <a:p>
            <a:pPr lvl="1"/>
            <a:r>
              <a:rPr kumimoji="1" lang="en-US" altLang="ja-JP" dirty="0" err="1" smtClean="0"/>
              <a:t>meteo</a:t>
            </a:r>
            <a:r>
              <a:rPr kumimoji="1" lang="en-US" altLang="ja-JP" dirty="0" smtClean="0"/>
              <a:t> </a:t>
            </a:r>
          </a:p>
          <a:p>
            <a:r>
              <a:rPr lang="ja-JP" altLang="en-US" dirty="0" smtClean="0"/>
              <a:t>内容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自分の飛行機を左右に動かして，上から流れてくる隕石をよける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発射したミサイルで隕石を破壊可能</a:t>
            </a:r>
            <a:endParaRPr lang="en-US" altLang="ja-JP" dirty="0" smtClean="0"/>
          </a:p>
          <a:p>
            <a:r>
              <a:rPr kumimoji="1" lang="ja-JP" altLang="en-US" dirty="0" smtClean="0"/>
              <a:t>操作方法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←→キー：左右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スペース：ミサイル発射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612" y="474562"/>
            <a:ext cx="4189486" cy="5522269"/>
          </a:xfrm>
          <a:prstGeom prst="rect">
            <a:avLst/>
          </a:prstGeom>
        </p:spPr>
      </p:pic>
      <p:cxnSp>
        <p:nvCxnSpPr>
          <p:cNvPr id="6" name="直線矢印コネクタ 5"/>
          <p:cNvCxnSpPr/>
          <p:nvPr/>
        </p:nvCxnSpPr>
        <p:spPr>
          <a:xfrm flipV="1">
            <a:off x="4437904" y="4965539"/>
            <a:ext cx="608658" cy="78775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3525644" y="575329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飛行機</a:t>
            </a:r>
            <a:endParaRPr kumimoji="1" lang="ja-JP" altLang="en-US" sz="2400" dirty="0"/>
          </a:p>
        </p:txBody>
      </p:sp>
      <p:cxnSp>
        <p:nvCxnSpPr>
          <p:cNvPr id="8" name="直線矢印コネクタ 7"/>
          <p:cNvCxnSpPr/>
          <p:nvPr/>
        </p:nvCxnSpPr>
        <p:spPr>
          <a:xfrm flipH="1" flipV="1">
            <a:off x="6111433" y="5393803"/>
            <a:ext cx="1040618" cy="832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7326775" y="4213185"/>
            <a:ext cx="335666" cy="19637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6685415" y="62077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隕石</a:t>
            </a:r>
            <a:endParaRPr kumimoji="1" lang="ja-JP" altLang="en-US" sz="2400" dirty="0"/>
          </a:p>
        </p:txBody>
      </p:sp>
      <p:cxnSp>
        <p:nvCxnSpPr>
          <p:cNvPr id="14" name="直線矢印コネクタ 13"/>
          <p:cNvCxnSpPr/>
          <p:nvPr/>
        </p:nvCxnSpPr>
        <p:spPr>
          <a:xfrm>
            <a:off x="4328932" y="1825625"/>
            <a:ext cx="1120271" cy="648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217868" y="137927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 smtClean="0"/>
              <a:t>ミサイル</a:t>
            </a:r>
            <a:endParaRPr kumimoji="1" lang="ja-JP" altLang="en-US" sz="2400" dirty="0"/>
          </a:p>
        </p:txBody>
      </p:sp>
      <p:sp>
        <p:nvSpPr>
          <p:cNvPr id="21" name="スライド番号プレースホルダー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7053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 smtClean="0"/>
              <a:t>プログラ</a:t>
            </a:r>
            <a:r>
              <a:rPr lang="ja-JP" altLang="en-US" sz="4000" dirty="0" smtClean="0"/>
              <a:t>ム，</a:t>
            </a:r>
            <a:r>
              <a:rPr kumimoji="1" lang="ja-JP" altLang="en-US" sz="4000" dirty="0" smtClean="0"/>
              <a:t>工夫した点</a:t>
            </a:r>
            <a:r>
              <a:rPr lang="ja-JP" altLang="en-US" sz="4000" dirty="0" smtClean="0"/>
              <a:t>等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28650" y="1352339"/>
            <a:ext cx="4938773" cy="3618916"/>
          </a:xfrm>
        </p:spPr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プログラム</a:t>
            </a:r>
            <a:endParaRPr kumimoji="1" lang="en-US" altLang="ja-JP" dirty="0" smtClean="0"/>
          </a:p>
          <a:p>
            <a:pPr lvl="1"/>
            <a:r>
              <a:rPr kumimoji="1" lang="ja-JP" altLang="en-US" dirty="0" smtClean="0"/>
              <a:t>言語：</a:t>
            </a:r>
            <a:r>
              <a:rPr lang="en-US" altLang="ja-JP" dirty="0"/>
              <a:t>p</a:t>
            </a:r>
            <a:r>
              <a:rPr kumimoji="1" lang="en-US" altLang="ja-JP" dirty="0" smtClean="0"/>
              <a:t>ython</a:t>
            </a:r>
          </a:p>
          <a:p>
            <a:pPr lvl="1"/>
            <a:r>
              <a:rPr lang="ja-JP" altLang="en-US" dirty="0" smtClean="0"/>
              <a:t>サイズ</a:t>
            </a:r>
            <a:r>
              <a:rPr lang="ja-JP" altLang="en-US" dirty="0"/>
              <a:t>：</a:t>
            </a:r>
            <a:r>
              <a:rPr kumimoji="1" lang="en-US" altLang="ja-JP" dirty="0" smtClean="0"/>
              <a:t>130</a:t>
            </a:r>
            <a:r>
              <a:rPr kumimoji="1" lang="ja-JP" altLang="en-US" dirty="0" smtClean="0"/>
              <a:t>行</a:t>
            </a:r>
            <a:endParaRPr kumimoji="1" lang="en-US" altLang="ja-JP" dirty="0" smtClean="0"/>
          </a:p>
          <a:p>
            <a:r>
              <a:rPr lang="ja-JP" altLang="en-US" dirty="0" smtClean="0"/>
              <a:t>工夫した点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オープニングでキーが押されたらゲームを開始して，飛行機が破壊されたらオープニングモードに戻るようにした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どのモードかを表す変数</a:t>
            </a:r>
            <a:r>
              <a:rPr lang="en-US" altLang="ja-JP" dirty="0" err="1" smtClean="0">
                <a:latin typeface="Consolas" panose="020B0609020204030204" pitchFamily="49" charset="0"/>
              </a:rPr>
              <a:t>is_running</a:t>
            </a:r>
            <a:r>
              <a:rPr lang="ja-JP" altLang="en-US" dirty="0" smtClean="0"/>
              <a:t>を用いて，これを実現した</a:t>
            </a:r>
            <a:endParaRPr lang="en-US" altLang="ja-JP" dirty="0" smtClean="0"/>
          </a:p>
          <a:p>
            <a:pPr lvl="2"/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120915" y="4971255"/>
            <a:ext cx="4629873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Consolas" panose="020B0609020204030204" pitchFamily="49" charset="0"/>
              </a:rPr>
              <a:t> if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is_running</a:t>
            </a:r>
            <a:r>
              <a:rPr lang="en-US" altLang="ja-JP" sz="1600" dirty="0" smtClean="0">
                <a:latin typeface="Consolas" panose="020B0609020204030204" pitchFamily="49" charset="0"/>
              </a:rPr>
              <a:t> is False: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</a:rPr>
              <a:t>        if </a:t>
            </a:r>
            <a:r>
              <a:rPr lang="en-US" altLang="ja-JP" sz="1600" dirty="0" err="1" smtClean="0">
                <a:latin typeface="Consolas" panose="020B0609020204030204" pitchFamily="49" charset="0"/>
              </a:rPr>
              <a:t>pyxel.btnp</a:t>
            </a:r>
            <a:r>
              <a:rPr lang="en-US" altLang="ja-JP" sz="1600" dirty="0" smtClean="0">
                <a:latin typeface="Consolas" panose="020B0609020204030204" pitchFamily="49" charset="0"/>
              </a:rPr>
              <a:t>(</a:t>
            </a:r>
            <a:r>
              <a:rPr lang="en-US" altLang="ja-JP" sz="1600" dirty="0" err="1" smtClean="0">
                <a:latin typeface="Consolas" panose="020B0609020204030204" pitchFamily="49" charset="0"/>
              </a:rPr>
              <a:t>pyxel.KEY_SPACE</a:t>
            </a:r>
            <a:r>
              <a:rPr lang="en-US" altLang="ja-JP" sz="1600" dirty="0" smtClean="0"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ja-JP" sz="1600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is_running</a:t>
            </a:r>
            <a:r>
              <a:rPr lang="en-US" altLang="ja-JP" sz="1600" dirty="0" smtClean="0">
                <a:latin typeface="Consolas" panose="020B0609020204030204" pitchFamily="49" charset="0"/>
              </a:rPr>
              <a:t> = True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</a:rPr>
              <a:t>            </a:t>
            </a:r>
            <a:r>
              <a:rPr lang="en-US" altLang="ja-JP" sz="1600" dirty="0" err="1" smtClean="0">
                <a:latin typeface="Consolas" panose="020B0609020204030204" pitchFamily="49" charset="0"/>
              </a:rPr>
              <a:t>meteos</a:t>
            </a:r>
            <a:r>
              <a:rPr lang="en-US" altLang="ja-JP" sz="1600" dirty="0" smtClean="0">
                <a:latin typeface="Consolas" panose="020B0609020204030204" pitchFamily="49" charset="0"/>
              </a:rPr>
              <a:t> = []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</a:rPr>
              <a:t>            plane = Plane()</a:t>
            </a:r>
          </a:p>
          <a:p>
            <a:r>
              <a:rPr lang="en-US" altLang="ja-JP" sz="1600" dirty="0" smtClean="0">
                <a:latin typeface="Consolas" panose="020B0609020204030204" pitchFamily="49" charset="0"/>
              </a:rPr>
              <a:t>        return</a:t>
            </a:r>
            <a:endParaRPr kumimoji="1" lang="ja-JP" altLang="en-US" sz="1600" dirty="0">
              <a:latin typeface="Consolas" panose="020B0609020204030204" pitchFamily="49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815670" y="5103674"/>
            <a:ext cx="33283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 smtClean="0"/>
              <a:t>1</a:t>
            </a:r>
            <a:r>
              <a:rPr lang="en-US" altLang="ja-JP" dirty="0" smtClean="0"/>
              <a:t> </a:t>
            </a:r>
            <a:r>
              <a:rPr lang="ja-JP" altLang="en-US" dirty="0" smtClean="0"/>
              <a:t>オープニングモードでは，</a:t>
            </a:r>
            <a:endParaRPr lang="en-US" altLang="ja-JP" dirty="0" smtClean="0"/>
          </a:p>
          <a:p>
            <a:r>
              <a:rPr lang="en-US" altLang="ja-JP" b="1" dirty="0"/>
              <a:t>2</a:t>
            </a:r>
            <a:r>
              <a:rPr lang="ja-JP" altLang="en-US" dirty="0" smtClean="0"/>
              <a:t> スペースキーが押されたら</a:t>
            </a:r>
            <a:endParaRPr lang="en-US" altLang="ja-JP" dirty="0" smtClean="0"/>
          </a:p>
          <a:p>
            <a:r>
              <a:rPr lang="en-US" altLang="ja-JP" b="1" dirty="0" smtClean="0"/>
              <a:t>3</a:t>
            </a:r>
            <a:r>
              <a:rPr lang="ja-JP" altLang="en-US" dirty="0" smtClean="0"/>
              <a:t> ゲームモードに遷移</a:t>
            </a:r>
            <a:endParaRPr lang="en-US" altLang="ja-JP" dirty="0" smtClean="0"/>
          </a:p>
          <a:p>
            <a:r>
              <a:rPr lang="en-US" altLang="ja-JP" b="1" dirty="0" smtClean="0"/>
              <a:t>4</a:t>
            </a:r>
            <a:r>
              <a:rPr lang="en-US" altLang="ja-JP" dirty="0" smtClean="0"/>
              <a:t> </a:t>
            </a:r>
            <a:r>
              <a:rPr kumimoji="1" lang="ja-JP" altLang="en-US" dirty="0" smtClean="0"/>
              <a:t>押されなかったら，何もしない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8916" y="1027907"/>
            <a:ext cx="3044295" cy="398946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7223349" y="2068747"/>
            <a:ext cx="1740177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ja-JP" altLang="en-US" sz="2000" dirty="0" smtClean="0"/>
              <a:t>オープニングモード</a:t>
            </a:r>
            <a:endParaRPr lang="ja-JP" altLang="en-US" sz="2000" dirty="0"/>
          </a:p>
        </p:txBody>
      </p:sp>
      <p:sp>
        <p:nvSpPr>
          <p:cNvPr id="11" name="楕円 10"/>
          <p:cNvSpPr/>
          <p:nvPr/>
        </p:nvSpPr>
        <p:spPr>
          <a:xfrm>
            <a:off x="3964252" y="5017520"/>
            <a:ext cx="258832" cy="2588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1</a:t>
            </a:r>
            <a:endParaRPr kumimoji="1" lang="ja-JP" altLang="en-US" b="1" dirty="0"/>
          </a:p>
        </p:txBody>
      </p:sp>
      <p:sp>
        <p:nvSpPr>
          <p:cNvPr id="12" name="楕円 11"/>
          <p:cNvSpPr/>
          <p:nvPr/>
        </p:nvSpPr>
        <p:spPr>
          <a:xfrm>
            <a:off x="5567423" y="5258809"/>
            <a:ext cx="258832" cy="2588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2</a:t>
            </a:r>
            <a:endParaRPr kumimoji="1" lang="ja-JP" altLang="en-US" b="1" dirty="0"/>
          </a:p>
        </p:txBody>
      </p:sp>
      <p:sp>
        <p:nvSpPr>
          <p:cNvPr id="13" name="楕円 12"/>
          <p:cNvSpPr/>
          <p:nvPr/>
        </p:nvSpPr>
        <p:spPr>
          <a:xfrm>
            <a:off x="4490712" y="5518539"/>
            <a:ext cx="258832" cy="2588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3</a:t>
            </a:r>
            <a:endParaRPr kumimoji="1" lang="ja-JP" altLang="en-US" b="1" dirty="0"/>
          </a:p>
        </p:txBody>
      </p:sp>
      <p:sp>
        <p:nvSpPr>
          <p:cNvPr id="14" name="楕円 13"/>
          <p:cNvSpPr/>
          <p:nvPr/>
        </p:nvSpPr>
        <p:spPr>
          <a:xfrm>
            <a:off x="2839204" y="6272265"/>
            <a:ext cx="258832" cy="258832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/>
              <a:t>4</a:t>
            </a:r>
            <a:endParaRPr kumimoji="1" lang="ja-JP" altLang="en-US" b="1" dirty="0"/>
          </a:p>
        </p:txBody>
      </p:sp>
      <p:sp>
        <p:nvSpPr>
          <p:cNvPr id="15" name="スライド番号プレースホルダー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A8554-BCA2-40EA-B119-25100EA84C3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190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158</Words>
  <Application>Microsoft Office PowerPoint</Application>
  <PresentationFormat>画面に合わせる (4:3)</PresentationFormat>
  <Paragraphs>40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Consolas</vt:lpstr>
      <vt:lpstr>Office テーマ</vt:lpstr>
      <vt:lpstr>作成したゲームの紹介</vt:lpstr>
      <vt:lpstr>作成したゲーム</vt:lpstr>
      <vt:lpstr>プログラム，工夫した点等 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作成したゲームの紹介</dc:title>
  <dc:creator>土屋 達弘</dc:creator>
  <cp:lastModifiedBy>土屋 達弘</cp:lastModifiedBy>
  <cp:revision>6</cp:revision>
  <dcterms:created xsi:type="dcterms:W3CDTF">2019-07-01T05:16:27Z</dcterms:created>
  <dcterms:modified xsi:type="dcterms:W3CDTF">2019-07-01T05:44:53Z</dcterms:modified>
</cp:coreProperties>
</file>