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569" autoAdjust="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8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98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45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6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2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1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72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46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47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0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9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600E-BDDD-47BE-BD4B-E8A77371E70A}" type="datetimeFigureOut">
              <a:rPr kumimoji="1" lang="ja-JP" altLang="en-US" smtClean="0"/>
              <a:t>2013/6/13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44220-B96D-4203-A2CA-1DDAE9BA4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5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11760" y="404664"/>
            <a:ext cx="4536504" cy="1224135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名前順にソート</a:t>
            </a:r>
            <a:endParaRPr kumimoji="1" lang="ja-JP" altLang="en-US" sz="4000" dirty="0"/>
          </a:p>
        </p:txBody>
      </p:sp>
      <p:sp>
        <p:nvSpPr>
          <p:cNvPr id="7" name="右矢印 6"/>
          <p:cNvSpPr/>
          <p:nvPr/>
        </p:nvSpPr>
        <p:spPr>
          <a:xfrm>
            <a:off x="4261137" y="3254079"/>
            <a:ext cx="598895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50173"/>
              </p:ext>
            </p:extLst>
          </p:nvPr>
        </p:nvGraphicFramePr>
        <p:xfrm>
          <a:off x="179512" y="1768432"/>
          <a:ext cx="3960440" cy="392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619"/>
                <a:gridCol w="1204866"/>
                <a:gridCol w="1996955"/>
              </a:tblGrid>
              <a:tr h="317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日時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繰返し回数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名前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2013-06-14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3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開発打合せ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2013-06-17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全体ミーティング</a:t>
                      </a:r>
                      <a:endParaRPr kumimoji="1" lang="en-US" altLang="ja-JP" sz="1600" dirty="0" smtClean="0"/>
                    </a:p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2013-06-17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ボウリング大会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2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2013-06-24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4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5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検討打合せ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2013-06-28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4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開発打合せ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43604"/>
              </p:ext>
            </p:extLst>
          </p:nvPr>
        </p:nvGraphicFramePr>
        <p:xfrm>
          <a:off x="4932040" y="1628801"/>
          <a:ext cx="3960440" cy="4051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619"/>
                <a:gridCol w="1204866"/>
                <a:gridCol w="1996955"/>
              </a:tblGrid>
              <a:tr h="3459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日時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繰返し回数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名前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2013-06-14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3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開発打合せ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2013-04-23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3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検討打合せ</a:t>
                      </a:r>
                      <a:endParaRPr kumimoji="1" lang="en-US" altLang="ja-JP" sz="1600" dirty="0" smtClean="0"/>
                    </a:p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2013-06-28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4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開発打合せ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2013-05-22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4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検討打合せ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2013-06-24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4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5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検討打合せ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11760" y="404664"/>
            <a:ext cx="4536504" cy="1224135"/>
          </a:xfrm>
        </p:spPr>
        <p:txBody>
          <a:bodyPr>
            <a:normAutofit fontScale="90000"/>
          </a:bodyPr>
          <a:lstStyle/>
          <a:p>
            <a:r>
              <a:rPr lang="ja-JP" altLang="en-US" sz="4000" dirty="0" smtClean="0"/>
              <a:t>繰返し回数</a:t>
            </a:r>
            <a:r>
              <a:rPr kumimoji="1" lang="ja-JP" altLang="en-US" sz="4000" dirty="0" smtClean="0"/>
              <a:t>順にソート</a:t>
            </a:r>
            <a:endParaRPr kumimoji="1" lang="ja-JP" altLang="en-US" sz="4000" dirty="0"/>
          </a:p>
        </p:txBody>
      </p:sp>
      <p:sp>
        <p:nvSpPr>
          <p:cNvPr id="7" name="右矢印 6"/>
          <p:cNvSpPr/>
          <p:nvPr/>
        </p:nvSpPr>
        <p:spPr>
          <a:xfrm>
            <a:off x="4261137" y="3254079"/>
            <a:ext cx="598895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43536"/>
              </p:ext>
            </p:extLst>
          </p:nvPr>
        </p:nvGraphicFramePr>
        <p:xfrm>
          <a:off x="179512" y="1768432"/>
          <a:ext cx="3960440" cy="392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619"/>
                <a:gridCol w="1204866"/>
                <a:gridCol w="1996955"/>
              </a:tblGrid>
              <a:tr h="317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日時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繰返し回数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名前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2013-06-14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3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開発打合せ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2013-06-17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全体ミーティング</a:t>
                      </a:r>
                      <a:endParaRPr kumimoji="1" lang="en-US" altLang="ja-JP" sz="1600" dirty="0" smtClean="0"/>
                    </a:p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2013-06-17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ボウリング大会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2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2013-06-24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4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5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検討打合せ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2013-06-28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第</a:t>
                      </a:r>
                      <a:r>
                        <a:rPr kumimoji="1" lang="en-US" altLang="ja-JP" sz="1600" dirty="0" smtClean="0"/>
                        <a:t>4</a:t>
                      </a:r>
                      <a:r>
                        <a:rPr kumimoji="1" lang="ja-JP" altLang="en-US" sz="1600" dirty="0" smtClean="0"/>
                        <a:t>回</a:t>
                      </a:r>
                      <a:r>
                        <a:rPr kumimoji="1" lang="en-US" altLang="ja-JP" sz="1600" dirty="0" smtClean="0"/>
                        <a:t>GN</a:t>
                      </a:r>
                      <a:r>
                        <a:rPr kumimoji="1" lang="ja-JP" altLang="en-US" sz="1600" dirty="0" smtClean="0"/>
                        <a:t>開発打合せ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8403"/>
              </p:ext>
            </p:extLst>
          </p:nvPr>
        </p:nvGraphicFramePr>
        <p:xfrm>
          <a:off x="4932040" y="1772816"/>
          <a:ext cx="3960440" cy="3888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619"/>
                <a:gridCol w="1204866"/>
                <a:gridCol w="1996955"/>
              </a:tblGrid>
              <a:tr h="3895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日時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繰返し回数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名前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5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7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2013-06-17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en-US" altLang="ja-JP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全体ミーティング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7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2013-06-17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13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ボウリング大会</a:t>
                      </a:r>
                      <a:endParaRPr kumimoji="1" lang="en-US" altLang="ja-JP" sz="1600" dirty="0" smtClean="0"/>
                    </a:p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7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2013-05-15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12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全体ミーティング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7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2013-05-15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12</a:t>
                      </a:r>
                      <a:r>
                        <a:rPr kumimoji="1" lang="ja-JP" altLang="en-US" sz="1600" dirty="0" smtClean="0"/>
                        <a:t>回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ボウリング大会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・・・・・・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3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289</Words>
  <Application>Microsoft Office PowerPoint</Application>
  <PresentationFormat>画面に合わせる (4:3)</PresentationFormat>
  <Paragraphs>95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名前順にソート</vt:lpstr>
      <vt:lpstr>繰返し回数順にソート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名前順にソート</dc:title>
  <dc:creator>root</dc:creator>
  <cp:lastModifiedBy>root</cp:lastModifiedBy>
  <cp:revision>15</cp:revision>
  <dcterms:created xsi:type="dcterms:W3CDTF">2013-06-12T12:15:28Z</dcterms:created>
  <dcterms:modified xsi:type="dcterms:W3CDTF">2013-06-12T17:59:54Z</dcterms:modified>
</cp:coreProperties>
</file>