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E916-343F-1AC3-F5A7-8F4A04BEC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OpenXML Sample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055E1-C7E1-30F1-218E-3984CBB7E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1546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2B07-F283-0567-0217-C79C7266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Sample Page1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8F39-E2DE-59AE-DF45-CD80E3BF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748867"/>
            <a:ext cx="10131425" cy="999066"/>
          </a:xfrm>
        </p:spPr>
        <p:txBody>
          <a:bodyPr/>
          <a:lstStyle/>
          <a:p>
            <a:r>
              <a:rPr lang="en-US" dirty="0">
                <a:solidFill>
                  <a:srgbClr val="C9A26D"/>
                </a:solidFill>
                <a:effectLst/>
              </a:rPr>
              <a:t>&lt;a </a:t>
            </a:r>
            <a:r>
              <a:rPr lang="en-US" dirty="0" err="1">
                <a:solidFill>
                  <a:srgbClr val="C9A26D"/>
                </a:solidFill>
                <a:effectLst/>
              </a:rPr>
              <a:t>href</a:t>
            </a:r>
            <a:r>
              <a:rPr lang="en-US" dirty="0">
                <a:solidFill>
                  <a:srgbClr val="C9A26D"/>
                </a:solidFill>
                <a:effectLst/>
              </a:rPr>
              <a:t>="https://</a:t>
            </a:r>
            <a:r>
              <a:rPr lang="en-US" dirty="0" err="1">
                <a:solidFill>
                  <a:srgbClr val="C9A26D"/>
                </a:solidFill>
                <a:effectLst/>
              </a:rPr>
              <a:t>jp.freepik.com</a:t>
            </a:r>
            <a:r>
              <a:rPr lang="en-US" dirty="0">
                <a:solidFill>
                  <a:srgbClr val="C9A26D"/>
                </a:solidFill>
                <a:effectLst/>
              </a:rPr>
              <a:t>/free-photo/earth-and-galaxy-elements-of-this-image-furnished-by-nasa_13180419.htm#query=%E5%9C%B0%E7%90%83&amp;position=0&amp;from_view=keyword"&gt;</a:t>
            </a:r>
            <a:r>
              <a:rPr lang="ja-JP" altLang="en-US">
                <a:solidFill>
                  <a:srgbClr val="C9A26D"/>
                </a:solidFill>
                <a:effectLst/>
              </a:rPr>
              <a:t>著作者：</a:t>
            </a:r>
            <a:r>
              <a:rPr lang="en-US" dirty="0">
                <a:solidFill>
                  <a:srgbClr val="C9A26D"/>
                </a:solidFill>
                <a:effectLst/>
              </a:rPr>
              <a:t>tawatchai07&lt;/a&gt;／</a:t>
            </a:r>
            <a:r>
              <a:rPr lang="ja-JP" altLang="en-US">
                <a:solidFill>
                  <a:srgbClr val="C9A26D"/>
                </a:solidFill>
                <a:effectLst/>
              </a:rPr>
              <a:t>出典：</a:t>
            </a:r>
            <a:r>
              <a:rPr lang="en-US" dirty="0" err="1">
                <a:solidFill>
                  <a:srgbClr val="C9A26D"/>
                </a:solidFill>
                <a:effectLst/>
              </a:rPr>
              <a:t>Freepik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81179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39F7-4F27-EE9D-05F1-B1675A20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Sample Page2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19189-F6DF-8A8E-0150-5663AE0B0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92683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53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OpenXML Sample</vt:lpstr>
      <vt:lpstr>Sample Page1</vt:lpstr>
      <vt:lpstr>Sample Page2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OpenXML Sample</dc:title>
  <dc:creator>小川　達也(FRE)</dc:creator>
  <cp:lastModifiedBy>小川　達也(FRE)</cp:lastModifiedBy>
  <cp:revision>4</cp:revision>
  <dcterms:created xsi:type="dcterms:W3CDTF">2022-10-15T03:55:35Z</dcterms:created>
  <dcterms:modified xsi:type="dcterms:W3CDTF">2022-10-15T08:24:28Z</dcterms:modified>
</cp:coreProperties>
</file>