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D03B7-85EA-9F40-BAD2-A37BC77A057C}" type="datetimeFigureOut">
              <a:rPr lang="en-JP" smtClean="0"/>
              <a:t>2022/10/18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2B97-EE5D-2C43-AA85-E1B1A3C1C90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577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B56A243-6361-8341-A63C-38DA93CC0805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9E25-BF9C-4D45-9898-0F042F4A1275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B6-CAAB-4842-9A81-9C799FE7DCB1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0635-D8C1-6246-A1A9-D5333396158B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1EF-9D53-5D4D-951D-C7E52C8055DC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D806-0E00-0E4E-8D12-C6DA62D3B41F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2738-D6A1-F84A-BCB6-6A37D61A4BBE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7B72-9E7E-A24D-B8C8-3BDA63F932AC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5C32-3678-7A41-87F7-A1E88B428CA6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482-4233-2643-999E-0DB42F1055D4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B2BB-2EB1-B949-854E-5C6FD0E91D20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9A33-C9E4-B44D-9CB3-231B5D41CB88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3CE6-A187-0146-9D41-07EF20617A5E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E9F-AFB9-8D4E-B659-47EE82D57BEB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BAC3-5E77-DA42-9951-0AA4EBF6BF33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44BA-52E7-754C-BFA8-E46B46D611A2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AA6D-D37F-024F-810E-518020EB107C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E1715B-9361-5446-88A7-4614926BB5CF}" type="datetime1">
              <a:rPr lang="en-US" smtClean="0"/>
              <a:t>10/18/22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E916-343F-1AC3-F5A7-8F4A04BEC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OpenXML 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055E1-C7E1-30F1-218E-3984CBB7E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6A4E-C962-8914-97D2-1EB1783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6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2B07-F283-0567-0217-C79C7266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Sample Page1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8F39-E2DE-59AE-DF45-CD80E3BF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748867"/>
            <a:ext cx="10131425" cy="999066"/>
          </a:xfrm>
        </p:spPr>
        <p:txBody>
          <a:bodyPr/>
          <a:lstStyle/>
          <a:p>
            <a:r>
              <a:rPr lang="en-US" dirty="0">
                <a:solidFill>
                  <a:srgbClr val="C9A26D"/>
                </a:solidFill>
                <a:effectLst/>
              </a:rPr>
              <a:t>&lt;a </a:t>
            </a:r>
            <a:r>
              <a:rPr lang="en-US" dirty="0" err="1">
                <a:solidFill>
                  <a:srgbClr val="C9A26D"/>
                </a:solidFill>
                <a:effectLst/>
              </a:rPr>
              <a:t>href</a:t>
            </a:r>
            <a:r>
              <a:rPr lang="en-US" dirty="0">
                <a:solidFill>
                  <a:srgbClr val="C9A26D"/>
                </a:solidFill>
                <a:effectLst/>
              </a:rPr>
              <a:t>="https://</a:t>
            </a:r>
            <a:r>
              <a:rPr lang="en-US" dirty="0" err="1">
                <a:solidFill>
                  <a:srgbClr val="C9A26D"/>
                </a:solidFill>
                <a:effectLst/>
              </a:rPr>
              <a:t>jp.freepik.com</a:t>
            </a:r>
            <a:r>
              <a:rPr lang="en-US" dirty="0">
                <a:solidFill>
                  <a:srgbClr val="C9A26D"/>
                </a:solidFill>
                <a:effectLst/>
              </a:rPr>
              <a:t>/free-photo/earth-and-galaxy-elements-of-this-image-furnished-by-nasa_13180419.htm#query=%E5%9C%B0%E7%90%83&amp;position=0&amp;from_view=keyword"&gt;</a:t>
            </a:r>
            <a:r>
              <a:rPr lang="ja-JP" altLang="en-US">
                <a:solidFill>
                  <a:srgbClr val="C9A26D"/>
                </a:solidFill>
                <a:effectLst/>
              </a:rPr>
              <a:t>著作者：</a:t>
            </a:r>
            <a:r>
              <a:rPr lang="en-US" dirty="0">
                <a:solidFill>
                  <a:srgbClr val="C9A26D"/>
                </a:solidFill>
                <a:effectLst/>
              </a:rPr>
              <a:t>tawatchai07&lt;/a&gt;／</a:t>
            </a:r>
            <a:r>
              <a:rPr lang="ja-JP" altLang="en-US">
                <a:solidFill>
                  <a:srgbClr val="C9A26D"/>
                </a:solidFill>
                <a:effectLst/>
              </a:rPr>
              <a:t>出典：</a:t>
            </a:r>
            <a:r>
              <a:rPr lang="en-US" dirty="0" err="1">
                <a:solidFill>
                  <a:srgbClr val="C9A26D"/>
                </a:solidFill>
                <a:effectLst/>
              </a:rPr>
              <a:t>Freepik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05623-DE83-C6A5-4B3A-01228A2D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9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39F7-4F27-EE9D-05F1-B1675A20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Sample Page2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9189-F6DF-8A8E-0150-5663AE0B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EB9C8-CC01-4F0B-B6C8-F7FD2C1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83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56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OpenXML Sample</vt:lpstr>
      <vt:lpstr>Sample Page1</vt:lpstr>
      <vt:lpstr>Sample Page2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OpenXML Sample</dc:title>
  <dc:creator>小川　達也(FRE)</dc:creator>
  <cp:lastModifiedBy>小川　達也(FRE)</cp:lastModifiedBy>
  <cp:revision>5</cp:revision>
  <dcterms:created xsi:type="dcterms:W3CDTF">2022-10-15T03:55:35Z</dcterms:created>
  <dcterms:modified xsi:type="dcterms:W3CDTF">2022-10-17T15:45:48Z</dcterms:modified>
</cp:coreProperties>
</file>