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73" r:id="rId4"/>
    <p:sldId id="258" r:id="rId5"/>
    <p:sldId id="260" r:id="rId6"/>
    <p:sldId id="279" r:id="rId7"/>
    <p:sldId id="280" r:id="rId8"/>
    <p:sldId id="282" r:id="rId9"/>
    <p:sldId id="283" r:id="rId10"/>
    <p:sldId id="274" r:id="rId11"/>
    <p:sldId id="284" r:id="rId12"/>
    <p:sldId id="285" r:id="rId13"/>
    <p:sldId id="286" r:id="rId14"/>
    <p:sldId id="287" r:id="rId15"/>
    <p:sldId id="288" r:id="rId16"/>
    <p:sldId id="271" r:id="rId17"/>
    <p:sldId id="272" r:id="rId18"/>
    <p:sldId id="265" r:id="rId19"/>
    <p:sldId id="275" r:id="rId20"/>
    <p:sldId id="266" r:id="rId21"/>
    <p:sldId id="268" r:id="rId22"/>
    <p:sldId id="276" r:id="rId23"/>
    <p:sldId id="269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60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87"/>
            <p14:sldId id="288"/>
            <p14:sldId id="271"/>
            <p14:sldId id="272"/>
            <p14:sldId id="265"/>
          </p14:sldIdLst>
        </p14:section>
        <p14:section name="問題" id="{5DF14365-912A-421F-88AF-4ABB7DE19D81}">
          <p14:sldIdLst>
            <p14:sldId id="275"/>
            <p14:sldId id="266"/>
            <p14:sldId id="268"/>
          </p14:sldIdLst>
        </p14:section>
        <p14:section name="実験１" id="{7193612D-D5C7-4CEE-8D90-11755AE6C4DA}">
          <p14:sldIdLst>
            <p14:sldId id="276"/>
            <p14:sldId id="269"/>
          </p14:sldIdLst>
        </p14:section>
        <p14:section name="実験2" id="{C2EA450A-6529-4ED3-82D8-59D81AEA30EC}">
          <p14:sldIdLst>
            <p14:sldId id="277"/>
          </p14:sldIdLst>
        </p14:section>
        <p14:section name="まとめ" id="{5FBA91C0-6D67-487B-815A-0984769D4D87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79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FEEB922E-B739-4E90-98FA-87D8F3ED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4" y="1661049"/>
            <a:ext cx="7543801" cy="27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式</a:t>
            </a:r>
            <a:endParaRPr lang="en-US" altLang="ja-JP" dirty="0"/>
          </a:p>
          <a:p>
            <a:r>
              <a:rPr kumimoji="1" lang="ja-JP" altLang="en-US" dirty="0"/>
              <a:t>図</a:t>
            </a:r>
            <a:endParaRPr kumimoji="1" lang="en-US" altLang="ja-JP" dirty="0"/>
          </a:p>
          <a:p>
            <a:r>
              <a:rPr lang="ja-JP" altLang="en-US" dirty="0"/>
              <a:t>流れ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</a:t>
            </a:r>
            <a:r>
              <a:rPr lang="en-US" altLang="ja-JP" sz="1400" dirty="0" err="1">
                <a:solidFill>
                  <a:schemeClr val="bg1"/>
                </a:solidFill>
              </a:rPr>
              <a:t>Simonyan</a:t>
            </a:r>
            <a:r>
              <a:rPr lang="en-US" altLang="ja-JP" sz="1400" dirty="0">
                <a:solidFill>
                  <a:schemeClr val="bg1"/>
                </a:solidFill>
              </a:rPr>
              <a:t>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1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FEEB922E-B739-4E90-98FA-87D8F3ED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4" y="1661049"/>
            <a:ext cx="7543801" cy="27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式</a:t>
            </a:r>
            <a:endParaRPr lang="en-US" altLang="ja-JP" dirty="0"/>
          </a:p>
          <a:p>
            <a:r>
              <a:rPr kumimoji="1" lang="ja-JP" altLang="en-US" dirty="0"/>
              <a:t>図</a:t>
            </a:r>
            <a:endParaRPr kumimoji="1" lang="en-US" altLang="ja-JP" dirty="0"/>
          </a:p>
          <a:p>
            <a:r>
              <a:rPr lang="ja-JP" altLang="en-US" dirty="0"/>
              <a:t>流れ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</a:t>
            </a:r>
            <a:r>
              <a:rPr lang="en-US" altLang="ja-JP" sz="1400" dirty="0" err="1">
                <a:solidFill>
                  <a:schemeClr val="bg1"/>
                </a:solidFill>
              </a:rPr>
              <a:t>Simonyan</a:t>
            </a:r>
            <a:r>
              <a:rPr lang="en-US" altLang="ja-JP" sz="1400" dirty="0">
                <a:solidFill>
                  <a:schemeClr val="bg1"/>
                </a:solidFill>
              </a:rPr>
              <a:t>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7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離散的なアーキテクチャ探索空間に強化学習を適用した</a:t>
            </a:r>
            <a:r>
              <a:rPr lang="en-US" altLang="ja-JP" dirty="0"/>
              <a:t>NAS</a:t>
            </a:r>
            <a:r>
              <a:rPr lang="ja-JP" altLang="en-US" dirty="0"/>
              <a:t>とは異なり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微分可能な方法で定式化し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偏微分による勾配降下法を使用してアーキテクチャを効率的に探索する手法である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79003"/>
              </p:ext>
            </p:extLst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829000"/>
            <a:ext cx="6352381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説明</a:t>
            </a:r>
            <a:endParaRPr kumimoji="1" lang="en-US" altLang="ja-JP" dirty="0"/>
          </a:p>
          <a:p>
            <a:r>
              <a:rPr lang="ja-JP" altLang="en-US" dirty="0"/>
              <a:t>遺伝的アルゴリズム</a:t>
            </a:r>
            <a:r>
              <a:rPr lang="en-US" altLang="ja-JP" dirty="0"/>
              <a:t>(Genetic Algorithm : GA)</a:t>
            </a:r>
            <a:r>
              <a:rPr lang="ja-JP" altLang="en-US" dirty="0"/>
              <a:t>は生物の進化の仕組みを模倣した最適化手法である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問題の解候補を遺伝子の持つ個体として表現し</a:t>
            </a:r>
            <a:r>
              <a:rPr lang="en-US" altLang="ja-JP" dirty="0"/>
              <a:t>, </a:t>
            </a:r>
            <a:r>
              <a:rPr lang="ja-JP" altLang="en-US" dirty="0"/>
              <a:t>適応度によって個体を評価・選択する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交叉・突然変異などの操作によって解候補の多様性を保ちつつ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近傍を探索しながら世代を重ねて近似的な最適解を求める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8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演算子は無視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lang="ja-JP" altLang="en-US" dirty="0"/>
              <a:t>条件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78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043034" y="3429462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>
                <a:solidFill>
                  <a:schemeClr val="bg1">
                    <a:lumMod val="75000"/>
                  </a:schemeClr>
                </a:solidFill>
              </a:rPr>
              <a:t>Kaiming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 He, </a:t>
            </a:r>
            <a:r>
              <a:rPr lang="en-US" altLang="ja-JP" sz="800" dirty="0" err="1">
                <a:solidFill>
                  <a:schemeClr val="bg1">
                    <a:lumMod val="75000"/>
                  </a:schemeClr>
                </a:solidFill>
              </a:rPr>
              <a:t>Xiangyu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 Zhang, </a:t>
            </a:r>
            <a:r>
              <a:rPr lang="en-US" altLang="ja-JP" sz="800" dirty="0" err="1">
                <a:solidFill>
                  <a:schemeClr val="bg1">
                    <a:lumMod val="75000"/>
                  </a:schemeClr>
                </a:solidFill>
              </a:rPr>
              <a:t>Shaoqing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 Ren, and Jian Sun. Deep residual learning for image recognition. </a:t>
            </a:r>
            <a:r>
              <a:rPr lang="en-US" altLang="ja-JP" sz="800" dirty="0" err="1">
                <a:solidFill>
                  <a:schemeClr val="bg1">
                    <a:lumMod val="75000"/>
                  </a:schemeClr>
                </a:solidFill>
              </a:rPr>
              <a:t>CoRR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6" y="345994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</a:t>
            </a:r>
            <a:r>
              <a:rPr lang="en-US" altLang="ja-JP" sz="800" dirty="0" err="1">
                <a:solidFill>
                  <a:schemeClr val="bg1">
                    <a:lumMod val="75000"/>
                  </a:schemeClr>
                </a:solidFill>
              </a:rPr>
              <a:t>Simonyan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868896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58318" y="3868896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C6837-68C5-44D1-9962-3CD83A72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057095"/>
            <a:ext cx="7543801" cy="2135879"/>
          </a:xfrm>
        </p:spPr>
        <p:txBody>
          <a:bodyPr/>
          <a:lstStyle/>
          <a:p>
            <a:r>
              <a:rPr kumimoji="1" lang="ja-JP" altLang="en-US" dirty="0"/>
              <a:t>明確な指標がない</a:t>
            </a:r>
            <a:endParaRPr kumimoji="1" lang="en-US" altLang="ja-JP" dirty="0"/>
          </a:p>
          <a:p>
            <a:r>
              <a:rPr lang="ja-JP" altLang="en-US" dirty="0"/>
              <a:t>学習に時間がかかる</a:t>
            </a:r>
            <a:endParaRPr lang="en-US" altLang="ja-JP" dirty="0"/>
          </a:p>
          <a:p>
            <a:r>
              <a:rPr kumimoji="1" lang="ja-JP" altLang="en-US" dirty="0"/>
              <a:t>人が作業する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23972" y="3236284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08" y="1680609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05" y="1353444"/>
            <a:ext cx="1509087" cy="172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64226" y="3236284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44684" y="2761718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346294" y="21763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学習に時間がかかる</a:t>
            </a:r>
            <a:endParaRPr lang="en-US" altLang="ja-JP" sz="2000" dirty="0"/>
          </a:p>
        </p:txBody>
      </p:sp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26DB4779-41FB-4732-BBE0-2AC831C61DB2}"/>
              </a:ext>
            </a:extLst>
          </p:cNvPr>
          <p:cNvSpPr/>
          <p:nvPr/>
        </p:nvSpPr>
        <p:spPr>
          <a:xfrm flipH="1">
            <a:off x="2079008" y="4341522"/>
            <a:ext cx="2492991" cy="1190415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D97208ED-27E5-4580-8CD1-253598351E56}"/>
              </a:ext>
            </a:extLst>
          </p:cNvPr>
          <p:cNvSpPr/>
          <p:nvPr/>
        </p:nvSpPr>
        <p:spPr>
          <a:xfrm>
            <a:off x="4572000" y="4341522"/>
            <a:ext cx="2558837" cy="1190415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364049" y="266457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学習に時間がかかる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  <a:p>
            <a:pPr lvl="1"/>
            <a:r>
              <a:rPr kumimoji="1" lang="ja-JP" altLang="en-US" dirty="0"/>
              <a:t>人が作業する</a:t>
            </a:r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930</Words>
  <Application>Microsoft Office PowerPoint</Application>
  <PresentationFormat>画面に合わせる (4:3)</PresentationFormat>
  <Paragraphs>191</Paragraphs>
  <Slides>25</Slides>
  <Notes>9</Notes>
  <HiddenSlides>2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メイリオ</vt:lpstr>
      <vt:lpstr>游ゴシック</vt:lpstr>
      <vt:lpstr>Arial</vt:lpstr>
      <vt:lpstr>Arial Black</vt:lpstr>
      <vt:lpstr>Bahnschrift SemiBold</vt:lpstr>
      <vt:lpstr>Calibri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発表の流れ</vt:lpstr>
      <vt:lpstr>ネットワーク構造の探索</vt:lpstr>
      <vt:lpstr>問題設定</vt:lpstr>
      <vt:lpstr>発表の流れ</vt:lpstr>
      <vt:lpstr>PowerPoint プレゼンテーション</vt:lpstr>
      <vt:lpstr>発表の流れ</vt:lpstr>
      <vt:lpstr>発表の流れ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24</cp:revision>
  <dcterms:created xsi:type="dcterms:W3CDTF">2020-12-08T23:06:56Z</dcterms:created>
  <dcterms:modified xsi:type="dcterms:W3CDTF">2020-12-10T06:17:43Z</dcterms:modified>
</cp:coreProperties>
</file>