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進化的な深層学習の</a:t>
            </a:r>
            <a:br>
              <a:rPr lang="en-US" altLang="ja-JP" sz="5400" dirty="0"/>
            </a:br>
            <a:r>
              <a:rPr lang="ja-JP" altLang="en-US" sz="5400" dirty="0"/>
              <a:t>構築に関する研究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ソフトウェアシステム研究グループ</a:t>
            </a:r>
            <a:endParaRPr kumimoji="1" lang="en-US" altLang="ja-JP" sz="2400" dirty="0"/>
          </a:p>
          <a:p>
            <a:r>
              <a:rPr lang="en-US" altLang="ja-JP" sz="2400" dirty="0"/>
              <a:t>B4 </a:t>
            </a:r>
            <a:r>
              <a:rPr lang="ja-JP" altLang="en-US" sz="2400" dirty="0"/>
              <a:t>杉山竜弥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1EEB7-4CAE-4943-A89E-46AA1F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59CCB-DED3-4CA6-829B-0C3FCB41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EF9FA-EC0B-4EF6-9D3A-A66F447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0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8CA5-C6B4-4C4B-94D1-D40D714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（参考資料？）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 err="1"/>
              <a:t>AutoML</a:t>
            </a:r>
            <a:endParaRPr lang="en-US" altLang="ja-JP" sz="2800" dirty="0"/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 err="1"/>
              <a:t>AutoAugment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AutoML</a:t>
            </a:r>
            <a:endParaRPr kumimoji="1" lang="en-US" altLang="ja-JP" dirty="0"/>
          </a:p>
          <a:p>
            <a:r>
              <a:rPr lang="en-US" altLang="ja-JP" dirty="0"/>
              <a:t>NAS</a:t>
            </a:r>
          </a:p>
          <a:p>
            <a:r>
              <a:rPr kumimoji="1" lang="en-US" altLang="ja-JP" dirty="0" err="1"/>
              <a:t>AutoAugment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7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3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4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8CBE-1DD7-4314-9606-0532B03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 Augment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E5E1-ACDA-404F-AE6A-4EF7CBEA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DD866-8737-4E13-9DE5-B807497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A137-D008-44C4-A68C-1620CD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1B5A9-714A-4CDD-9AB1-78B36723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3CC93-6598-436C-A766-52E7A24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632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2938</TotalTime>
  <Words>70</Words>
  <Application>Microsoft Office PowerPoint</Application>
  <PresentationFormat>画面に合わせる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游ゴシック</vt:lpstr>
      <vt:lpstr>Calibri</vt:lpstr>
      <vt:lpstr>Calibri Light</vt:lpstr>
      <vt:lpstr>Wingdings 2</vt:lpstr>
      <vt:lpstr>HDOfficeLightV0</vt:lpstr>
      <vt:lpstr>1_HDOfficeLightV0</vt:lpstr>
      <vt:lpstr>進化的な深層学習の 構築に関する研究</vt:lpstr>
      <vt:lpstr>目次</vt:lpstr>
      <vt:lpstr>はじめに</vt:lpstr>
      <vt:lpstr>要素技術</vt:lpstr>
      <vt:lpstr>AutoML</vt:lpstr>
      <vt:lpstr>NAS</vt:lpstr>
      <vt:lpstr>Auto Augment</vt:lpstr>
      <vt:lpstr>実験１</vt:lpstr>
      <vt:lpstr>実験２</vt:lpstr>
      <vt:lpstr>まとめ</vt:lpstr>
      <vt:lpstr>今後の課題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5</cp:revision>
  <dcterms:created xsi:type="dcterms:W3CDTF">2020-07-04T08:05:41Z</dcterms:created>
  <dcterms:modified xsi:type="dcterms:W3CDTF">2020-07-06T09:04:19Z</dcterms:modified>
</cp:coreProperties>
</file>