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40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2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8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2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8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8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6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画面に合わせる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1</cp:revision>
  <dcterms:created xsi:type="dcterms:W3CDTF">2020-07-04T08:05:41Z</dcterms:created>
  <dcterms:modified xsi:type="dcterms:W3CDTF">2020-07-04T08:08:06Z</dcterms:modified>
</cp:coreProperties>
</file>