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9B9C5C-FBB6-4AC0-BA1A-31C4E1185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DD317-9F3E-4FBE-B305-25E98073E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390E-D16D-4195-A8F2-AF22B1985BB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3C958-7BD0-4BFD-963B-AA71F5674A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88B1A-3C12-44AF-8B34-3C5546097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43CF-66F9-4DFE-A1C1-09C54F802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8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4B48-F712-49B6-BD28-DDE4965E8AFF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D255-45B2-4E15-BC9C-A5056AB724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5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89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7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8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02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5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0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9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92956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6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6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EBF-287C-49D2-8289-D4366588353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5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5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52D95-7820-4498-B256-6F71D06ED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進化的な深層学習の構築に関する研究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33C2F5-7C7D-4A63-AD48-A2BAAF8DE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ソフトウェアシステム研究グループ</a:t>
            </a:r>
            <a:endParaRPr kumimoji="1" lang="en-US" altLang="ja-JP" sz="2400" dirty="0"/>
          </a:p>
          <a:p>
            <a:r>
              <a:rPr lang="en-US" altLang="ja-JP" sz="2400" dirty="0"/>
              <a:t>B4 </a:t>
            </a:r>
            <a:r>
              <a:rPr lang="ja-JP" altLang="en-US" sz="2400" dirty="0"/>
              <a:t>杉山竜弥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AAEA9-DE53-4165-8904-47A47F0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7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1EEB7-4CAE-4943-A89E-46AA1FE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59CCB-DED3-4CA6-829B-0C3FCB41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EF9FA-EC0B-4EF6-9D3A-A66F4472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0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D90-756A-4079-A579-FFE3F2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AA0D-9E0B-4036-A085-039E2E9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FADAA-47C8-4E15-9A57-ECC9BCF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B8DA1-BA47-4BC9-A475-561F144A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68CA5-C6B4-4C4B-94D1-D40D714F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（参考資料？）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7C3AE-6284-4CA9-A9BA-CEE0573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15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4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6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endParaRPr kumimoji="1" lang="en-US" altLang="ja-JP" dirty="0"/>
          </a:p>
          <a:p>
            <a:r>
              <a:rPr lang="en-US" altLang="ja-JP" dirty="0"/>
              <a:t>NAS</a:t>
            </a:r>
          </a:p>
          <a:p>
            <a:r>
              <a:rPr kumimoji="1" lang="en-US" altLang="ja-JP" dirty="0" err="1"/>
              <a:t>AutoAugment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7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63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41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08CBE-1DD7-4314-9606-0532B031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 Augment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FE5E1-ACDA-404F-AE6A-4EF7CBEA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DD866-8737-4E13-9DE5-B807497D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FA137-D008-44C4-A68C-1620CDE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1B5A9-714A-4CDD-9AB1-78B36723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3CC93-6598-436C-A766-52E7A247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9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4632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2930</TotalTime>
  <Words>69</Words>
  <Application>Microsoft Office PowerPoint</Application>
  <PresentationFormat>画面に合わせる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Ｐゴシック</vt:lpstr>
      <vt:lpstr>游ゴシック</vt:lpstr>
      <vt:lpstr>Calibri</vt:lpstr>
      <vt:lpstr>Calibri Light</vt:lpstr>
      <vt:lpstr>Wingdings 2</vt:lpstr>
      <vt:lpstr>HDOfficeLightV0</vt:lpstr>
      <vt:lpstr>1_HDOfficeLightV0</vt:lpstr>
      <vt:lpstr>進化的な深層学習の構築に関する研究</vt:lpstr>
      <vt:lpstr>目次</vt:lpstr>
      <vt:lpstr>はじめに</vt:lpstr>
      <vt:lpstr>要素技術</vt:lpstr>
      <vt:lpstr>AutoML</vt:lpstr>
      <vt:lpstr>NAS</vt:lpstr>
      <vt:lpstr>Auto Augment</vt:lpstr>
      <vt:lpstr>実験１</vt:lpstr>
      <vt:lpstr>実験２</vt:lpstr>
      <vt:lpstr>まとめ</vt:lpstr>
      <vt:lpstr>今後の課題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Sugiyama</dc:creator>
  <cp:lastModifiedBy>Tatsuya Sugiyama</cp:lastModifiedBy>
  <cp:revision>4</cp:revision>
  <dcterms:created xsi:type="dcterms:W3CDTF">2020-07-04T08:05:41Z</dcterms:created>
  <dcterms:modified xsi:type="dcterms:W3CDTF">2020-07-06T08:55:54Z</dcterms:modified>
</cp:coreProperties>
</file>