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handoutMasterIdLst>
    <p:handoutMasterId r:id="rId10"/>
  </p:handoutMasterIdLst>
  <p:sldIdLst>
    <p:sldId id="538" r:id="rId2"/>
    <p:sldId id="535" r:id="rId3"/>
    <p:sldId id="593" r:id="rId4"/>
    <p:sldId id="602" r:id="rId5"/>
    <p:sldId id="577" r:id="rId6"/>
    <p:sldId id="600" r:id="rId7"/>
    <p:sldId id="603" r:id="rId8"/>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95" userDrawn="1">
          <p15:clr>
            <a:srgbClr val="A4A3A4"/>
          </p15:clr>
        </p15:guide>
        <p15:guide id="2" pos="3840" userDrawn="1">
          <p15:clr>
            <a:srgbClr val="A4A3A4"/>
          </p15:clr>
        </p15:guide>
        <p15:guide id="3" orient="horz" pos="18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D00"/>
    <a:srgbClr val="1F3B50"/>
    <a:srgbClr val="FFF5EA"/>
    <a:srgbClr val="4D4D4C"/>
    <a:srgbClr val="343433"/>
    <a:srgbClr val="FF6C00"/>
    <a:srgbClr val="38AA00"/>
    <a:srgbClr val="766363"/>
    <a:srgbClr val="0032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458" autoAdjust="0"/>
    <p:restoredTop sz="97242"/>
  </p:normalViewPr>
  <p:slideViewPr>
    <p:cSldViewPr snapToGrid="0">
      <p:cViewPr varScale="1">
        <p:scale>
          <a:sx n="72" d="100"/>
          <a:sy n="72" d="100"/>
        </p:scale>
        <p:origin x="846" y="78"/>
      </p:cViewPr>
      <p:guideLst>
        <p:guide orient="horz" pos="595"/>
        <p:guide pos="3840"/>
        <p:guide orient="horz" pos="187"/>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97" d="100"/>
          <a:sy n="97" d="100"/>
        </p:scale>
        <p:origin x="5336"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9999AFE6-721E-1D92-FFC0-72E02DBB97B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a:extLst>
              <a:ext uri="{FF2B5EF4-FFF2-40B4-BE49-F238E27FC236}">
                <a16:creationId xmlns:a16="http://schemas.microsoft.com/office/drawing/2014/main" id="{BA598C0A-ECF9-B897-80D5-1AE7ABA305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8369B9F-131C-2846-AB8F-CEE154B4CAEB}" type="datetimeFigureOut">
              <a:rPr lang="es-CO" smtClean="0"/>
              <a:t>10/09/2025</a:t>
            </a:fld>
            <a:endParaRPr lang="es-CO"/>
          </a:p>
        </p:txBody>
      </p:sp>
      <p:sp>
        <p:nvSpPr>
          <p:cNvPr id="4" name="Marcador de pie de página 3">
            <a:extLst>
              <a:ext uri="{FF2B5EF4-FFF2-40B4-BE49-F238E27FC236}">
                <a16:creationId xmlns:a16="http://schemas.microsoft.com/office/drawing/2014/main" id="{788F308B-0102-A0B4-9A23-E807C735E85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5" name="Marcador de número de diapositiva 4">
            <a:extLst>
              <a:ext uri="{FF2B5EF4-FFF2-40B4-BE49-F238E27FC236}">
                <a16:creationId xmlns:a16="http://schemas.microsoft.com/office/drawing/2014/main" id="{1E7CACDD-5D14-572A-2591-609B03F1682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93070F-3F68-E043-9CC3-B53B4F22454C}" type="slidenum">
              <a:rPr lang="es-CO" smtClean="0"/>
              <a:t>‹#›</a:t>
            </a:fld>
            <a:endParaRPr lang="es-CO"/>
          </a:p>
        </p:txBody>
      </p:sp>
    </p:spTree>
    <p:extLst>
      <p:ext uri="{BB962C8B-B14F-4D97-AF65-F5344CB8AC3E}">
        <p14:creationId xmlns:p14="http://schemas.microsoft.com/office/powerpoint/2010/main" val="34700459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60CB96-A603-FF42-AE46-F5F75F80A67B}" type="datetimeFigureOut">
              <a:rPr lang="es-CO" smtClean="0"/>
              <a:t>10/09/2025</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06C58E-460D-4A4B-B0C2-1191B9D14FCB}" type="slidenum">
              <a:rPr lang="es-CO" smtClean="0"/>
              <a:t>‹#›</a:t>
            </a:fld>
            <a:endParaRPr lang="es-CO"/>
          </a:p>
        </p:txBody>
      </p:sp>
    </p:spTree>
    <p:extLst>
      <p:ext uri="{BB962C8B-B14F-4D97-AF65-F5344CB8AC3E}">
        <p14:creationId xmlns:p14="http://schemas.microsoft.com/office/powerpoint/2010/main" val="1021302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95260C-E8AD-B240-9481-5B2FE14A606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A8F4960B-AC04-294C-9B8A-B10830EF5F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89F720DD-BA8F-C443-A59E-F0EEAF843AB1}"/>
              </a:ext>
            </a:extLst>
          </p:cNvPr>
          <p:cNvSpPr>
            <a:spLocks noGrp="1"/>
          </p:cNvSpPr>
          <p:nvPr>
            <p:ph type="dt" sz="half" idx="10"/>
          </p:nvPr>
        </p:nvSpPr>
        <p:spPr/>
        <p:txBody>
          <a:bodyPr/>
          <a:lstStyle/>
          <a:p>
            <a:fld id="{BD986248-06F7-A441-A47A-264EBD310E11}" type="datetimeFigureOut">
              <a:rPr lang="es-CO" smtClean="0"/>
              <a:t>10/09/2025</a:t>
            </a:fld>
            <a:endParaRPr lang="es-CO"/>
          </a:p>
        </p:txBody>
      </p:sp>
      <p:sp>
        <p:nvSpPr>
          <p:cNvPr id="5" name="Marcador de pie de página 4">
            <a:extLst>
              <a:ext uri="{FF2B5EF4-FFF2-40B4-BE49-F238E27FC236}">
                <a16:creationId xmlns:a16="http://schemas.microsoft.com/office/drawing/2014/main" id="{F9A1676A-B50F-4048-B9A0-67475225D0C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0B408DD-191C-9940-B5DC-9B04378C876B}"/>
              </a:ext>
            </a:extLst>
          </p:cNvPr>
          <p:cNvSpPr>
            <a:spLocks noGrp="1"/>
          </p:cNvSpPr>
          <p:nvPr>
            <p:ph type="sldNum" sz="quarter" idx="12"/>
          </p:nvPr>
        </p:nvSpPr>
        <p:spPr/>
        <p:txBody>
          <a:bodyPr/>
          <a:lstStyle/>
          <a:p>
            <a:fld id="{63E15DF6-230E-2E43-B847-68755106EC6D}" type="slidenum">
              <a:rPr lang="es-CO" smtClean="0"/>
              <a:t>‹#›</a:t>
            </a:fld>
            <a:endParaRPr lang="es-CO"/>
          </a:p>
        </p:txBody>
      </p:sp>
    </p:spTree>
    <p:extLst>
      <p:ext uri="{BB962C8B-B14F-4D97-AF65-F5344CB8AC3E}">
        <p14:creationId xmlns:p14="http://schemas.microsoft.com/office/powerpoint/2010/main" val="2379450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C07BF5-7EFA-9943-8CEE-7006AC893CB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BEFF53FB-B16B-7444-99CF-B7533C11E26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C9133D3-834D-0942-99DE-29F15E8DC436}"/>
              </a:ext>
            </a:extLst>
          </p:cNvPr>
          <p:cNvSpPr>
            <a:spLocks noGrp="1"/>
          </p:cNvSpPr>
          <p:nvPr>
            <p:ph type="dt" sz="half" idx="10"/>
          </p:nvPr>
        </p:nvSpPr>
        <p:spPr/>
        <p:txBody>
          <a:bodyPr/>
          <a:lstStyle/>
          <a:p>
            <a:fld id="{BD986248-06F7-A441-A47A-264EBD310E11}" type="datetimeFigureOut">
              <a:rPr lang="es-CO" smtClean="0"/>
              <a:t>10/09/2025</a:t>
            </a:fld>
            <a:endParaRPr lang="es-CO"/>
          </a:p>
        </p:txBody>
      </p:sp>
      <p:sp>
        <p:nvSpPr>
          <p:cNvPr id="5" name="Marcador de pie de página 4">
            <a:extLst>
              <a:ext uri="{FF2B5EF4-FFF2-40B4-BE49-F238E27FC236}">
                <a16:creationId xmlns:a16="http://schemas.microsoft.com/office/drawing/2014/main" id="{5A5A02E1-CB07-7943-ACA2-6FF8387D32D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12BC7A9-2B5F-1841-91C8-9460E3E551A3}"/>
              </a:ext>
            </a:extLst>
          </p:cNvPr>
          <p:cNvSpPr>
            <a:spLocks noGrp="1"/>
          </p:cNvSpPr>
          <p:nvPr>
            <p:ph type="sldNum" sz="quarter" idx="12"/>
          </p:nvPr>
        </p:nvSpPr>
        <p:spPr/>
        <p:txBody>
          <a:bodyPr/>
          <a:lstStyle/>
          <a:p>
            <a:fld id="{63E15DF6-230E-2E43-B847-68755106EC6D}" type="slidenum">
              <a:rPr lang="es-CO" smtClean="0"/>
              <a:t>‹#›</a:t>
            </a:fld>
            <a:endParaRPr lang="es-CO"/>
          </a:p>
        </p:txBody>
      </p:sp>
    </p:spTree>
    <p:extLst>
      <p:ext uri="{BB962C8B-B14F-4D97-AF65-F5344CB8AC3E}">
        <p14:creationId xmlns:p14="http://schemas.microsoft.com/office/powerpoint/2010/main" val="1711478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C11DF48-6A7C-3349-8650-2AA87E5D5E6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95D61C96-3D9F-F745-A812-5EC81CEB48F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3F61D3C-242D-F544-9883-3EEF515CE808}"/>
              </a:ext>
            </a:extLst>
          </p:cNvPr>
          <p:cNvSpPr>
            <a:spLocks noGrp="1"/>
          </p:cNvSpPr>
          <p:nvPr>
            <p:ph type="dt" sz="half" idx="10"/>
          </p:nvPr>
        </p:nvSpPr>
        <p:spPr/>
        <p:txBody>
          <a:bodyPr/>
          <a:lstStyle/>
          <a:p>
            <a:fld id="{BD986248-06F7-A441-A47A-264EBD310E11}" type="datetimeFigureOut">
              <a:rPr lang="es-CO" smtClean="0"/>
              <a:t>10/09/2025</a:t>
            </a:fld>
            <a:endParaRPr lang="es-CO"/>
          </a:p>
        </p:txBody>
      </p:sp>
      <p:sp>
        <p:nvSpPr>
          <p:cNvPr id="5" name="Marcador de pie de página 4">
            <a:extLst>
              <a:ext uri="{FF2B5EF4-FFF2-40B4-BE49-F238E27FC236}">
                <a16:creationId xmlns:a16="http://schemas.microsoft.com/office/drawing/2014/main" id="{CCAB2518-6961-A143-A5EE-C5606EBA486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86FEAD3-1533-7A45-8011-C0C84A1DCD46}"/>
              </a:ext>
            </a:extLst>
          </p:cNvPr>
          <p:cNvSpPr>
            <a:spLocks noGrp="1"/>
          </p:cNvSpPr>
          <p:nvPr>
            <p:ph type="sldNum" sz="quarter" idx="12"/>
          </p:nvPr>
        </p:nvSpPr>
        <p:spPr/>
        <p:txBody>
          <a:bodyPr/>
          <a:lstStyle/>
          <a:p>
            <a:fld id="{63E15DF6-230E-2E43-B847-68755106EC6D}" type="slidenum">
              <a:rPr lang="es-CO" smtClean="0"/>
              <a:t>‹#›</a:t>
            </a:fld>
            <a:endParaRPr lang="es-CO"/>
          </a:p>
        </p:txBody>
      </p:sp>
    </p:spTree>
    <p:extLst>
      <p:ext uri="{BB962C8B-B14F-4D97-AF65-F5344CB8AC3E}">
        <p14:creationId xmlns:p14="http://schemas.microsoft.com/office/powerpoint/2010/main" val="3381621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seño personalizado">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CE09D5-8681-04F4-0AD1-7206C3FF51F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8EB62C8D-42BE-8DF8-DDA7-6DDCB2389C42}"/>
              </a:ext>
            </a:extLst>
          </p:cNvPr>
          <p:cNvSpPr>
            <a:spLocks noGrp="1"/>
          </p:cNvSpPr>
          <p:nvPr>
            <p:ph type="dt" sz="half" idx="10"/>
          </p:nvPr>
        </p:nvSpPr>
        <p:spPr/>
        <p:txBody>
          <a:bodyPr/>
          <a:lstStyle/>
          <a:p>
            <a:fld id="{BD986248-06F7-A441-A47A-264EBD310E11}" type="datetimeFigureOut">
              <a:rPr lang="es-CO" smtClean="0"/>
              <a:t>10/09/2025</a:t>
            </a:fld>
            <a:endParaRPr lang="es-CO"/>
          </a:p>
        </p:txBody>
      </p:sp>
      <p:sp>
        <p:nvSpPr>
          <p:cNvPr id="4" name="Marcador de pie de página 3">
            <a:extLst>
              <a:ext uri="{FF2B5EF4-FFF2-40B4-BE49-F238E27FC236}">
                <a16:creationId xmlns:a16="http://schemas.microsoft.com/office/drawing/2014/main" id="{19F9D5C3-AD35-C818-D069-AB2D8EBBEEF8}"/>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E106A169-E84D-2DE1-E7CC-7058F9C00ADE}"/>
              </a:ext>
            </a:extLst>
          </p:cNvPr>
          <p:cNvSpPr>
            <a:spLocks noGrp="1"/>
          </p:cNvSpPr>
          <p:nvPr>
            <p:ph type="sldNum" sz="quarter" idx="12"/>
          </p:nvPr>
        </p:nvSpPr>
        <p:spPr/>
        <p:txBody>
          <a:bodyPr/>
          <a:lstStyle/>
          <a:p>
            <a:fld id="{63E15DF6-230E-2E43-B847-68755106EC6D}" type="slidenum">
              <a:rPr lang="es-CO" smtClean="0"/>
              <a:t>‹#›</a:t>
            </a:fld>
            <a:endParaRPr lang="es-CO"/>
          </a:p>
        </p:txBody>
      </p:sp>
    </p:spTree>
    <p:extLst>
      <p:ext uri="{BB962C8B-B14F-4D97-AF65-F5344CB8AC3E}">
        <p14:creationId xmlns:p14="http://schemas.microsoft.com/office/powerpoint/2010/main" val="3145659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817F6C-CDBB-234C-B00B-255C60E5483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9743F10-0075-0F47-A0C2-0071CB2B384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AB4C6E2-1F45-C54F-A384-6BA60BB5E5E7}"/>
              </a:ext>
            </a:extLst>
          </p:cNvPr>
          <p:cNvSpPr>
            <a:spLocks noGrp="1"/>
          </p:cNvSpPr>
          <p:nvPr>
            <p:ph type="dt" sz="half" idx="10"/>
          </p:nvPr>
        </p:nvSpPr>
        <p:spPr/>
        <p:txBody>
          <a:bodyPr/>
          <a:lstStyle/>
          <a:p>
            <a:fld id="{BD986248-06F7-A441-A47A-264EBD310E11}" type="datetimeFigureOut">
              <a:rPr lang="es-CO" smtClean="0"/>
              <a:t>10/09/2025</a:t>
            </a:fld>
            <a:endParaRPr lang="es-CO"/>
          </a:p>
        </p:txBody>
      </p:sp>
      <p:sp>
        <p:nvSpPr>
          <p:cNvPr id="5" name="Marcador de pie de página 4">
            <a:extLst>
              <a:ext uri="{FF2B5EF4-FFF2-40B4-BE49-F238E27FC236}">
                <a16:creationId xmlns:a16="http://schemas.microsoft.com/office/drawing/2014/main" id="{EF44B0E8-9C87-6C41-96F5-6419B500057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DD08979-815A-D443-B424-FB031F975D72}"/>
              </a:ext>
            </a:extLst>
          </p:cNvPr>
          <p:cNvSpPr>
            <a:spLocks noGrp="1"/>
          </p:cNvSpPr>
          <p:nvPr>
            <p:ph type="sldNum" sz="quarter" idx="12"/>
          </p:nvPr>
        </p:nvSpPr>
        <p:spPr/>
        <p:txBody>
          <a:bodyPr/>
          <a:lstStyle/>
          <a:p>
            <a:fld id="{63E15DF6-230E-2E43-B847-68755106EC6D}" type="slidenum">
              <a:rPr lang="es-CO" smtClean="0"/>
              <a:t>‹#›</a:t>
            </a:fld>
            <a:endParaRPr lang="es-CO"/>
          </a:p>
        </p:txBody>
      </p:sp>
    </p:spTree>
    <p:extLst>
      <p:ext uri="{BB962C8B-B14F-4D97-AF65-F5344CB8AC3E}">
        <p14:creationId xmlns:p14="http://schemas.microsoft.com/office/powerpoint/2010/main" val="1642203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4B3E04-413C-394A-94BD-6FD1D56E17F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D2E8DEAC-948A-0F4A-9098-1EA5A30BE3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F0E9B39-9659-7747-851C-17A0C73C8B12}"/>
              </a:ext>
            </a:extLst>
          </p:cNvPr>
          <p:cNvSpPr>
            <a:spLocks noGrp="1"/>
          </p:cNvSpPr>
          <p:nvPr>
            <p:ph type="dt" sz="half" idx="10"/>
          </p:nvPr>
        </p:nvSpPr>
        <p:spPr/>
        <p:txBody>
          <a:bodyPr/>
          <a:lstStyle/>
          <a:p>
            <a:fld id="{BD986248-06F7-A441-A47A-264EBD310E11}" type="datetimeFigureOut">
              <a:rPr lang="es-CO" smtClean="0"/>
              <a:t>10/09/2025</a:t>
            </a:fld>
            <a:endParaRPr lang="es-CO"/>
          </a:p>
        </p:txBody>
      </p:sp>
      <p:sp>
        <p:nvSpPr>
          <p:cNvPr id="5" name="Marcador de pie de página 4">
            <a:extLst>
              <a:ext uri="{FF2B5EF4-FFF2-40B4-BE49-F238E27FC236}">
                <a16:creationId xmlns:a16="http://schemas.microsoft.com/office/drawing/2014/main" id="{5990AE33-28EE-274E-8E15-02A1474831B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EA1D99B-0619-1847-8509-03589920E86F}"/>
              </a:ext>
            </a:extLst>
          </p:cNvPr>
          <p:cNvSpPr>
            <a:spLocks noGrp="1"/>
          </p:cNvSpPr>
          <p:nvPr>
            <p:ph type="sldNum" sz="quarter" idx="12"/>
          </p:nvPr>
        </p:nvSpPr>
        <p:spPr/>
        <p:txBody>
          <a:bodyPr/>
          <a:lstStyle/>
          <a:p>
            <a:fld id="{63E15DF6-230E-2E43-B847-68755106EC6D}" type="slidenum">
              <a:rPr lang="es-CO" smtClean="0"/>
              <a:t>‹#›</a:t>
            </a:fld>
            <a:endParaRPr lang="es-CO"/>
          </a:p>
        </p:txBody>
      </p:sp>
    </p:spTree>
    <p:extLst>
      <p:ext uri="{BB962C8B-B14F-4D97-AF65-F5344CB8AC3E}">
        <p14:creationId xmlns:p14="http://schemas.microsoft.com/office/powerpoint/2010/main" val="113037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0119BB-39AA-4B48-BB60-3EE344FF24B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58E8365F-8201-9D4B-85A4-E53E8819A86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C674364B-4945-0A4D-A279-35519E3F46D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2868BFB1-0C38-A141-AB7B-22CD10FF3F3D}"/>
              </a:ext>
            </a:extLst>
          </p:cNvPr>
          <p:cNvSpPr>
            <a:spLocks noGrp="1"/>
          </p:cNvSpPr>
          <p:nvPr>
            <p:ph type="dt" sz="half" idx="10"/>
          </p:nvPr>
        </p:nvSpPr>
        <p:spPr/>
        <p:txBody>
          <a:bodyPr/>
          <a:lstStyle/>
          <a:p>
            <a:fld id="{BD986248-06F7-A441-A47A-264EBD310E11}" type="datetimeFigureOut">
              <a:rPr lang="es-CO" smtClean="0"/>
              <a:t>10/09/2025</a:t>
            </a:fld>
            <a:endParaRPr lang="es-CO"/>
          </a:p>
        </p:txBody>
      </p:sp>
      <p:sp>
        <p:nvSpPr>
          <p:cNvPr id="6" name="Marcador de pie de página 5">
            <a:extLst>
              <a:ext uri="{FF2B5EF4-FFF2-40B4-BE49-F238E27FC236}">
                <a16:creationId xmlns:a16="http://schemas.microsoft.com/office/drawing/2014/main" id="{9FF6516E-C104-3E4A-BC0F-DC137BD98C42}"/>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2C08597-16B2-3B42-B59A-8815DD747357}"/>
              </a:ext>
            </a:extLst>
          </p:cNvPr>
          <p:cNvSpPr>
            <a:spLocks noGrp="1"/>
          </p:cNvSpPr>
          <p:nvPr>
            <p:ph type="sldNum" sz="quarter" idx="12"/>
          </p:nvPr>
        </p:nvSpPr>
        <p:spPr/>
        <p:txBody>
          <a:bodyPr/>
          <a:lstStyle/>
          <a:p>
            <a:fld id="{63E15DF6-230E-2E43-B847-68755106EC6D}" type="slidenum">
              <a:rPr lang="es-CO" smtClean="0"/>
              <a:t>‹#›</a:t>
            </a:fld>
            <a:endParaRPr lang="es-CO"/>
          </a:p>
        </p:txBody>
      </p:sp>
    </p:spTree>
    <p:extLst>
      <p:ext uri="{BB962C8B-B14F-4D97-AF65-F5344CB8AC3E}">
        <p14:creationId xmlns:p14="http://schemas.microsoft.com/office/powerpoint/2010/main" val="2142547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44272C-3F8B-AF4A-82BE-E5BE9107D7B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44B8DA00-E62A-A54E-BC50-AEBAAF2516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6E9F7D8-1A62-544F-A4E2-23A591854BA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21895FC1-5F27-B640-81B9-33366BECB5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00D0329-F1AE-FE44-A7B4-B16B429A0C9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5A80CE19-B065-6E4F-A207-999BBF94CA15}"/>
              </a:ext>
            </a:extLst>
          </p:cNvPr>
          <p:cNvSpPr>
            <a:spLocks noGrp="1"/>
          </p:cNvSpPr>
          <p:nvPr>
            <p:ph type="dt" sz="half" idx="10"/>
          </p:nvPr>
        </p:nvSpPr>
        <p:spPr/>
        <p:txBody>
          <a:bodyPr/>
          <a:lstStyle/>
          <a:p>
            <a:fld id="{BD986248-06F7-A441-A47A-264EBD310E11}" type="datetimeFigureOut">
              <a:rPr lang="es-CO" smtClean="0"/>
              <a:t>10/09/2025</a:t>
            </a:fld>
            <a:endParaRPr lang="es-CO"/>
          </a:p>
        </p:txBody>
      </p:sp>
      <p:sp>
        <p:nvSpPr>
          <p:cNvPr id="8" name="Marcador de pie de página 7">
            <a:extLst>
              <a:ext uri="{FF2B5EF4-FFF2-40B4-BE49-F238E27FC236}">
                <a16:creationId xmlns:a16="http://schemas.microsoft.com/office/drawing/2014/main" id="{299C46BF-4920-E443-B109-668969C5EB88}"/>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9C417FDA-D0D0-AD4C-9F49-6FFEC4BC64C3}"/>
              </a:ext>
            </a:extLst>
          </p:cNvPr>
          <p:cNvSpPr>
            <a:spLocks noGrp="1"/>
          </p:cNvSpPr>
          <p:nvPr>
            <p:ph type="sldNum" sz="quarter" idx="12"/>
          </p:nvPr>
        </p:nvSpPr>
        <p:spPr/>
        <p:txBody>
          <a:bodyPr/>
          <a:lstStyle/>
          <a:p>
            <a:fld id="{63E15DF6-230E-2E43-B847-68755106EC6D}" type="slidenum">
              <a:rPr lang="es-CO" smtClean="0"/>
              <a:t>‹#›</a:t>
            </a:fld>
            <a:endParaRPr lang="es-CO"/>
          </a:p>
        </p:txBody>
      </p:sp>
    </p:spTree>
    <p:extLst>
      <p:ext uri="{BB962C8B-B14F-4D97-AF65-F5344CB8AC3E}">
        <p14:creationId xmlns:p14="http://schemas.microsoft.com/office/powerpoint/2010/main" val="216954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C92FB5-1F0C-DE4B-8A05-DE0792814E4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5AF7F14C-AA7D-3049-A400-4AC6EED53745}"/>
              </a:ext>
            </a:extLst>
          </p:cNvPr>
          <p:cNvSpPr>
            <a:spLocks noGrp="1"/>
          </p:cNvSpPr>
          <p:nvPr>
            <p:ph type="dt" sz="half" idx="10"/>
          </p:nvPr>
        </p:nvSpPr>
        <p:spPr/>
        <p:txBody>
          <a:bodyPr/>
          <a:lstStyle/>
          <a:p>
            <a:fld id="{BD986248-06F7-A441-A47A-264EBD310E11}" type="datetimeFigureOut">
              <a:rPr lang="es-CO" smtClean="0"/>
              <a:t>10/09/2025</a:t>
            </a:fld>
            <a:endParaRPr lang="es-CO"/>
          </a:p>
        </p:txBody>
      </p:sp>
      <p:sp>
        <p:nvSpPr>
          <p:cNvPr id="4" name="Marcador de pie de página 3">
            <a:extLst>
              <a:ext uri="{FF2B5EF4-FFF2-40B4-BE49-F238E27FC236}">
                <a16:creationId xmlns:a16="http://schemas.microsoft.com/office/drawing/2014/main" id="{E746EF7E-3912-BF43-BEB6-49819D4EEF21}"/>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9BD767C9-209C-E54C-90E7-5176E4464B89}"/>
              </a:ext>
            </a:extLst>
          </p:cNvPr>
          <p:cNvSpPr>
            <a:spLocks noGrp="1"/>
          </p:cNvSpPr>
          <p:nvPr>
            <p:ph type="sldNum" sz="quarter" idx="12"/>
          </p:nvPr>
        </p:nvSpPr>
        <p:spPr/>
        <p:txBody>
          <a:bodyPr/>
          <a:lstStyle/>
          <a:p>
            <a:fld id="{63E15DF6-230E-2E43-B847-68755106EC6D}" type="slidenum">
              <a:rPr lang="es-CO" smtClean="0"/>
              <a:t>‹#›</a:t>
            </a:fld>
            <a:endParaRPr lang="es-CO"/>
          </a:p>
        </p:txBody>
      </p:sp>
    </p:spTree>
    <p:extLst>
      <p:ext uri="{BB962C8B-B14F-4D97-AF65-F5344CB8AC3E}">
        <p14:creationId xmlns:p14="http://schemas.microsoft.com/office/powerpoint/2010/main" val="1822851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7E92712-14E7-954C-8C23-33CD3DBD715B}"/>
              </a:ext>
            </a:extLst>
          </p:cNvPr>
          <p:cNvSpPr>
            <a:spLocks noGrp="1"/>
          </p:cNvSpPr>
          <p:nvPr>
            <p:ph type="dt" sz="half" idx="10"/>
          </p:nvPr>
        </p:nvSpPr>
        <p:spPr/>
        <p:txBody>
          <a:bodyPr/>
          <a:lstStyle/>
          <a:p>
            <a:fld id="{BD986248-06F7-A441-A47A-264EBD310E11}" type="datetimeFigureOut">
              <a:rPr lang="es-CO" smtClean="0"/>
              <a:t>10/09/2025</a:t>
            </a:fld>
            <a:endParaRPr lang="es-CO"/>
          </a:p>
        </p:txBody>
      </p:sp>
      <p:sp>
        <p:nvSpPr>
          <p:cNvPr id="3" name="Marcador de pie de página 2">
            <a:extLst>
              <a:ext uri="{FF2B5EF4-FFF2-40B4-BE49-F238E27FC236}">
                <a16:creationId xmlns:a16="http://schemas.microsoft.com/office/drawing/2014/main" id="{FD7BCE5F-F417-1247-9F26-F4B713468517}"/>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20B4FC7D-A6BA-0840-87AD-C71B1896B98D}"/>
              </a:ext>
            </a:extLst>
          </p:cNvPr>
          <p:cNvSpPr>
            <a:spLocks noGrp="1"/>
          </p:cNvSpPr>
          <p:nvPr>
            <p:ph type="sldNum" sz="quarter" idx="12"/>
          </p:nvPr>
        </p:nvSpPr>
        <p:spPr/>
        <p:txBody>
          <a:bodyPr/>
          <a:lstStyle/>
          <a:p>
            <a:fld id="{63E15DF6-230E-2E43-B847-68755106EC6D}" type="slidenum">
              <a:rPr lang="es-CO" smtClean="0"/>
              <a:t>‹#›</a:t>
            </a:fld>
            <a:endParaRPr lang="es-CO"/>
          </a:p>
        </p:txBody>
      </p:sp>
    </p:spTree>
    <p:extLst>
      <p:ext uri="{BB962C8B-B14F-4D97-AF65-F5344CB8AC3E}">
        <p14:creationId xmlns:p14="http://schemas.microsoft.com/office/powerpoint/2010/main" val="25416207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F2BE35-F0B5-DA4A-BE9E-AACFF26FF18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8E62C38B-5384-914E-829A-352266F70B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A79E434B-6E01-8148-AB00-051DDD4020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E3E8B8D-7A8A-794B-83A8-6920142BBBD1}"/>
              </a:ext>
            </a:extLst>
          </p:cNvPr>
          <p:cNvSpPr>
            <a:spLocks noGrp="1"/>
          </p:cNvSpPr>
          <p:nvPr>
            <p:ph type="dt" sz="half" idx="10"/>
          </p:nvPr>
        </p:nvSpPr>
        <p:spPr/>
        <p:txBody>
          <a:bodyPr/>
          <a:lstStyle/>
          <a:p>
            <a:fld id="{BD986248-06F7-A441-A47A-264EBD310E11}" type="datetimeFigureOut">
              <a:rPr lang="es-CO" smtClean="0"/>
              <a:t>10/09/2025</a:t>
            </a:fld>
            <a:endParaRPr lang="es-CO"/>
          </a:p>
        </p:txBody>
      </p:sp>
      <p:sp>
        <p:nvSpPr>
          <p:cNvPr id="6" name="Marcador de pie de página 5">
            <a:extLst>
              <a:ext uri="{FF2B5EF4-FFF2-40B4-BE49-F238E27FC236}">
                <a16:creationId xmlns:a16="http://schemas.microsoft.com/office/drawing/2014/main" id="{582F34C9-1A26-0B41-8AE3-21E599CC561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82100B2-B969-0340-BEE2-F5FE05353DFA}"/>
              </a:ext>
            </a:extLst>
          </p:cNvPr>
          <p:cNvSpPr>
            <a:spLocks noGrp="1"/>
          </p:cNvSpPr>
          <p:nvPr>
            <p:ph type="sldNum" sz="quarter" idx="12"/>
          </p:nvPr>
        </p:nvSpPr>
        <p:spPr/>
        <p:txBody>
          <a:bodyPr/>
          <a:lstStyle/>
          <a:p>
            <a:fld id="{63E15DF6-230E-2E43-B847-68755106EC6D}" type="slidenum">
              <a:rPr lang="es-CO" smtClean="0"/>
              <a:t>‹#›</a:t>
            </a:fld>
            <a:endParaRPr lang="es-CO"/>
          </a:p>
        </p:txBody>
      </p:sp>
    </p:spTree>
    <p:extLst>
      <p:ext uri="{BB962C8B-B14F-4D97-AF65-F5344CB8AC3E}">
        <p14:creationId xmlns:p14="http://schemas.microsoft.com/office/powerpoint/2010/main" val="369714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ADFDE3-8BDA-6F45-A442-3C2913AE526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C08B3433-597C-7E43-A088-A50E443431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A20DB791-C948-D149-A74A-0C0DFCA0B4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145138C-C370-6E42-902A-0DD2F4F614AE}"/>
              </a:ext>
            </a:extLst>
          </p:cNvPr>
          <p:cNvSpPr>
            <a:spLocks noGrp="1"/>
          </p:cNvSpPr>
          <p:nvPr>
            <p:ph type="dt" sz="half" idx="10"/>
          </p:nvPr>
        </p:nvSpPr>
        <p:spPr/>
        <p:txBody>
          <a:bodyPr/>
          <a:lstStyle/>
          <a:p>
            <a:fld id="{BD986248-06F7-A441-A47A-264EBD310E11}" type="datetimeFigureOut">
              <a:rPr lang="es-CO" smtClean="0"/>
              <a:t>10/09/2025</a:t>
            </a:fld>
            <a:endParaRPr lang="es-CO"/>
          </a:p>
        </p:txBody>
      </p:sp>
      <p:sp>
        <p:nvSpPr>
          <p:cNvPr id="6" name="Marcador de pie de página 5">
            <a:extLst>
              <a:ext uri="{FF2B5EF4-FFF2-40B4-BE49-F238E27FC236}">
                <a16:creationId xmlns:a16="http://schemas.microsoft.com/office/drawing/2014/main" id="{9A61561C-CA9F-0943-8A3E-60233368C60D}"/>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67B72CA4-FB9F-FB4B-8159-119C3846C3CB}"/>
              </a:ext>
            </a:extLst>
          </p:cNvPr>
          <p:cNvSpPr>
            <a:spLocks noGrp="1"/>
          </p:cNvSpPr>
          <p:nvPr>
            <p:ph type="sldNum" sz="quarter" idx="12"/>
          </p:nvPr>
        </p:nvSpPr>
        <p:spPr/>
        <p:txBody>
          <a:bodyPr/>
          <a:lstStyle/>
          <a:p>
            <a:fld id="{63E15DF6-230E-2E43-B847-68755106EC6D}" type="slidenum">
              <a:rPr lang="es-CO" smtClean="0"/>
              <a:t>‹#›</a:t>
            </a:fld>
            <a:endParaRPr lang="es-CO"/>
          </a:p>
        </p:txBody>
      </p:sp>
    </p:spTree>
    <p:extLst>
      <p:ext uri="{BB962C8B-B14F-4D97-AF65-F5344CB8AC3E}">
        <p14:creationId xmlns:p14="http://schemas.microsoft.com/office/powerpoint/2010/main" val="1069502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6EFFBE1-33C9-1D48-A916-7535B68EC6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778E02A-26CF-6C46-A280-67C4AA0551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6CE7CDF9-2DDE-C04D-A9B9-78F138A1C3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986248-06F7-A441-A47A-264EBD310E11}" type="datetimeFigureOut">
              <a:rPr lang="es-CO" smtClean="0"/>
              <a:t>10/09/2025</a:t>
            </a:fld>
            <a:endParaRPr lang="es-CO"/>
          </a:p>
        </p:txBody>
      </p:sp>
      <p:sp>
        <p:nvSpPr>
          <p:cNvPr id="5" name="Marcador de pie de página 4">
            <a:extLst>
              <a:ext uri="{FF2B5EF4-FFF2-40B4-BE49-F238E27FC236}">
                <a16:creationId xmlns:a16="http://schemas.microsoft.com/office/drawing/2014/main" id="{767570B4-267C-034E-B58B-04C03C9E55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5041693D-7DB1-1144-97E3-85753EC9A0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15DF6-230E-2E43-B847-68755106EC6D}" type="slidenum">
              <a:rPr lang="es-CO" smtClean="0"/>
              <a:t>‹#›</a:t>
            </a:fld>
            <a:endParaRPr lang="es-CO"/>
          </a:p>
        </p:txBody>
      </p:sp>
    </p:spTree>
    <p:extLst>
      <p:ext uri="{BB962C8B-B14F-4D97-AF65-F5344CB8AC3E}">
        <p14:creationId xmlns:p14="http://schemas.microsoft.com/office/powerpoint/2010/main" val="3062609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015D167A-EE62-EA02-E6F4-53710691F485}"/>
              </a:ext>
            </a:extLst>
          </p:cNvPr>
          <p:cNvSpPr txBox="1"/>
          <p:nvPr/>
        </p:nvSpPr>
        <p:spPr>
          <a:xfrm>
            <a:off x="963671" y="2171425"/>
            <a:ext cx="9757338" cy="1446550"/>
          </a:xfrm>
          <a:prstGeom prst="rect">
            <a:avLst/>
          </a:prstGeom>
          <a:noFill/>
        </p:spPr>
        <p:txBody>
          <a:bodyPr wrap="square" rtlCol="0">
            <a:spAutoFit/>
          </a:bodyPr>
          <a:lstStyle/>
          <a:p>
            <a:pPr marL="0" marR="0" lvl="0" indent="0" defTabSz="914400" rtl="0" eaLnBrk="1" fontAlgn="auto" latinLnBrk="0" hangingPunct="1">
              <a:spcBef>
                <a:spcPts val="0"/>
              </a:spcBef>
              <a:spcAft>
                <a:spcPts val="0"/>
              </a:spcAft>
              <a:buClrTx/>
              <a:buSzTx/>
              <a:buFontTx/>
              <a:buNone/>
              <a:tabLst/>
              <a:defRPr/>
            </a:pPr>
            <a:r>
              <a:rPr lang="es-CO" sz="4400" b="1" dirty="0">
                <a:solidFill>
                  <a:prstClr val="black">
                    <a:lumMod val="75000"/>
                    <a:lumOff val="25000"/>
                  </a:prstClr>
                </a:solidFill>
                <a:latin typeface="Work Sans Bold Roman" pitchFamily="2" charset="77"/>
              </a:rPr>
              <a:t>GA1-220501092-AA5</a:t>
            </a:r>
            <a:r>
              <a:rPr lang="es-ES" sz="4400" b="1" dirty="0">
                <a:solidFill>
                  <a:prstClr val="black">
                    <a:lumMod val="75000"/>
                    <a:lumOff val="25000"/>
                  </a:prstClr>
                </a:solidFill>
                <a:latin typeface="Work Sans Bold Roman" pitchFamily="2" charset="77"/>
              </a:rPr>
              <a:t>: </a:t>
            </a:r>
            <a:r>
              <a:rPr lang="es-ES" sz="4400" dirty="0">
                <a:solidFill>
                  <a:prstClr val="black">
                    <a:lumMod val="75000"/>
                    <a:lumOff val="25000"/>
                  </a:prstClr>
                </a:solidFill>
                <a:latin typeface="Work Sans Bold Roman" pitchFamily="2" charset="77"/>
              </a:rPr>
              <a:t>aplicar técnicas de validación de requisitos del software</a:t>
            </a:r>
            <a:r>
              <a:rPr lang="es-ES" sz="4400" dirty="0"/>
              <a:t>.</a:t>
            </a:r>
            <a:r>
              <a:rPr lang="es-ES" sz="4400" dirty="0">
                <a:solidFill>
                  <a:prstClr val="black">
                    <a:lumMod val="75000"/>
                    <a:lumOff val="25000"/>
                  </a:prstClr>
                </a:solidFill>
                <a:latin typeface="Work Sans Bold Roman" pitchFamily="2" charset="77"/>
              </a:rPr>
              <a:t>  </a:t>
            </a:r>
          </a:p>
        </p:txBody>
      </p:sp>
      <p:sp>
        <p:nvSpPr>
          <p:cNvPr id="2" name="Rectangle 1">
            <a:extLst>
              <a:ext uri="{FF2B5EF4-FFF2-40B4-BE49-F238E27FC236}">
                <a16:creationId xmlns:a16="http://schemas.microsoft.com/office/drawing/2014/main" id="{E0E63395-FFD5-8198-AD8A-163572116B0E}"/>
              </a:ext>
            </a:extLst>
          </p:cNvPr>
          <p:cNvSpPr/>
          <p:nvPr/>
        </p:nvSpPr>
        <p:spPr>
          <a:xfrm>
            <a:off x="963671" y="5234609"/>
            <a:ext cx="4098659" cy="781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 name="Rectangle 2">
            <a:extLst>
              <a:ext uri="{FF2B5EF4-FFF2-40B4-BE49-F238E27FC236}">
                <a16:creationId xmlns:a16="http://schemas.microsoft.com/office/drawing/2014/main" id="{825E834E-7F29-0157-687E-C4E53750D20F}"/>
              </a:ext>
            </a:extLst>
          </p:cNvPr>
          <p:cNvSpPr/>
          <p:nvPr/>
        </p:nvSpPr>
        <p:spPr>
          <a:xfrm>
            <a:off x="9992139" y="927652"/>
            <a:ext cx="1236190" cy="12437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409726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1FEF253-53C4-B5FA-07C7-0B039B14F52F}"/>
              </a:ext>
            </a:extLst>
          </p:cNvPr>
          <p:cNvSpPr txBox="1"/>
          <p:nvPr/>
        </p:nvSpPr>
        <p:spPr>
          <a:xfrm>
            <a:off x="4664579" y="2238946"/>
            <a:ext cx="2862841"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O" sz="6000" b="1" u="none" strike="noStrike" kern="1200" cap="none" spc="0" normalizeH="0" baseline="0" noProof="0" dirty="0">
                <a:ln>
                  <a:noFill/>
                </a:ln>
                <a:solidFill>
                  <a:srgbClr val="4D4D4C"/>
                </a:solidFill>
                <a:effectLst/>
                <a:uLnTx/>
                <a:uFillTx/>
                <a:latin typeface="WORK SANS BOLD ROMAN" pitchFamily="2" charset="77"/>
              </a:rPr>
              <a:t>Agenda</a:t>
            </a:r>
            <a:endParaRPr kumimoji="0" lang="es-CO" sz="7200" b="1" u="none" strike="noStrike" kern="1200" cap="none" spc="0" normalizeH="0" baseline="0" noProof="0" dirty="0">
              <a:ln>
                <a:noFill/>
              </a:ln>
              <a:solidFill>
                <a:srgbClr val="4D4D4C"/>
              </a:solidFill>
              <a:effectLst/>
              <a:uLnTx/>
              <a:uFillTx/>
              <a:latin typeface="WORK SANS BOLD ROMAN" pitchFamily="2" charset="77"/>
            </a:endParaRPr>
          </a:p>
        </p:txBody>
      </p:sp>
      <p:cxnSp>
        <p:nvCxnSpPr>
          <p:cNvPr id="3" name="Conector recto 2">
            <a:extLst>
              <a:ext uri="{FF2B5EF4-FFF2-40B4-BE49-F238E27FC236}">
                <a16:creationId xmlns:a16="http://schemas.microsoft.com/office/drawing/2014/main" id="{AE0C963B-97B4-4F66-1B49-0B47BC7F0F1A}"/>
              </a:ext>
            </a:extLst>
          </p:cNvPr>
          <p:cNvCxnSpPr>
            <a:cxnSpLocks/>
          </p:cNvCxnSpPr>
          <p:nvPr/>
        </p:nvCxnSpPr>
        <p:spPr>
          <a:xfrm>
            <a:off x="4972228" y="3324314"/>
            <a:ext cx="2247544" cy="0"/>
          </a:xfrm>
          <a:prstGeom prst="line">
            <a:avLst/>
          </a:prstGeom>
          <a:ln w="12700">
            <a:solidFill>
              <a:srgbClr val="38AA00"/>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9388A4DF-720D-E501-986E-D50B788D2F61}"/>
              </a:ext>
            </a:extLst>
          </p:cNvPr>
          <p:cNvSpPr txBox="1"/>
          <p:nvPr/>
        </p:nvSpPr>
        <p:spPr>
          <a:xfrm>
            <a:off x="4743719" y="3432127"/>
            <a:ext cx="6759167" cy="1077218"/>
          </a:xfrm>
          <a:prstGeom prst="rect">
            <a:avLst/>
          </a:prstGeom>
          <a:noFill/>
        </p:spPr>
        <p:txBody>
          <a:bodyPr wrap="square" rtlCol="0">
            <a:spAutoFit/>
          </a:bodyPr>
          <a:lstStyle/>
          <a:p>
            <a:pPr marL="285750" indent="-285750">
              <a:buFont typeface="Arial" panose="020B0604020202020204" pitchFamily="34" charset="0"/>
              <a:buChar char="•"/>
            </a:pPr>
            <a:r>
              <a:rPr lang="es-ES" sz="1600" dirty="0">
                <a:latin typeface="Work Sans Light" pitchFamily="2" charset="77"/>
              </a:rPr>
              <a:t>Saludo</a:t>
            </a:r>
          </a:p>
          <a:p>
            <a:pPr marL="285750" indent="-285750">
              <a:buFont typeface="Arial" panose="020B0604020202020204" pitchFamily="34" charset="0"/>
              <a:buChar char="•"/>
            </a:pPr>
            <a:r>
              <a:rPr lang="es-ES" sz="1600" dirty="0">
                <a:latin typeface="Work Sans Light" pitchFamily="2" charset="77"/>
              </a:rPr>
              <a:t>Validación de requisitos</a:t>
            </a:r>
          </a:p>
          <a:p>
            <a:pPr marL="285750" indent="-285750">
              <a:buFont typeface="Arial" panose="020B0604020202020204" pitchFamily="34" charset="0"/>
              <a:buChar char="•"/>
            </a:pPr>
            <a:r>
              <a:rPr lang="es-ES" sz="1600" dirty="0">
                <a:latin typeface="Work Sans Light" pitchFamily="2" charset="77"/>
              </a:rPr>
              <a:t>Evidencias de la semana </a:t>
            </a:r>
          </a:p>
          <a:p>
            <a:pPr marL="285750" indent="-285750">
              <a:buFont typeface="Arial" panose="020B0604020202020204" pitchFamily="34" charset="0"/>
              <a:buChar char="•"/>
            </a:pPr>
            <a:r>
              <a:rPr lang="es-ES" sz="1600" dirty="0">
                <a:latin typeface="Work Sans Light" pitchFamily="2" charset="77"/>
              </a:rPr>
              <a:t>Compromisos</a:t>
            </a:r>
            <a:endParaRPr lang="es-CO" sz="1600" dirty="0">
              <a:latin typeface="Work Sans Light" pitchFamily="2" charset="77"/>
            </a:endParaRPr>
          </a:p>
        </p:txBody>
      </p:sp>
      <p:sp>
        <p:nvSpPr>
          <p:cNvPr id="5" name="Rectangle 4">
            <a:extLst>
              <a:ext uri="{FF2B5EF4-FFF2-40B4-BE49-F238E27FC236}">
                <a16:creationId xmlns:a16="http://schemas.microsoft.com/office/drawing/2014/main" id="{21170E4A-EEEA-02C8-B7E8-DEA2D545721E}"/>
              </a:ext>
            </a:extLst>
          </p:cNvPr>
          <p:cNvSpPr/>
          <p:nvPr/>
        </p:nvSpPr>
        <p:spPr>
          <a:xfrm>
            <a:off x="11078817" y="198783"/>
            <a:ext cx="904886" cy="7421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971142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BB6F714C-A6B0-54AE-507A-D0700714D94B}"/>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CO" sz="3600" b="1" u="none" strike="noStrike" kern="1200" cap="none" spc="0" normalizeH="0" baseline="0" noProof="0" dirty="0">
                <a:ln>
                  <a:noFill/>
                </a:ln>
                <a:solidFill>
                  <a:prstClr val="white"/>
                </a:solidFill>
                <a:effectLst/>
                <a:uLnTx/>
                <a:uFillTx/>
                <a:latin typeface="WORK SANS BOLD ROMAN" pitchFamily="2" charset="77"/>
              </a:rPr>
              <a:t>Evidencias</a:t>
            </a:r>
            <a:r>
              <a:rPr kumimoji="0" lang="es-ES" sz="3600" b="1" u="none" strike="noStrike" kern="1200" cap="none" spc="0" normalizeH="0" baseline="0" noProof="0" dirty="0">
                <a:ln>
                  <a:noFill/>
                </a:ln>
                <a:solidFill>
                  <a:prstClr val="white"/>
                </a:solidFill>
                <a:effectLst/>
                <a:uLnTx/>
                <a:uFillTx/>
                <a:latin typeface="WORK SANS BOLD ROMAN" pitchFamily="2" charset="77"/>
              </a:rPr>
              <a:t> de la semana</a:t>
            </a:r>
            <a:endParaRPr lang="es-CO" sz="3600" b="1" dirty="0">
              <a:solidFill>
                <a:prstClr val="white"/>
              </a:solidFill>
              <a:latin typeface="WORK SANS BOLD ROMAN" pitchFamily="2" charset="77"/>
            </a:endParaRPr>
          </a:p>
        </p:txBody>
      </p:sp>
      <p:sp>
        <p:nvSpPr>
          <p:cNvPr id="2" name="CuadroTexto 1">
            <a:extLst>
              <a:ext uri="{FF2B5EF4-FFF2-40B4-BE49-F238E27FC236}">
                <a16:creationId xmlns:a16="http://schemas.microsoft.com/office/drawing/2014/main" id="{B9A0E59E-A17E-42FD-5E0D-F30AE73B271F}"/>
              </a:ext>
            </a:extLst>
          </p:cNvPr>
          <p:cNvSpPr txBox="1"/>
          <p:nvPr/>
        </p:nvSpPr>
        <p:spPr>
          <a:xfrm>
            <a:off x="456236" y="2683549"/>
            <a:ext cx="11171657" cy="2267031"/>
          </a:xfrm>
          <a:prstGeom prst="rect">
            <a:avLst/>
          </a:prstGeom>
          <a:noFill/>
        </p:spPr>
        <p:txBody>
          <a:bodyPr wrap="square">
            <a:spAutoFit/>
          </a:bodyPr>
          <a:lstStyle/>
          <a:p>
            <a:pPr marL="342900" indent="-342900" algn="just">
              <a:lnSpc>
                <a:spcPct val="150000"/>
              </a:lnSpc>
              <a:buFont typeface="+mj-lt"/>
              <a:buAutoNum type="arabicPeriod"/>
            </a:pPr>
            <a:r>
              <a:rPr lang="es-ES" sz="1600" b="1" dirty="0">
                <a:latin typeface="Work Sans Light" pitchFamily="2" charset="77"/>
              </a:rPr>
              <a:t>Evidencia de conocimiento: </a:t>
            </a:r>
            <a:r>
              <a:rPr lang="es-ES" sz="1600" dirty="0">
                <a:latin typeface="Work Sans Light" pitchFamily="2" charset="77"/>
              </a:rPr>
              <a:t>GA1-220501092-AA5-EV01 taller para la determinación de las especificaciones funcionales del software y metodología a utilizar. </a:t>
            </a:r>
          </a:p>
          <a:p>
            <a:pPr marL="342900" indent="-342900" algn="just">
              <a:lnSpc>
                <a:spcPct val="150000"/>
              </a:lnSpc>
              <a:buFont typeface="+mj-lt"/>
              <a:buAutoNum type="arabicPeriod"/>
            </a:pPr>
            <a:r>
              <a:rPr lang="es-ES" sz="1600" b="1" dirty="0">
                <a:latin typeface="Work Sans Light" pitchFamily="2" charset="77"/>
              </a:rPr>
              <a:t>Evidencia de producto</a:t>
            </a:r>
            <a:r>
              <a:rPr lang="es-ES" sz="1600" dirty="0">
                <a:latin typeface="Work Sans Light" pitchFamily="2" charset="77"/>
              </a:rPr>
              <a:t>: GA1-220501092-AA5-EV02 informe de evaluación de los requerimientos.</a:t>
            </a:r>
          </a:p>
          <a:p>
            <a:pPr marL="342900" indent="-342900" algn="just">
              <a:lnSpc>
                <a:spcPct val="150000"/>
              </a:lnSpc>
              <a:buFont typeface="+mj-lt"/>
              <a:buAutoNum type="arabicPeriod"/>
            </a:pPr>
            <a:endParaRPr lang="es-ES" sz="1600" dirty="0">
              <a:latin typeface="Work Sans Light" pitchFamily="2" charset="77"/>
            </a:endParaRPr>
          </a:p>
          <a:p>
            <a:pPr algn="just">
              <a:lnSpc>
                <a:spcPct val="150000"/>
              </a:lnSpc>
            </a:pPr>
            <a:r>
              <a:rPr lang="es-ES" sz="1600" b="1" dirty="0">
                <a:latin typeface="Work Sans Light" pitchFamily="2" charset="77"/>
              </a:rPr>
              <a:t>Material de formación: </a:t>
            </a:r>
            <a:r>
              <a:rPr lang="es-ES" sz="1600" dirty="0">
                <a:latin typeface="Work Sans Light" pitchFamily="2" charset="77"/>
              </a:rPr>
              <a:t>para el desarrollo de esta actividad es importante la lectura y análisis del material de formación</a:t>
            </a:r>
            <a:r>
              <a:rPr lang="es-ES" sz="1600" b="1" dirty="0">
                <a:latin typeface="Work Sans Light" pitchFamily="2" charset="77"/>
              </a:rPr>
              <a:t>: </a:t>
            </a:r>
            <a:r>
              <a:rPr lang="es-CO" sz="1600" b="1" dirty="0">
                <a:latin typeface="Work Sans Light" pitchFamily="2" charset="77"/>
              </a:rPr>
              <a:t>“Validación de requisitos”</a:t>
            </a:r>
          </a:p>
        </p:txBody>
      </p:sp>
      <p:sp>
        <p:nvSpPr>
          <p:cNvPr id="4" name="Rectangle 3">
            <a:extLst>
              <a:ext uri="{FF2B5EF4-FFF2-40B4-BE49-F238E27FC236}">
                <a16:creationId xmlns:a16="http://schemas.microsoft.com/office/drawing/2014/main" id="{5D69CD71-D225-9341-3C49-53445D1576DB}"/>
              </a:ext>
            </a:extLst>
          </p:cNvPr>
          <p:cNvSpPr/>
          <p:nvPr/>
        </p:nvSpPr>
        <p:spPr>
          <a:xfrm>
            <a:off x="11078817" y="219354"/>
            <a:ext cx="860502" cy="827568"/>
          </a:xfrm>
          <a:prstGeom prst="rect">
            <a:avLst/>
          </a:prstGeom>
          <a:solidFill>
            <a:srgbClr val="00A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61853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BB6F714C-A6B0-54AE-507A-D0700714D94B}"/>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s-CO" sz="3600" b="1" dirty="0">
                <a:solidFill>
                  <a:prstClr val="white"/>
                </a:solidFill>
                <a:latin typeface="WORK SANS BOLD ROMAN" pitchFamily="2" charset="77"/>
              </a:rPr>
              <a:t>Validación de requerimientos</a:t>
            </a:r>
          </a:p>
        </p:txBody>
      </p:sp>
      <p:sp>
        <p:nvSpPr>
          <p:cNvPr id="7" name="TextBox 6">
            <a:extLst>
              <a:ext uri="{FF2B5EF4-FFF2-40B4-BE49-F238E27FC236}">
                <a16:creationId xmlns:a16="http://schemas.microsoft.com/office/drawing/2014/main" id="{EE9AAD9C-3895-5CF7-31DE-272A9F4D3470}"/>
              </a:ext>
            </a:extLst>
          </p:cNvPr>
          <p:cNvSpPr txBox="1"/>
          <p:nvPr/>
        </p:nvSpPr>
        <p:spPr>
          <a:xfrm>
            <a:off x="306770" y="2090652"/>
            <a:ext cx="5538178" cy="3970318"/>
          </a:xfrm>
          <a:prstGeom prst="rect">
            <a:avLst/>
          </a:prstGeom>
          <a:noFill/>
        </p:spPr>
        <p:txBody>
          <a:bodyPr wrap="square">
            <a:spAutoFit/>
          </a:bodyPr>
          <a:lstStyle/>
          <a:p>
            <a:pPr fontAlgn="base"/>
            <a:r>
              <a:rPr lang="es-ES" dirty="0">
                <a:latin typeface="Work Sans Light" pitchFamily="2" charset="77"/>
              </a:rPr>
              <a:t>La validación de los requerimientos busca ratificar que los requerimientos realmente están especificando lo que el cliente desea y necesita. Este proceso es muy importante, pues un error en un documento de requerimientos puede ocasionar el desgaste importante de muchos recursos si estos errores son detectados en etapas más avanzadas del proyecto como diseño, construcción o despliegue a producción. Los costos asociados para el arreglo de problemas en los requerimientos siempre van a ser menores que en otras etapas, ya que un error en los requerimientos se propaga en cascada en todas las fases subsiguientes del ciclo de vida.".</a:t>
            </a:r>
          </a:p>
        </p:txBody>
      </p:sp>
      <p:sp>
        <p:nvSpPr>
          <p:cNvPr id="2" name="AutoShape 2" descr="Ingeniería de requisitos">
            <a:extLst>
              <a:ext uri="{FF2B5EF4-FFF2-40B4-BE49-F238E27FC236}">
                <a16:creationId xmlns:a16="http://schemas.microsoft.com/office/drawing/2014/main" id="{A4E5F072-A34A-E40B-041F-E73828087069}"/>
              </a:ext>
            </a:extLst>
          </p:cNvPr>
          <p:cNvSpPr>
            <a:spLocks noChangeAspect="1" noChangeArrowheads="1"/>
          </p:cNvSpPr>
          <p:nvPr/>
        </p:nvSpPr>
        <p:spPr bwMode="auto">
          <a:xfrm>
            <a:off x="5943599" y="3276599"/>
            <a:ext cx="3054927" cy="305492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6" name="TextBox 5">
            <a:extLst>
              <a:ext uri="{FF2B5EF4-FFF2-40B4-BE49-F238E27FC236}">
                <a16:creationId xmlns:a16="http://schemas.microsoft.com/office/drawing/2014/main" id="{15D318A7-2619-8498-0187-DF429C639898}"/>
              </a:ext>
            </a:extLst>
          </p:cNvPr>
          <p:cNvSpPr txBox="1"/>
          <p:nvPr/>
        </p:nvSpPr>
        <p:spPr>
          <a:xfrm>
            <a:off x="8748037" y="5818376"/>
            <a:ext cx="3534013" cy="246221"/>
          </a:xfrm>
          <a:prstGeom prst="rect">
            <a:avLst/>
          </a:prstGeom>
          <a:noFill/>
        </p:spPr>
        <p:txBody>
          <a:bodyPr wrap="square">
            <a:spAutoFit/>
          </a:bodyPr>
          <a:lstStyle/>
          <a:p>
            <a:r>
              <a:rPr lang="es-CO" sz="1000" dirty="0">
                <a:latin typeface="Work Sans Light" pitchFamily="2" charset="77"/>
              </a:rPr>
              <a:t>https://www.youtube.com/watch?v=HEl0GrMFq88</a:t>
            </a:r>
          </a:p>
        </p:txBody>
      </p:sp>
      <p:pic>
        <p:nvPicPr>
          <p:cNvPr id="4" name="Picture 2" descr="Validación de requisitos">
            <a:extLst>
              <a:ext uri="{FF2B5EF4-FFF2-40B4-BE49-F238E27FC236}">
                <a16:creationId xmlns:a16="http://schemas.microsoft.com/office/drawing/2014/main" id="{CE71E1E2-9BC0-7BEA-0F81-D74A8B73CC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274849"/>
            <a:ext cx="5825065" cy="327659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5FAA1C6-FD27-D4CF-B48F-62BCC8127DE0}"/>
              </a:ext>
            </a:extLst>
          </p:cNvPr>
          <p:cNvSpPr/>
          <p:nvPr/>
        </p:nvSpPr>
        <p:spPr>
          <a:xfrm>
            <a:off x="11078817" y="219354"/>
            <a:ext cx="860502" cy="827568"/>
          </a:xfrm>
          <a:prstGeom prst="rect">
            <a:avLst/>
          </a:prstGeom>
          <a:solidFill>
            <a:srgbClr val="00A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624749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BB6F714C-A6B0-54AE-507A-D0700714D94B}"/>
              </a:ext>
            </a:extLst>
          </p:cNvPr>
          <p:cNvSpPr txBox="1">
            <a:spLocks/>
          </p:cNvSpPr>
          <p:nvPr/>
        </p:nvSpPr>
        <p:spPr>
          <a:xfrm>
            <a:off x="456236" y="226259"/>
            <a:ext cx="10569573"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just">
              <a:lnSpc>
                <a:spcPct val="150000"/>
              </a:lnSpc>
              <a:buFont typeface="+mj-lt"/>
              <a:buAutoNum type="arabicPeriod"/>
            </a:pPr>
            <a:r>
              <a:rPr lang="es-ES" sz="1800" b="1" dirty="0">
                <a:solidFill>
                  <a:schemeClr val="bg1"/>
                </a:solidFill>
                <a:latin typeface="Work Sans Light" pitchFamily="2" charset="77"/>
              </a:rPr>
              <a:t>Evidencia de conocimiento: GA1-220501092-AA5-EV01 taller para la determinación de las especificaciones funcionales del software y metodología a utilizar</a:t>
            </a:r>
          </a:p>
        </p:txBody>
      </p:sp>
      <p:sp>
        <p:nvSpPr>
          <p:cNvPr id="2" name="CuadroTexto 1">
            <a:extLst>
              <a:ext uri="{FF2B5EF4-FFF2-40B4-BE49-F238E27FC236}">
                <a16:creationId xmlns:a16="http://schemas.microsoft.com/office/drawing/2014/main" id="{05C91B34-A9AF-EE63-68C6-548DAAE8E80E}"/>
              </a:ext>
            </a:extLst>
          </p:cNvPr>
          <p:cNvSpPr txBox="1"/>
          <p:nvPr/>
        </p:nvSpPr>
        <p:spPr>
          <a:xfrm>
            <a:off x="456236" y="2079236"/>
            <a:ext cx="11192425" cy="3772571"/>
          </a:xfrm>
          <a:prstGeom prst="rect">
            <a:avLst/>
          </a:prstGeom>
          <a:noFill/>
        </p:spPr>
        <p:txBody>
          <a:bodyPr wrap="square">
            <a:spAutoFit/>
          </a:bodyPr>
          <a:lstStyle/>
          <a:p>
            <a:pPr algn="just">
              <a:lnSpc>
                <a:spcPct val="150000"/>
              </a:lnSpc>
            </a:pPr>
            <a:r>
              <a:rPr lang="es-ES" sz="1500" dirty="0">
                <a:latin typeface="Work Sans Light" pitchFamily="2" charset="77"/>
              </a:rPr>
              <a:t>A partir de la revisión de las diferentes herramientas tecnológicas disponibles para la gestión de requisitos, seleccionar una para configurar los requerimientos del proyecto seleccionado.</a:t>
            </a:r>
          </a:p>
          <a:p>
            <a:pPr algn="just">
              <a:lnSpc>
                <a:spcPct val="150000"/>
              </a:lnSpc>
            </a:pPr>
            <a:endParaRPr lang="es-ES" sz="1500" dirty="0">
              <a:latin typeface="Work Sans Light" pitchFamily="2" charset="77"/>
            </a:endParaRPr>
          </a:p>
          <a:p>
            <a:pPr algn="just">
              <a:lnSpc>
                <a:spcPct val="150000"/>
              </a:lnSpc>
            </a:pPr>
            <a:r>
              <a:rPr lang="es-ES" sz="1500" b="1" dirty="0">
                <a:latin typeface="Work Sans Light" pitchFamily="2" charset="77"/>
              </a:rPr>
              <a:t>Elementos a tener en cuenta en el documento de requisitos: </a:t>
            </a:r>
          </a:p>
          <a:p>
            <a:pPr marL="285750" indent="-285750" algn="just">
              <a:lnSpc>
                <a:spcPct val="150000"/>
              </a:lnSpc>
              <a:buFont typeface="Arial" panose="020B0604020202020204" pitchFamily="34" charset="0"/>
              <a:buChar char="•"/>
            </a:pPr>
            <a:r>
              <a:rPr lang="es-ES" sz="1500" dirty="0">
                <a:latin typeface="Work Sans Light" pitchFamily="2" charset="77"/>
              </a:rPr>
              <a:t>Redactar un documento donde describa la herramienta a utilizar y colocar los pantallazos de la configuración.</a:t>
            </a:r>
          </a:p>
          <a:p>
            <a:pPr algn="just">
              <a:lnSpc>
                <a:spcPct val="150000"/>
              </a:lnSpc>
            </a:pPr>
            <a:endParaRPr lang="es-ES" sz="1500" dirty="0">
              <a:latin typeface="Work Sans Light" pitchFamily="2" charset="77"/>
            </a:endParaRPr>
          </a:p>
          <a:p>
            <a:pPr>
              <a:lnSpc>
                <a:spcPct val="150000"/>
              </a:lnSpc>
            </a:pPr>
            <a:r>
              <a:rPr lang="es-ES" sz="1400" b="1" dirty="0">
                <a:latin typeface="Work Sans Light" pitchFamily="2" charset="77"/>
              </a:rPr>
              <a:t>Lineamientos generales para la entrega de la evidencia: </a:t>
            </a:r>
          </a:p>
          <a:p>
            <a:pPr marL="285750" indent="-285750" algn="just">
              <a:lnSpc>
                <a:spcPct val="150000"/>
              </a:lnSpc>
              <a:buFont typeface="Arial" panose="020B0604020202020204" pitchFamily="34" charset="0"/>
              <a:buChar char="•"/>
            </a:pPr>
            <a:r>
              <a:rPr lang="es-ES" sz="1400" b="1" dirty="0">
                <a:latin typeface="Work Sans Light" pitchFamily="2" charset="77"/>
              </a:rPr>
              <a:t>Productos para entregar</a:t>
            </a:r>
            <a:r>
              <a:rPr lang="es-ES" sz="1400" dirty="0">
                <a:latin typeface="Work Sans Light" pitchFamily="2" charset="77"/>
              </a:rPr>
              <a:t>: documento validación de requisitos.</a:t>
            </a:r>
          </a:p>
          <a:p>
            <a:pPr marL="285750" indent="-285750" algn="just">
              <a:lnSpc>
                <a:spcPct val="150000"/>
              </a:lnSpc>
              <a:buFont typeface="Arial" panose="020B0604020202020204" pitchFamily="34" charset="0"/>
              <a:buChar char="•"/>
            </a:pPr>
            <a:r>
              <a:rPr lang="es-ES" sz="1400" b="1" dirty="0">
                <a:latin typeface="Work Sans Light" pitchFamily="2" charset="77"/>
              </a:rPr>
              <a:t>Formato:</a:t>
            </a:r>
            <a:r>
              <a:rPr lang="es-ES" sz="1400" dirty="0">
                <a:latin typeface="Work Sans Light" pitchFamily="2" charset="77"/>
              </a:rPr>
              <a:t> PDF</a:t>
            </a:r>
          </a:p>
          <a:p>
            <a:pPr marL="285750" indent="-285750" algn="just">
              <a:lnSpc>
                <a:spcPct val="150000"/>
              </a:lnSpc>
              <a:buFont typeface="Arial" panose="020B0604020202020204" pitchFamily="34" charset="0"/>
              <a:buChar char="•"/>
            </a:pPr>
            <a:r>
              <a:rPr lang="es-ES" sz="1400" b="1" dirty="0">
                <a:latin typeface="Work Sans Light" pitchFamily="2" charset="77"/>
              </a:rPr>
              <a:t>Para hacer el envío de la evidencia </a:t>
            </a:r>
            <a:r>
              <a:rPr lang="es-ES" sz="1400" dirty="0">
                <a:latin typeface="Work Sans Light" pitchFamily="2" charset="77"/>
              </a:rPr>
              <a:t>remítase al área de la actividad correspondiente y acceda al espacio</a:t>
            </a:r>
            <a:r>
              <a:rPr lang="es-ES" sz="1400" b="1" dirty="0">
                <a:latin typeface="Work Sans Light" pitchFamily="2" charset="77"/>
              </a:rPr>
              <a:t> taller para la determinación de las especificaciones funcionales del software y metodología a utilizar GA1-220501092-AA5-EV01.</a:t>
            </a:r>
          </a:p>
        </p:txBody>
      </p:sp>
      <p:sp>
        <p:nvSpPr>
          <p:cNvPr id="4" name="Rectangle 3">
            <a:extLst>
              <a:ext uri="{FF2B5EF4-FFF2-40B4-BE49-F238E27FC236}">
                <a16:creationId xmlns:a16="http://schemas.microsoft.com/office/drawing/2014/main" id="{31EBD2F3-AD7E-FDFF-190E-3A19776D7272}"/>
              </a:ext>
            </a:extLst>
          </p:cNvPr>
          <p:cNvSpPr/>
          <p:nvPr/>
        </p:nvSpPr>
        <p:spPr>
          <a:xfrm>
            <a:off x="11078817" y="219354"/>
            <a:ext cx="860502" cy="827568"/>
          </a:xfrm>
          <a:prstGeom prst="rect">
            <a:avLst/>
          </a:prstGeom>
          <a:solidFill>
            <a:srgbClr val="00A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543653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BB6F714C-A6B0-54AE-507A-D0700714D94B}"/>
              </a:ext>
            </a:extLst>
          </p:cNvPr>
          <p:cNvSpPr txBox="1">
            <a:spLocks/>
          </p:cNvSpPr>
          <p:nvPr/>
        </p:nvSpPr>
        <p:spPr>
          <a:xfrm>
            <a:off x="393770" y="277190"/>
            <a:ext cx="10569573"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ct val="150000"/>
              </a:lnSpc>
            </a:pPr>
            <a:r>
              <a:rPr lang="es-ES" sz="1800" b="1" dirty="0">
                <a:solidFill>
                  <a:schemeClr val="bg1"/>
                </a:solidFill>
                <a:latin typeface="Work Sans Light" pitchFamily="2" charset="77"/>
              </a:rPr>
              <a:t>2. Evidencia de producto: GA1-220501092-AA5-EV02 informe de evaluación de los requerimientos.</a:t>
            </a:r>
          </a:p>
          <a:p>
            <a:pPr marL="342900" indent="-342900" algn="just">
              <a:lnSpc>
                <a:spcPct val="150000"/>
              </a:lnSpc>
              <a:buFont typeface="+mj-lt"/>
              <a:buAutoNum type="arabicPeriod"/>
            </a:pPr>
            <a:endParaRPr lang="es-ES" sz="1800" b="1" dirty="0">
              <a:solidFill>
                <a:schemeClr val="bg1"/>
              </a:solidFill>
              <a:latin typeface="Work Sans Light" pitchFamily="2" charset="77"/>
            </a:endParaRPr>
          </a:p>
          <a:p>
            <a:pPr algn="just">
              <a:lnSpc>
                <a:spcPct val="150000"/>
              </a:lnSpc>
            </a:pPr>
            <a:endParaRPr lang="es-ES" sz="1800" b="1" dirty="0">
              <a:solidFill>
                <a:schemeClr val="bg1"/>
              </a:solidFill>
              <a:latin typeface="Work Sans Light" pitchFamily="2" charset="77"/>
            </a:endParaRPr>
          </a:p>
        </p:txBody>
      </p:sp>
      <p:sp>
        <p:nvSpPr>
          <p:cNvPr id="4" name="CuadroTexto 3">
            <a:extLst>
              <a:ext uri="{FF2B5EF4-FFF2-40B4-BE49-F238E27FC236}">
                <a16:creationId xmlns:a16="http://schemas.microsoft.com/office/drawing/2014/main" id="{97C8181E-925A-F4B9-1F29-F962D4AAB697}"/>
              </a:ext>
            </a:extLst>
          </p:cNvPr>
          <p:cNvSpPr txBox="1"/>
          <p:nvPr/>
        </p:nvSpPr>
        <p:spPr>
          <a:xfrm>
            <a:off x="393770" y="1612819"/>
            <a:ext cx="11404460" cy="4901085"/>
          </a:xfrm>
          <a:prstGeom prst="rect">
            <a:avLst/>
          </a:prstGeom>
          <a:noFill/>
        </p:spPr>
        <p:txBody>
          <a:bodyPr wrap="square">
            <a:spAutoFit/>
          </a:bodyPr>
          <a:lstStyle/>
          <a:p>
            <a:pPr algn="just">
              <a:lnSpc>
                <a:spcPct val="150000"/>
              </a:lnSpc>
            </a:pPr>
            <a:r>
              <a:rPr lang="es-ES" sz="1500" dirty="0">
                <a:latin typeface="Work Sans Light" pitchFamily="2" charset="77"/>
              </a:rPr>
              <a:t>Teniendo en cuenta las características de las técnicas de validación de requisitos abordadas en la actividad de aprendizaje, construir los prototipos del sistema y los casos de prueba asociados a cada interfaz desarrollada. </a:t>
            </a:r>
          </a:p>
          <a:p>
            <a:pPr algn="just">
              <a:lnSpc>
                <a:spcPct val="150000"/>
              </a:lnSpc>
            </a:pPr>
            <a:endParaRPr lang="es-ES" sz="1500" dirty="0">
              <a:latin typeface="Work Sans Light" pitchFamily="2" charset="77"/>
            </a:endParaRPr>
          </a:p>
          <a:p>
            <a:pPr algn="just">
              <a:lnSpc>
                <a:spcPct val="150000"/>
              </a:lnSpc>
            </a:pPr>
            <a:r>
              <a:rPr lang="es-ES" sz="1500" b="1" dirty="0">
                <a:latin typeface="Work Sans Light" pitchFamily="2" charset="77"/>
              </a:rPr>
              <a:t>Elementos a tener en cuenta en el documento técnico de validación </a:t>
            </a:r>
          </a:p>
          <a:p>
            <a:pPr algn="just">
              <a:lnSpc>
                <a:spcPct val="150000"/>
              </a:lnSpc>
            </a:pPr>
            <a:endParaRPr lang="es-ES" sz="1500" b="1" dirty="0">
              <a:latin typeface="Work Sans Light" pitchFamily="2" charset="77"/>
            </a:endParaRPr>
          </a:p>
          <a:p>
            <a:pPr algn="just">
              <a:lnSpc>
                <a:spcPct val="150000"/>
              </a:lnSpc>
            </a:pPr>
            <a:r>
              <a:rPr lang="es-ES" sz="1500" dirty="0">
                <a:latin typeface="Work Sans Light" pitchFamily="2" charset="77"/>
              </a:rPr>
              <a:t>● Se deben seguir las normas básicas de presentación de un documento escrito, es decir el documento debe tener como mínimo una portada, introducción, alcance, lista de requerimientos y versión del documento. </a:t>
            </a:r>
          </a:p>
          <a:p>
            <a:pPr algn="just">
              <a:lnSpc>
                <a:spcPct val="150000"/>
              </a:lnSpc>
            </a:pPr>
            <a:r>
              <a:rPr lang="es-ES" sz="1500" dirty="0">
                <a:latin typeface="Work Sans Light" pitchFamily="2" charset="77"/>
              </a:rPr>
              <a:t>● Deberá seleccionar cuatro (4) historias de usuario o requisitos del proyecto seleccionado para representarlos por medio de prototipos y realizar sus respectivos casos de prueba. </a:t>
            </a:r>
          </a:p>
          <a:p>
            <a:pPr algn="just">
              <a:lnSpc>
                <a:spcPct val="150000"/>
              </a:lnSpc>
            </a:pPr>
            <a:r>
              <a:rPr lang="es-ES" sz="1500" dirty="0">
                <a:latin typeface="Work Sans Light" pitchFamily="2" charset="77"/>
              </a:rPr>
              <a:t>● Para la construcción de prototipos deberá usar una de las herramientas propuestas en el componente formativo y exportar dichos elementos desarrollados como imágenes para ser incluidos dentro del documento. </a:t>
            </a:r>
          </a:p>
          <a:p>
            <a:pPr algn="just">
              <a:lnSpc>
                <a:spcPct val="150000"/>
              </a:lnSpc>
            </a:pPr>
            <a:r>
              <a:rPr lang="es-ES" sz="1500" dirty="0">
                <a:latin typeface="Work Sans Light" pitchFamily="2" charset="77"/>
              </a:rPr>
              <a:t>● Por cada interfaz desarrollada deberá construir un caso de prueba el cual debe tener los siguientes elementos. </a:t>
            </a:r>
          </a:p>
          <a:p>
            <a:pPr lvl="1" algn="just">
              <a:lnSpc>
                <a:spcPct val="150000"/>
              </a:lnSpc>
            </a:pPr>
            <a:r>
              <a:rPr lang="es-ES" sz="1500" dirty="0">
                <a:latin typeface="Work Sans Light" pitchFamily="2" charset="77"/>
              </a:rPr>
              <a:t>o Objetivo del caso de prueba. o Identificador. o Nombre del requerimiento o historia de usuario asociada. o Precondiciones. o Lista de pasos con los resultados esperados.</a:t>
            </a:r>
          </a:p>
        </p:txBody>
      </p:sp>
      <p:sp>
        <p:nvSpPr>
          <p:cNvPr id="2" name="Rectangle 1">
            <a:extLst>
              <a:ext uri="{FF2B5EF4-FFF2-40B4-BE49-F238E27FC236}">
                <a16:creationId xmlns:a16="http://schemas.microsoft.com/office/drawing/2014/main" id="{08AC746B-7F39-2B44-3AF1-3C579AC9FF13}"/>
              </a:ext>
            </a:extLst>
          </p:cNvPr>
          <p:cNvSpPr/>
          <p:nvPr/>
        </p:nvSpPr>
        <p:spPr>
          <a:xfrm>
            <a:off x="11078817" y="219354"/>
            <a:ext cx="860502" cy="827568"/>
          </a:xfrm>
          <a:prstGeom prst="rect">
            <a:avLst/>
          </a:prstGeom>
          <a:solidFill>
            <a:srgbClr val="00A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1468298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97C8181E-925A-F4B9-1F29-F962D4AAB697}"/>
              </a:ext>
            </a:extLst>
          </p:cNvPr>
          <p:cNvSpPr txBox="1"/>
          <p:nvPr/>
        </p:nvSpPr>
        <p:spPr>
          <a:xfrm>
            <a:off x="393770" y="2842104"/>
            <a:ext cx="11404460" cy="1830886"/>
          </a:xfrm>
          <a:prstGeom prst="rect">
            <a:avLst/>
          </a:prstGeom>
          <a:noFill/>
        </p:spPr>
        <p:txBody>
          <a:bodyPr wrap="square">
            <a:spAutoFit/>
          </a:bodyPr>
          <a:lstStyle/>
          <a:p>
            <a:pPr algn="just">
              <a:lnSpc>
                <a:spcPct val="150000"/>
              </a:lnSpc>
            </a:pPr>
            <a:r>
              <a:rPr lang="es-ES" sz="1500" b="1" dirty="0">
                <a:latin typeface="Work Sans Light" pitchFamily="2" charset="77"/>
              </a:rPr>
              <a:t>Lineamientos generales para la entrega de la evidencia: </a:t>
            </a:r>
          </a:p>
          <a:p>
            <a:pPr marL="285750" indent="-285750" algn="just">
              <a:lnSpc>
                <a:spcPct val="150000"/>
              </a:lnSpc>
              <a:buFont typeface="Arial" panose="020B0604020202020204" pitchFamily="34" charset="0"/>
              <a:buChar char="•"/>
            </a:pPr>
            <a:r>
              <a:rPr lang="es-ES" sz="1500" b="1" dirty="0">
                <a:latin typeface="Work Sans Light" pitchFamily="2" charset="77"/>
              </a:rPr>
              <a:t>Productos para entregar</a:t>
            </a:r>
            <a:r>
              <a:rPr lang="es-ES" sz="1500" dirty="0">
                <a:latin typeface="Work Sans Light" pitchFamily="2" charset="77"/>
              </a:rPr>
              <a:t>: </a:t>
            </a:r>
            <a:r>
              <a:rPr lang="es-CO" sz="1500" dirty="0">
                <a:latin typeface="Work Sans Light" pitchFamily="2" charset="77"/>
              </a:rPr>
              <a:t>documento informe técnico de validación. </a:t>
            </a:r>
            <a:r>
              <a:rPr lang="es-ES" sz="1500" dirty="0">
                <a:latin typeface="Work Sans Light" pitchFamily="2" charset="77"/>
              </a:rPr>
              <a:t> </a:t>
            </a:r>
          </a:p>
          <a:p>
            <a:pPr marL="285750" indent="-285750" algn="just">
              <a:lnSpc>
                <a:spcPct val="150000"/>
              </a:lnSpc>
              <a:buFont typeface="Arial" panose="020B0604020202020204" pitchFamily="34" charset="0"/>
              <a:buChar char="•"/>
            </a:pPr>
            <a:r>
              <a:rPr lang="es-ES" sz="1500" b="1" dirty="0">
                <a:latin typeface="Work Sans Light" pitchFamily="2" charset="77"/>
              </a:rPr>
              <a:t>Formato: PDF</a:t>
            </a:r>
            <a:endParaRPr lang="es-ES" sz="1500" dirty="0">
              <a:latin typeface="Work Sans Light" pitchFamily="2" charset="77"/>
            </a:endParaRPr>
          </a:p>
          <a:p>
            <a:pPr marL="285750" indent="-285750" algn="just">
              <a:lnSpc>
                <a:spcPct val="150000"/>
              </a:lnSpc>
              <a:buFont typeface="Arial" panose="020B0604020202020204" pitchFamily="34" charset="0"/>
              <a:buChar char="•"/>
            </a:pPr>
            <a:r>
              <a:rPr lang="es-ES" sz="1500" b="1" dirty="0">
                <a:latin typeface="Work Sans Light" pitchFamily="2" charset="77"/>
              </a:rPr>
              <a:t>Para hacer el envío de la evidencia </a:t>
            </a:r>
            <a:r>
              <a:rPr lang="es-ES" sz="1500" dirty="0">
                <a:latin typeface="Work Sans Light" pitchFamily="2" charset="77"/>
              </a:rPr>
              <a:t>remítase al área de la actividad correspondiente y acceda al espacio:</a:t>
            </a:r>
            <a:r>
              <a:rPr lang="es-ES" sz="1600" dirty="0"/>
              <a:t> </a:t>
            </a:r>
            <a:r>
              <a:rPr lang="es-ES" sz="1500" b="1" dirty="0">
                <a:latin typeface="Work Sans Light" pitchFamily="2" charset="77"/>
              </a:rPr>
              <a:t>informe de evaluación de los requerimientos GA1-220501092-AA5-EV02.</a:t>
            </a:r>
          </a:p>
        </p:txBody>
      </p:sp>
      <p:sp>
        <p:nvSpPr>
          <p:cNvPr id="2" name="Título 1">
            <a:extLst>
              <a:ext uri="{FF2B5EF4-FFF2-40B4-BE49-F238E27FC236}">
                <a16:creationId xmlns:a16="http://schemas.microsoft.com/office/drawing/2014/main" id="{01154576-BDBC-E87C-C02B-4A2237FE8160}"/>
              </a:ext>
            </a:extLst>
          </p:cNvPr>
          <p:cNvSpPr txBox="1">
            <a:spLocks/>
          </p:cNvSpPr>
          <p:nvPr/>
        </p:nvSpPr>
        <p:spPr>
          <a:xfrm>
            <a:off x="393770" y="277190"/>
            <a:ext cx="10569573"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ct val="150000"/>
              </a:lnSpc>
            </a:pPr>
            <a:r>
              <a:rPr lang="es-ES" sz="1800" b="1" dirty="0">
                <a:solidFill>
                  <a:schemeClr val="bg1"/>
                </a:solidFill>
                <a:latin typeface="Work Sans Light" pitchFamily="2" charset="77"/>
              </a:rPr>
              <a:t>2. Evidencia de producto: GA1-220501092-AA5-EV02 informe de evaluación de los requerimientos.</a:t>
            </a:r>
          </a:p>
          <a:p>
            <a:pPr marL="342900" indent="-342900" algn="just">
              <a:lnSpc>
                <a:spcPct val="150000"/>
              </a:lnSpc>
              <a:buFont typeface="+mj-lt"/>
              <a:buAutoNum type="arabicPeriod"/>
            </a:pPr>
            <a:endParaRPr lang="es-ES" sz="1800" b="1" dirty="0">
              <a:solidFill>
                <a:schemeClr val="bg1"/>
              </a:solidFill>
              <a:latin typeface="Work Sans Light" pitchFamily="2" charset="77"/>
            </a:endParaRPr>
          </a:p>
          <a:p>
            <a:pPr algn="just">
              <a:lnSpc>
                <a:spcPct val="150000"/>
              </a:lnSpc>
            </a:pPr>
            <a:endParaRPr lang="es-ES" sz="1800" b="1" dirty="0">
              <a:solidFill>
                <a:schemeClr val="bg1"/>
              </a:solidFill>
              <a:latin typeface="Work Sans Light" pitchFamily="2" charset="77"/>
            </a:endParaRPr>
          </a:p>
        </p:txBody>
      </p:sp>
      <p:sp>
        <p:nvSpPr>
          <p:cNvPr id="3" name="Rectangle 2">
            <a:extLst>
              <a:ext uri="{FF2B5EF4-FFF2-40B4-BE49-F238E27FC236}">
                <a16:creationId xmlns:a16="http://schemas.microsoft.com/office/drawing/2014/main" id="{DA4A8222-F517-7158-B463-0CDE1AA1F3FB}"/>
              </a:ext>
            </a:extLst>
          </p:cNvPr>
          <p:cNvSpPr/>
          <p:nvPr/>
        </p:nvSpPr>
        <p:spPr>
          <a:xfrm>
            <a:off x="11078817" y="219354"/>
            <a:ext cx="860502" cy="827568"/>
          </a:xfrm>
          <a:prstGeom prst="rect">
            <a:avLst/>
          </a:prstGeom>
          <a:solidFill>
            <a:srgbClr val="00A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48445637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19960</TotalTime>
  <Words>604</Words>
  <Application>Microsoft Office PowerPoint</Application>
  <PresentationFormat>Widescreen</PresentationFormat>
  <Paragraphs>39</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Calibri Light</vt:lpstr>
      <vt:lpstr>WORK SANS BOLD ROMAN</vt:lpstr>
      <vt:lpstr>WORK SANS BOLD ROMAN</vt:lpstr>
      <vt:lpstr>Work Sans Light</vt:lpstr>
      <vt:lpstr>Tema de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Jorge Enrique Pedraza Sanchez</dc:creator>
  <cp:lastModifiedBy>Tatiana Forero</cp:lastModifiedBy>
  <cp:revision>418</cp:revision>
  <dcterms:created xsi:type="dcterms:W3CDTF">2020-10-01T23:51:28Z</dcterms:created>
  <dcterms:modified xsi:type="dcterms:W3CDTF">2025-09-10T11:22:30Z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299739c-ad3d-4908-806e-4d91151a6e13_Enabled">
    <vt:lpwstr>true</vt:lpwstr>
  </property>
  <property fmtid="{D5CDD505-2E9C-101B-9397-08002B2CF9AE}" pid="3" name="MSIP_Label_1299739c-ad3d-4908-806e-4d91151a6e13_Method">
    <vt:lpwstr>Standard</vt:lpwstr>
  </property>
  <property fmtid="{D5CDD505-2E9C-101B-9397-08002B2CF9AE}" pid="4" name="MSIP_Label_1299739c-ad3d-4908-806e-4d91151a6e13_Name">
    <vt:lpwstr>All Employees (Unrestricted)</vt:lpwstr>
  </property>
  <property fmtid="{D5CDD505-2E9C-101B-9397-08002B2CF9AE}" pid="5" name="MSIP_Label_1299739c-ad3d-4908-806e-4d91151a6e13_SiteId">
    <vt:lpwstr>cbc2c381-2f2e-4d93-91d1-506c9316ace7</vt:lpwstr>
  </property>
  <property fmtid="{D5CDD505-2E9C-101B-9397-08002B2CF9AE}" pid="6" name="MSIP_Label_1299739c-ad3d-4908-806e-4d91151a6e13_ContentBits">
    <vt:lpwstr>0</vt:lpwstr>
  </property>
  <property fmtid="{D5CDD505-2E9C-101B-9397-08002B2CF9AE}" pid="7" name="MSIP_Label_1299739c-ad3d-4908-806e-4d91151a6e13_SetDate">
    <vt:lpwstr>2022-08-12T19:17:55Z</vt:lpwstr>
  </property>
  <property fmtid="{D5CDD505-2E9C-101B-9397-08002B2CF9AE}" pid="8" name="MSIP_Label_1299739c-ad3d-4908-806e-4d91151a6e13_ActionId">
    <vt:lpwstr>8c6bc714-34a9-4b82-914e-50b1377a2da4</vt:lpwstr>
  </property>
</Properties>
</file>