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8" r:id="rId2"/>
    <p:sldId id="535" r:id="rId3"/>
    <p:sldId id="593" r:id="rId4"/>
    <p:sldId id="602" r:id="rId5"/>
    <p:sldId id="577" r:id="rId6"/>
    <p:sldId id="600" r:id="rId7"/>
    <p:sldId id="603" r:id="rId8"/>
    <p:sldId id="53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00"/>
    <a:srgbClr val="1F3B50"/>
    <a:srgbClr val="FFF5EA"/>
    <a:srgbClr val="4D4D4C"/>
    <a:srgbClr val="343433"/>
    <a:srgbClr val="FF6C00"/>
    <a:srgbClr val="38AA00"/>
    <a:srgbClr val="766363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9" autoAdjust="0"/>
    <p:restoredTop sz="97242"/>
  </p:normalViewPr>
  <p:slideViewPr>
    <p:cSldViewPr snapToGrid="0">
      <p:cViewPr varScale="1">
        <p:scale>
          <a:sx n="43" d="100"/>
          <a:sy n="43" d="100"/>
        </p:scale>
        <p:origin x="66" y="690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171425"/>
            <a:ext cx="97573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GA1-220501092-AA1</a:t>
            </a:r>
            <a:r>
              <a:rPr lang="es-ES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: </a:t>
            </a:r>
            <a:r>
              <a:rPr lang="es-E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elaborar diagramas de procesos a partir de la caracterización de los mismos usando una técnica de notación.  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Agenda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743719" y="3432127"/>
            <a:ext cx="6759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Saludo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Teoría General de los Sistemas – TGS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Evidencias de la semana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Compromisos</a:t>
            </a:r>
            <a:endParaRPr lang="es-CO" sz="1600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Evidencias</a:t>
            </a: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 de la semana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A0E59E-A17E-42FD-5E0D-F30AE73B271F}"/>
              </a:ext>
            </a:extLst>
          </p:cNvPr>
          <p:cNvSpPr txBox="1"/>
          <p:nvPr/>
        </p:nvSpPr>
        <p:spPr>
          <a:xfrm>
            <a:off x="456236" y="2683549"/>
            <a:ext cx="11171657" cy="2267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Evidencias de conocimiento</a:t>
            </a:r>
            <a:r>
              <a:rPr lang="es-ES" sz="1600" dirty="0">
                <a:latin typeface="Work Sans Light" pitchFamily="2" charset="77"/>
              </a:rPr>
              <a:t>: GA1-220501092-AA1-EV01: infografía sobre la teoría General de Sistemas.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de conocimiento: </a:t>
            </a:r>
            <a:r>
              <a:rPr lang="es-ES" sz="1600" dirty="0">
                <a:latin typeface="Work Sans Light" pitchFamily="2" charset="77"/>
              </a:rPr>
              <a:t>GA1-220501092-AA1-EV02 identificación de procesos organizacionales.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600" b="1" dirty="0">
                <a:latin typeface="Work Sans Light" pitchFamily="2" charset="77"/>
              </a:rPr>
              <a:t>Evidencia de producto: </a:t>
            </a:r>
            <a:r>
              <a:rPr lang="es-CO" sz="1600" dirty="0">
                <a:latin typeface="Work Sans Light" pitchFamily="2" charset="77"/>
              </a:rPr>
              <a:t>GA1-220501092-AA1-EV03 mapa de procesos del software a construir</a:t>
            </a:r>
            <a:endParaRPr lang="es-ES" sz="1600" dirty="0">
              <a:latin typeface="Work Sans Light" pitchFamily="2" charset="7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Material de formación: </a:t>
            </a:r>
            <a:r>
              <a:rPr lang="es-ES" sz="1600" dirty="0">
                <a:latin typeface="Work Sans Light" pitchFamily="2" charset="77"/>
              </a:rPr>
              <a:t>para el desarrollo de esta actividad es importante la lectura y análisis del material de formación</a:t>
            </a:r>
            <a:r>
              <a:rPr lang="es-ES" sz="1600" b="1" dirty="0">
                <a:latin typeface="Work Sans Light" pitchFamily="2" charset="77"/>
              </a:rPr>
              <a:t>: </a:t>
            </a:r>
            <a:r>
              <a:rPr lang="es-CO" sz="1600" b="1" dirty="0">
                <a:latin typeface="Work Sans Light" pitchFamily="2" charset="77"/>
              </a:rPr>
              <a:t>“Caracterización de procesos”</a:t>
            </a:r>
          </a:p>
        </p:txBody>
      </p:sp>
    </p:spTree>
    <p:extLst>
      <p:ext uri="{BB962C8B-B14F-4D97-AF65-F5344CB8AC3E}">
        <p14:creationId xmlns:p14="http://schemas.microsoft.com/office/powerpoint/2010/main" val="6185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Teoría General de los Sistemas 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pic>
        <p:nvPicPr>
          <p:cNvPr id="1028" name="Picture 4" descr="Qué es la Teoría General de Sistemas? - SESGE">
            <a:extLst>
              <a:ext uri="{FF2B5EF4-FFF2-40B4-BE49-F238E27FC236}">
                <a16:creationId xmlns:a16="http://schemas.microsoft.com/office/drawing/2014/main" id="{DA3ED2BC-32CF-E14B-0613-14496FB3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32" y="1265268"/>
            <a:ext cx="7210567" cy="559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AAD9C-3895-5CF7-31DE-272A9F4D3470}"/>
              </a:ext>
            </a:extLst>
          </p:cNvPr>
          <p:cNvSpPr txBox="1"/>
          <p:nvPr/>
        </p:nvSpPr>
        <p:spPr>
          <a:xfrm>
            <a:off x="456236" y="1670773"/>
            <a:ext cx="380603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s-ES" sz="1600" dirty="0">
                <a:latin typeface="Work Sans Light" pitchFamily="2" charset="77"/>
              </a:rPr>
              <a:t>Es un campo de la ciencia que pretende examinar las propiedades que definen a los sistemas; es decir, categorías formadas por partes interrelacionadas que llevan al cumplimiento de una acción u objetivo.</a:t>
            </a:r>
          </a:p>
          <a:p>
            <a:pPr algn="just" fontAlgn="base"/>
            <a:endParaRPr lang="es-ES" sz="1600" dirty="0">
              <a:latin typeface="Work Sans Light" pitchFamily="2" charset="77"/>
            </a:endParaRPr>
          </a:p>
          <a:p>
            <a:pPr algn="just" fontAlgn="base"/>
            <a:r>
              <a:rPr lang="es-ES" sz="1600" dirty="0">
                <a:latin typeface="Work Sans Light" pitchFamily="2" charset="77"/>
              </a:rPr>
              <a:t>Desde el punto de vista histórico las primeras contribuciones a este campo y su definición vienen de la teoría general de sistemas de Ludwig von Bertalanffy. Este modelo ha perdurado como herramienta para la aplicación del método científico y sigue siendo utilizado como apoyo fundamental en el análisis de sistemas, organizaciones incluso para grupos humanos entre otros usos.</a:t>
            </a:r>
          </a:p>
        </p:txBody>
      </p:sp>
    </p:spTree>
    <p:extLst>
      <p:ext uri="{BB962C8B-B14F-4D97-AF65-F5344CB8AC3E}">
        <p14:creationId xmlns:p14="http://schemas.microsoft.com/office/powerpoint/2010/main" val="262474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226259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Evidencias de conocimiento: GA1-220501092-AA1-EV01: infografía sobre la teoría General de Sistemas.</a:t>
            </a:r>
            <a:endParaRPr kumimoji="0" lang="es-CO" sz="1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99787" y="1526744"/>
            <a:ext cx="11192425" cy="4854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Teniendo en cuenta los conceptos vistos en el componente caracterización de procesos realizar una infografía sobre la Teoría General de Sistemas.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 en el documento de requisitos: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seguir las normas básicas de creación de infografías como tipo, elementos que incluyen, imágenes, ilustraciones, viñetas, mapas conceptuales etc.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Debe contener los principales conceptos de la teoría general de sistemas.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Puede utilizar cualquier herramienta tic o informática para realizar la infografía.</a:t>
            </a:r>
          </a:p>
          <a:p>
            <a:pPr lvl="1"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Productos para entregar</a:t>
            </a:r>
            <a:r>
              <a:rPr lang="es-ES" sz="1400" dirty="0">
                <a:latin typeface="Work Sans Light" pitchFamily="2" charset="77"/>
              </a:rPr>
              <a:t>: </a:t>
            </a:r>
            <a:r>
              <a:rPr lang="es-CO" sz="1500" dirty="0">
                <a:latin typeface="Work Sans Light" pitchFamily="2" charset="77"/>
              </a:rPr>
              <a:t>documento con infografía</a:t>
            </a:r>
            <a:endParaRPr lang="es-ES" sz="15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Formato:</a:t>
            </a:r>
            <a:r>
              <a:rPr lang="es-ES" sz="14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Para hacer el envío de la evidencia </a:t>
            </a:r>
            <a:r>
              <a:rPr lang="es-ES" sz="14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400" b="1" dirty="0">
                <a:latin typeface="Work Sans Light" pitchFamily="2" charset="77"/>
              </a:rPr>
              <a:t> infografía sobre la teoría General de Sistemas GA1-220501092-AA1-EV01.</a:t>
            </a:r>
          </a:p>
        </p:txBody>
      </p:sp>
    </p:spTree>
    <p:extLst>
      <p:ext uri="{BB962C8B-B14F-4D97-AF65-F5344CB8AC3E}">
        <p14:creationId xmlns:p14="http://schemas.microsoft.com/office/powerpoint/2010/main" val="254365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393770" y="178150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de conocimiento: GA1-220501092-AA1-EV02 identificación de procesos organizacionales.</a:t>
            </a:r>
          </a:p>
          <a:p>
            <a:pPr algn="just">
              <a:lnSpc>
                <a:spcPct val="150000"/>
              </a:lnSpc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8181E-925A-F4B9-1F29-F962D4AAB697}"/>
              </a:ext>
            </a:extLst>
          </p:cNvPr>
          <p:cNvSpPr txBox="1"/>
          <p:nvPr/>
        </p:nvSpPr>
        <p:spPr>
          <a:xfrm>
            <a:off x="393770" y="1740529"/>
            <a:ext cx="11404460" cy="4601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Teniendo en cuenta las características del software a construir y las diferentes fuentes de información existentes identificar el conjunto de elementos que intervienen (relaciones, actores responsables) en este aplicando la TGS (Teoría General de Sistemas). 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seguir las normas básicas de presentación de un documento escrito, es decir el documento debe tener como mínimo una portada, introducción y nombramiento de los elementos que intervienen en el software a construir..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Productos para entregar</a:t>
            </a:r>
            <a:r>
              <a:rPr lang="es-ES" sz="1500" dirty="0">
                <a:latin typeface="Work Sans Light" pitchFamily="2" charset="77"/>
              </a:rPr>
              <a:t>: documento de identificación de elementos.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Formato:</a:t>
            </a:r>
            <a:r>
              <a:rPr lang="es-ES" sz="15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Para hacer el envío de la evidencia </a:t>
            </a:r>
            <a:r>
              <a:rPr lang="es-ES" sz="1500" dirty="0">
                <a:latin typeface="Work Sans Light" pitchFamily="2" charset="77"/>
              </a:rPr>
              <a:t>remítase al área de la actividad correspondiente y acceda al espacio: </a:t>
            </a:r>
            <a:r>
              <a:rPr lang="es-ES" sz="1500" b="1" dirty="0">
                <a:latin typeface="Work Sans Light" pitchFamily="2" charset="77"/>
              </a:rPr>
              <a:t>identificación de procesos organizacionales GA1-220501092-AA1-EV02 </a:t>
            </a:r>
          </a:p>
        </p:txBody>
      </p:sp>
    </p:spTree>
    <p:extLst>
      <p:ext uri="{BB962C8B-B14F-4D97-AF65-F5344CB8AC3E}">
        <p14:creationId xmlns:p14="http://schemas.microsoft.com/office/powerpoint/2010/main" val="14682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393770" y="178150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3. </a:t>
            </a: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Evidencia de producto: GA1-220501092-AA1-EV03 mapa de procesos del software a construir</a:t>
            </a: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8181E-925A-F4B9-1F29-F962D4AAB697}"/>
              </a:ext>
            </a:extLst>
          </p:cNvPr>
          <p:cNvSpPr txBox="1"/>
          <p:nvPr/>
        </p:nvSpPr>
        <p:spPr>
          <a:xfrm>
            <a:off x="393770" y="1570409"/>
            <a:ext cx="11404460" cy="4970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Teniendo en cuenta las características del software a construir y tomando como base la identificación de elementos realizada en la evidencia identificación de procesos organizacionales GA1-220501092-AA1-EV02, realizar el mapa de procesos del software. 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seguir las normas básicas de presentación de un documento escrito, es decir el documento debe tener como mínimo una portada, introducción y nombramiento de los elementos que intervienen en el software a construir.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puede utilizar cualquier herramienta TIC para la realización del mapa de procesos.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Productos para entregar</a:t>
            </a:r>
            <a:r>
              <a:rPr lang="es-ES" sz="1500" dirty="0">
                <a:latin typeface="Work Sans Light" pitchFamily="2" charset="77"/>
              </a:rPr>
              <a:t>: documento con el mapa de procesos y su descripción.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Formato:</a:t>
            </a:r>
            <a:r>
              <a:rPr lang="es-ES" sz="15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Para hacer el envío de la evidencia </a:t>
            </a:r>
            <a:r>
              <a:rPr lang="es-ES" sz="15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500" b="1" dirty="0">
                <a:latin typeface="Work Sans Light" pitchFamily="2" charset="77"/>
              </a:rPr>
              <a:t>: </a:t>
            </a:r>
            <a:r>
              <a:rPr lang="es-CO" sz="1500" b="1" dirty="0">
                <a:latin typeface="Work Sans Light" pitchFamily="2" charset="77"/>
              </a:rPr>
              <a:t>mapa de procesos del software a construir GA1-220501092-AA1-EV03.</a:t>
            </a:r>
            <a:endParaRPr lang="es-ES" sz="1500" b="1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1287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19695</TotalTime>
  <Words>648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WORK SANS BOLD ROMAN</vt:lpstr>
      <vt:lpstr>WORK SANS BOLD ROMAN</vt:lpstr>
      <vt:lpstr>Work Sans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Tatiana Forero</cp:lastModifiedBy>
  <cp:revision>399</cp:revision>
  <dcterms:created xsi:type="dcterms:W3CDTF">2020-10-01T23:51:28Z</dcterms:created>
  <dcterms:modified xsi:type="dcterms:W3CDTF">2025-09-04T10:31:32Z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