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499A2D-0B92-42FE-A866-BB1E786BB1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77732A-D7B8-41C2-9E13-E44953B95BCA}" type="datetimeFigureOut">
              <a:rPr lang="en-US" smtClean="0"/>
              <a:t>8/5/2016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27680"/>
              </p:ext>
            </p:extLst>
          </p:nvPr>
        </p:nvGraphicFramePr>
        <p:xfrm>
          <a:off x="152400" y="152400"/>
          <a:ext cx="8839200" cy="627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997"/>
                <a:gridCol w="521711"/>
                <a:gridCol w="3937289"/>
                <a:gridCol w="1891203"/>
              </a:tblGrid>
              <a:tr h="243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TASK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SCGL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DHL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NIM SEE SENG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243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 (Electronic Data   Interchange System: EDI)    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EDIFACT </a:t>
                      </a:r>
                      <a:r>
                        <a:rPr lang="en-US" sz="1400" u="none" strike="noStrike" dirty="0">
                          <a:effectLst/>
                        </a:rPr>
                        <a:t>: Highly integrated such as linked warehouse, Pickup and drop-off.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Some implement , </a:t>
                      </a:r>
                      <a:r>
                        <a:rPr lang="en-US" sz="1400" u="none" strike="noStrike" dirty="0">
                          <a:effectLst/>
                        </a:rPr>
                        <a:t>such as Electronics POD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975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2) (Barcode System)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3 types: 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 (1) 2-D Codes,  (2) 3-D codes,  and (3) 4-D codes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DHL track, trace and record the stock receipts within a mature supply chain and it reduces inventories and improve data quality.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1-D code for </a:t>
                      </a:r>
                      <a:r>
                        <a:rPr lang="en-US" sz="1400" u="none" strike="noStrike" dirty="0">
                          <a:effectLst/>
                        </a:rPr>
                        <a:t>tracking.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3) (Radio Frequency Identification: RFID) 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Everything is done by radio waves which DHL apply this system in its warehouse.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975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4) (Global Positioning System: GPS) 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Couriers can now find the fastest route through traffic using GPS-based route planning.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Vehicle movements are tracked in real time.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GPS guides the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SmartTruck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along the optimal route.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243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5) (Enterprise Resource Planning: ERP)  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Linked between warehouse, as ERP module since 1990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In housed </a:t>
                      </a:r>
                      <a:r>
                        <a:rPr lang="en-US" sz="1400" u="none" strike="noStrike" dirty="0">
                          <a:effectLst/>
                        </a:rPr>
                        <a:t>software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243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6) (Warehouse Management System: WMS)   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Integrated with ERP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In housed </a:t>
                      </a:r>
                      <a:r>
                        <a:rPr lang="en-US" sz="1400" u="none" strike="noStrike" dirty="0">
                          <a:effectLst/>
                        </a:rPr>
                        <a:t>status tracking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731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7) (Transportation Management System: TMS)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C-TMS is the transport management system supplied, developed and owned by OBS Logistics Ltd and has been chosen by DHL as a strategic TMS solution to support operations across a range of sectors and geographies.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In housed </a:t>
                      </a:r>
                      <a:r>
                        <a:rPr lang="en-US" sz="1400" u="none" strike="noStrike" dirty="0">
                          <a:effectLst/>
                        </a:rPr>
                        <a:t>status tracking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</a:tr>
              <a:tr h="243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information</a:t>
                      </a:r>
                    </a:p>
                  </a:txBody>
                  <a:tcPr marL="7592" marR="7592" marT="7592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4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92" marR="7592" marT="759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92" marR="7592" marT="759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92" marR="7592" marT="759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8) Intralogistics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Highly manageable, automations, robots, picking systems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/>
                </a:tc>
              </a:tr>
              <a:tr h="243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9) Telematics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Dynamic route planning with the support of DHL’s telematics software.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480183"/>
            <a:ext cx="70082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*EDIFACT stands for electronic data interchange for administration, commerce and transport. 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81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181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2016-08-05T04:04:27Z</dcterms:created>
  <dcterms:modified xsi:type="dcterms:W3CDTF">2016-08-05T04:35:09Z</dcterms:modified>
</cp:coreProperties>
</file>