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213" d="100"/>
          <a:sy n="213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9D3732E9-1C64-3D2D-5C94-CCE957F8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2" y="0"/>
            <a:ext cx="3521491" cy="2641118"/>
          </a:xfrm>
          <a:prstGeom prst="rect">
            <a:avLst/>
          </a:prstGeom>
        </p:spPr>
      </p:pic>
      <p:pic>
        <p:nvPicPr>
          <p:cNvPr id="11" name="Picture 10" descr="A graph with black and blue lines&#10;&#10;Description automatically generated">
            <a:extLst>
              <a:ext uri="{FF2B5EF4-FFF2-40B4-BE49-F238E27FC236}">
                <a16:creationId xmlns:a16="http://schemas.microsoft.com/office/drawing/2014/main" id="{4019E61D-5C01-F762-C72D-4E20F511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4" y="213600"/>
            <a:ext cx="3351549" cy="2352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8CC95C-1017-49CD-3C0F-39814BAE072B}"/>
              </a:ext>
            </a:extLst>
          </p:cNvPr>
          <p:cNvSpPr txBox="1"/>
          <p:nvPr/>
        </p:nvSpPr>
        <p:spPr>
          <a:xfrm>
            <a:off x="3770393" y="122994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7B959-A610-C6F9-9762-11820E597D64}"/>
              </a:ext>
            </a:extLst>
          </p:cNvPr>
          <p:cNvSpPr txBox="1"/>
          <p:nvPr/>
        </p:nvSpPr>
        <p:spPr>
          <a:xfrm>
            <a:off x="-71718" y="44323"/>
            <a:ext cx="5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1692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11</cp:revision>
  <dcterms:created xsi:type="dcterms:W3CDTF">2024-03-24T19:07:45Z</dcterms:created>
  <dcterms:modified xsi:type="dcterms:W3CDTF">2024-05-02T19:45:05Z</dcterms:modified>
</cp:coreProperties>
</file>