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51" d="100"/>
          <a:sy n="151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BA43-AA3C-524B-BF1E-C948721F23A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with lines and dots&#10;&#10;Description automatically generated">
            <a:extLst>
              <a:ext uri="{FF2B5EF4-FFF2-40B4-BE49-F238E27FC236}">
                <a16:creationId xmlns:a16="http://schemas.microsoft.com/office/drawing/2014/main" id="{0935A96C-DB22-EB34-2222-33F7432A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80" y="0"/>
            <a:ext cx="3361266" cy="2520950"/>
          </a:xfrm>
          <a:prstGeom prst="rect">
            <a:avLst/>
          </a:prstGeom>
        </p:spPr>
      </p:pic>
      <p:pic>
        <p:nvPicPr>
          <p:cNvPr id="17" name="Picture 16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3BFA16BF-F403-97B6-FB9D-013317DE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36" y="0"/>
            <a:ext cx="3361266" cy="2520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17B959-A610-C6F9-9762-11820E597D64}"/>
              </a:ext>
            </a:extLst>
          </p:cNvPr>
          <p:cNvSpPr txBox="1"/>
          <p:nvPr/>
        </p:nvSpPr>
        <p:spPr>
          <a:xfrm>
            <a:off x="0" y="0"/>
            <a:ext cx="5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C95C-1017-49CD-3C0F-39814BAE072B}"/>
              </a:ext>
            </a:extLst>
          </p:cNvPr>
          <p:cNvSpPr txBox="1"/>
          <p:nvPr/>
        </p:nvSpPr>
        <p:spPr>
          <a:xfrm>
            <a:off x="3568314" y="-15389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B356F-0891-D806-A000-8C9EECAC0698}"/>
              </a:ext>
            </a:extLst>
          </p:cNvPr>
          <p:cNvSpPr txBox="1"/>
          <p:nvPr/>
        </p:nvSpPr>
        <p:spPr>
          <a:xfrm>
            <a:off x="1093856" y="2735327"/>
            <a:ext cx="50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21" name="Picture 20" descr="A graph of a graph showing different colors and lines&#10;&#10;Description automatically generated with medium confidence">
            <a:extLst>
              <a:ext uri="{FF2B5EF4-FFF2-40B4-BE49-F238E27FC236}">
                <a16:creationId xmlns:a16="http://schemas.microsoft.com/office/drawing/2014/main" id="{4C6EF651-24C7-56E1-5873-60DB43EA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735327"/>
            <a:ext cx="44196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5</cp:revision>
  <dcterms:created xsi:type="dcterms:W3CDTF">2024-03-24T19:07:45Z</dcterms:created>
  <dcterms:modified xsi:type="dcterms:W3CDTF">2024-05-02T15:51:53Z</dcterms:modified>
</cp:coreProperties>
</file>