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2369-C5BD-EAF0-C873-243AB0790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15B6-D247-ABB4-BE7D-D4647112E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1DC5-D72A-B9E1-D754-0C9AC874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2660-DE98-1749-1BD4-B46CC578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2DF5-E567-2FCB-C77C-35791122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452F-2FEC-49DB-989D-46434C32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FBE8D-0355-4D53-C1CB-746393FA5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D26A-A10B-504A-385D-C3368635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FF9E-B458-E06E-7FBF-3554FA5E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6D82-D387-C358-7F38-56BFEA1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1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716CF-67A6-68A7-F0FF-B0F822223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CA1B9-4DF6-A782-5502-2AD18D02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E265-8CF4-0258-DAD3-540CA91D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7E2C-475F-F7E5-CF77-0E3DA06E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63EE-10AC-EDA1-7F7A-C5BE7AE1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E991-9111-6D6D-7860-3946E92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5EB5-FE84-4AB4-B2FA-A9FBDE15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505B-144E-B807-836A-E5C2CF82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9F19-D115-A41D-7A1F-0D57CD84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D0C3-DB1E-9AA7-87E5-CEBC9FE7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C7DB-78B1-9FB3-D0F2-D4DDECF5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E4B54-616D-ECDD-F52A-6979E910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F131-8706-D7D2-3848-30740EB3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2E1A-0AE8-E044-B34E-618AD2A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0E9B-D179-1A90-EB13-738065F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50A-C1A0-0CCF-7AE5-14DFEFA7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7168-1D75-9D52-5C0F-09F66B6B8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3956-0AB1-D1B8-1025-89C9B878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4A5D1-391D-148D-4BB1-B466BA32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3D39-FADE-F68C-4E70-2D6631DF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E88B0-E4F7-42A5-0F9E-51EC63D9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0155-61B9-1C3F-4B00-1A56A69D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4180-1F8C-56D3-828A-0E50211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B8FA1-69E9-7EB0-B268-4AEA36A7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9F758-5F35-DEC9-EBCB-68EA28384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03ED7-16F2-DD42-0F17-656DC536E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DCA8-1075-8683-88D4-5633AFBB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7AEA2-73D7-CC29-468F-75AFA116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91063-B780-BAA3-5EC4-9CA061A6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4BB4-CDCE-73DC-2EDA-4E13530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7146D-5A85-0EA9-6001-D49BCEAD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3C586-AA54-9FDF-A9B6-2A89B7C6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F327C-834E-D795-B09E-533F5F77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C887D-741B-D7F1-E1C6-7EEE6105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34D67-84D4-95F5-4302-C355611E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6A941-D124-6EF1-791C-721D0C30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F48-23F0-8823-6BF5-6F984274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CEAC-16B5-5680-6521-483C0B06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9FA8-94CA-75CA-E03B-FB203298E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C8675-FD3E-2857-F286-81750AB0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C4042-5676-DD68-07C2-13D4B973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BCE8-2B4E-4C6D-FCBB-CF69EB4F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A90B-7550-3184-28A8-367B258A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4F51B-D289-82BE-8ECC-037667214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1429-95F8-9C63-2876-E3FEAD24C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33AC-2E7E-91E9-86F3-25077D59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EBBC-0DA4-45FC-22CC-FBA6A999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E72C-D432-0AF4-0390-B74F2B84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C1C8-44C1-E95E-F953-69AA6BD0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E41D3-0346-1FBB-3FEC-70C41C9C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3900-B03A-46DB-9049-11769DAFA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2654A-56A0-6B4D-8DC7-871F54E0F90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CED8-D136-E5A4-C04E-3196715A3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585B-BABF-CFE6-EA5E-01E9FA0B8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D00E5-E063-6641-BF2F-328C5AA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the value of true and predicted values&#10;&#10;Description automatically generated">
            <a:extLst>
              <a:ext uri="{FF2B5EF4-FFF2-40B4-BE49-F238E27FC236}">
                <a16:creationId xmlns:a16="http://schemas.microsoft.com/office/drawing/2014/main" id="{AC20C484-9CA1-BC58-AB5B-3C4AA4530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" r="5865"/>
          <a:stretch/>
        </p:blipFill>
        <p:spPr>
          <a:xfrm>
            <a:off x="5997010" y="0"/>
            <a:ext cx="5975717" cy="3283626"/>
          </a:xfrm>
          <a:prstGeom prst="rect">
            <a:avLst/>
          </a:prstGeom>
        </p:spPr>
      </p:pic>
      <p:pic>
        <p:nvPicPr>
          <p:cNvPr id="9" name="Picture 8" descr="A graph showing the value of true and predicted values&#10;&#10;Description automatically generated">
            <a:extLst>
              <a:ext uri="{FF2B5EF4-FFF2-40B4-BE49-F238E27FC236}">
                <a16:creationId xmlns:a16="http://schemas.microsoft.com/office/drawing/2014/main" id="{54A5A3BD-1EBB-957A-F1FB-49832EFB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18" y="3319708"/>
            <a:ext cx="7076583" cy="3538292"/>
          </a:xfrm>
          <a:prstGeom prst="rect">
            <a:avLst/>
          </a:prstGeom>
        </p:spPr>
      </p:pic>
      <p:pic>
        <p:nvPicPr>
          <p:cNvPr id="5" name="Picture 4" descr="A graph showing the value of true and predicted values&#10;&#10;Description automatically generated">
            <a:extLst>
              <a:ext uri="{FF2B5EF4-FFF2-40B4-BE49-F238E27FC236}">
                <a16:creationId xmlns:a16="http://schemas.microsoft.com/office/drawing/2014/main" id="{3E824D94-FE34-FCA5-2CF7-7CEFB4B96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5" r="6056"/>
          <a:stretch/>
        </p:blipFill>
        <p:spPr>
          <a:xfrm>
            <a:off x="100945" y="0"/>
            <a:ext cx="5896065" cy="32836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F0A27F-7CA8-CC67-5655-A0E818BB06BF}"/>
              </a:ext>
            </a:extLst>
          </p:cNvPr>
          <p:cNvCxnSpPr/>
          <p:nvPr/>
        </p:nvCxnSpPr>
        <p:spPr>
          <a:xfrm>
            <a:off x="9223328" y="4512755"/>
            <a:ext cx="623943" cy="0"/>
          </a:xfrm>
          <a:prstGeom prst="line">
            <a:avLst/>
          </a:prstGeom>
          <a:ln w="28575">
            <a:solidFill>
              <a:srgbClr val="0E1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724CA8-7C7E-519B-8A7C-B284E5719EC9}"/>
              </a:ext>
            </a:extLst>
          </p:cNvPr>
          <p:cNvCxnSpPr/>
          <p:nvPr/>
        </p:nvCxnSpPr>
        <p:spPr>
          <a:xfrm>
            <a:off x="9223329" y="5088854"/>
            <a:ext cx="6239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61044A-ADB7-D3B3-454F-B7197B46C444}"/>
              </a:ext>
            </a:extLst>
          </p:cNvPr>
          <p:cNvSpPr txBox="1"/>
          <p:nvPr/>
        </p:nvSpPr>
        <p:spPr>
          <a:xfrm>
            <a:off x="10018643" y="4280452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06F8D-F5B1-AC3B-F399-E8D2F0C2CC4E}"/>
              </a:ext>
            </a:extLst>
          </p:cNvPr>
          <p:cNvSpPr txBox="1"/>
          <p:nvPr/>
        </p:nvSpPr>
        <p:spPr>
          <a:xfrm>
            <a:off x="10018643" y="4858021"/>
            <a:ext cx="1789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C325A-0B0A-59B7-8496-081228273466}"/>
              </a:ext>
            </a:extLst>
          </p:cNvPr>
          <p:cNvSpPr txBox="1"/>
          <p:nvPr/>
        </p:nvSpPr>
        <p:spPr>
          <a:xfrm>
            <a:off x="2214936" y="2374278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Simple pendulum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934AE-236B-063A-D5CE-4207A5D57137}"/>
              </a:ext>
            </a:extLst>
          </p:cNvPr>
          <p:cNvSpPr txBox="1"/>
          <p:nvPr/>
        </p:nvSpPr>
        <p:spPr>
          <a:xfrm>
            <a:off x="8625261" y="2374278"/>
            <a:ext cx="228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Forced oscillator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11B1-02FC-3C82-2DDB-B8E84F3A7014}"/>
              </a:ext>
            </a:extLst>
          </p:cNvPr>
          <p:cNvSpPr txBox="1"/>
          <p:nvPr/>
        </p:nvSpPr>
        <p:spPr>
          <a:xfrm>
            <a:off x="4616823" y="6133994"/>
            <a:ext cx="40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Non-Markov Autoregressive process</a:t>
            </a:r>
          </a:p>
        </p:txBody>
      </p:sp>
    </p:spTree>
    <p:extLst>
      <p:ext uri="{BB962C8B-B14F-4D97-AF65-F5344CB8AC3E}">
        <p14:creationId xmlns:p14="http://schemas.microsoft.com/office/powerpoint/2010/main" val="405738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3</cp:revision>
  <dcterms:created xsi:type="dcterms:W3CDTF">2024-04-05T00:20:23Z</dcterms:created>
  <dcterms:modified xsi:type="dcterms:W3CDTF">2024-04-05T00:26:06Z</dcterms:modified>
</cp:coreProperties>
</file>