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3600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8"/>
  </p:normalViewPr>
  <p:slideViewPr>
    <p:cSldViewPr snapToGrid="0">
      <p:cViewPr varScale="1">
        <p:scale>
          <a:sx n="119" d="100"/>
          <a:sy n="119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002" y="1122363"/>
            <a:ext cx="880602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003" y="3602038"/>
            <a:ext cx="77700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3894" y="365125"/>
            <a:ext cx="22338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252" y="365125"/>
            <a:ext cx="657214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56" y="1709740"/>
            <a:ext cx="893552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856" y="4589465"/>
            <a:ext cx="893552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252" y="1825625"/>
            <a:ext cx="44030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4762" y="1825625"/>
            <a:ext cx="44030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01" y="365126"/>
            <a:ext cx="89355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602" y="1681163"/>
            <a:ext cx="4382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602" y="2505075"/>
            <a:ext cx="438277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4763" y="1681163"/>
            <a:ext cx="44043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4763" y="2505075"/>
            <a:ext cx="44043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2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01" y="457200"/>
            <a:ext cx="33413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360" y="987426"/>
            <a:ext cx="524476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601" y="2057400"/>
            <a:ext cx="33413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7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01" y="457200"/>
            <a:ext cx="33413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4360" y="987426"/>
            <a:ext cx="524476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601" y="2057400"/>
            <a:ext cx="33413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252" y="365126"/>
            <a:ext cx="8935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52" y="1825625"/>
            <a:ext cx="89355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252" y="6356352"/>
            <a:ext cx="2331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BE6F2-3C87-7C43-8609-26AF78A71F4C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759" y="6356352"/>
            <a:ext cx="3496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6767" y="6356352"/>
            <a:ext cx="2331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62077-DB7F-0C44-900A-9FBF395F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A5ADD9B0-D5F2-554B-2C54-8C206B41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782"/>
            <a:ext cx="5342965" cy="3205779"/>
          </a:xfrm>
          <a:prstGeom prst="rect">
            <a:avLst/>
          </a:prstGeom>
        </p:spPr>
      </p:pic>
      <p:pic>
        <p:nvPicPr>
          <p:cNvPr id="7" name="Picture 6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9188F1CB-AC4C-3A7A-52D4-BBC25706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57" y="-1"/>
            <a:ext cx="5342965" cy="3205779"/>
          </a:xfrm>
          <a:prstGeom prst="rect">
            <a:avLst/>
          </a:prstGeom>
        </p:spPr>
      </p:pic>
      <p:pic>
        <p:nvPicPr>
          <p:cNvPr id="9" name="Picture 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3DB45BA-5447-0494-305D-4F8953266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652220"/>
            <a:ext cx="5342966" cy="3205780"/>
          </a:xfrm>
          <a:prstGeom prst="rect">
            <a:avLst/>
          </a:prstGeom>
        </p:spPr>
      </p:pic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F13D81D4-EB52-8F00-9ADB-9C2D7337A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057" y="3570438"/>
            <a:ext cx="5342967" cy="3205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37B0B8-6D8F-9AC2-EF46-F1DABB1DBD97}"/>
              </a:ext>
            </a:extLst>
          </p:cNvPr>
          <p:cNvSpPr txBox="1"/>
          <p:nvPr/>
        </p:nvSpPr>
        <p:spPr>
          <a:xfrm>
            <a:off x="0" y="81782"/>
            <a:ext cx="49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24E449-D5F5-87D6-286F-B2CF84AA39C8}"/>
              </a:ext>
            </a:extLst>
          </p:cNvPr>
          <p:cNvSpPr txBox="1"/>
          <p:nvPr/>
        </p:nvSpPr>
        <p:spPr>
          <a:xfrm>
            <a:off x="-1" y="3570438"/>
            <a:ext cx="49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60DE7-04B1-4386-877F-A78679C0FBAA}"/>
              </a:ext>
            </a:extLst>
          </p:cNvPr>
          <p:cNvSpPr txBox="1"/>
          <p:nvPr/>
        </p:nvSpPr>
        <p:spPr>
          <a:xfrm>
            <a:off x="5095540" y="81782"/>
            <a:ext cx="49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BFAE5-3D4B-7BF5-DA69-1EB451D01841}"/>
              </a:ext>
            </a:extLst>
          </p:cNvPr>
          <p:cNvSpPr txBox="1"/>
          <p:nvPr/>
        </p:nvSpPr>
        <p:spPr>
          <a:xfrm>
            <a:off x="5095540" y="3570438"/>
            <a:ext cx="49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63612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3</cp:revision>
  <dcterms:created xsi:type="dcterms:W3CDTF">2024-04-05T00:07:31Z</dcterms:created>
  <dcterms:modified xsi:type="dcterms:W3CDTF">2024-04-05T00:13:30Z</dcterms:modified>
</cp:coreProperties>
</file>