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11" d="100"/>
          <a:sy n="111" d="100"/>
        </p:scale>
        <p:origin x="2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0BA43-AA3C-524B-BF1E-C948721F23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35CCB16-DD94-86BA-8E11-B1F51FC0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44810"/>
            <a:ext cx="3793978" cy="2845484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42661C8-E75F-E436-FBF5-8E0F48C9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333" y="2944810"/>
            <a:ext cx="3735867" cy="280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17B959-A610-C6F9-9762-11820E597D64}"/>
              </a:ext>
            </a:extLst>
          </p:cNvPr>
          <p:cNvSpPr txBox="1"/>
          <p:nvPr/>
        </p:nvSpPr>
        <p:spPr>
          <a:xfrm>
            <a:off x="0" y="2873386"/>
            <a:ext cx="5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C95C-1017-49CD-3C0F-39814BAE072B}"/>
              </a:ext>
            </a:extLst>
          </p:cNvPr>
          <p:cNvSpPr txBox="1"/>
          <p:nvPr/>
        </p:nvSpPr>
        <p:spPr>
          <a:xfrm>
            <a:off x="3729967" y="2873386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29FACD-3F85-FF30-C775-D17A6DB20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46" y="5790294"/>
            <a:ext cx="2793106" cy="1467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88B8CB-3A91-0A4F-9EFB-D028AD6B6F39}"/>
              </a:ext>
            </a:extLst>
          </p:cNvPr>
          <p:cNvSpPr txBox="1"/>
          <p:nvPr/>
        </p:nvSpPr>
        <p:spPr>
          <a:xfrm>
            <a:off x="4039840" y="3115950"/>
            <a:ext cx="2833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sampling rate, longer sampling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8B63C-CC92-D361-23E7-B44C3A055764}"/>
              </a:ext>
            </a:extLst>
          </p:cNvPr>
          <p:cNvSpPr txBox="1"/>
          <p:nvPr/>
        </p:nvSpPr>
        <p:spPr>
          <a:xfrm>
            <a:off x="441423" y="3103952"/>
            <a:ext cx="2833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sampling rate, shorter sampling time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894CDF-A244-5880-D842-AFFADDE6E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131" y="6444495"/>
            <a:ext cx="1730921" cy="2482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A360C5-010C-1EDB-5BD6-D82BD9F8B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690" y="7052477"/>
            <a:ext cx="481223" cy="2492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C1E907-BFBC-9114-1A31-21B3E4FB2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2228" y="5885336"/>
            <a:ext cx="2701925" cy="258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0DA64A-EB79-3BAE-900B-5213F18FC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227" y="6473651"/>
            <a:ext cx="2506708" cy="2492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20F266-956E-9309-444D-01AE6612D8CE}"/>
              </a:ext>
            </a:extLst>
          </p:cNvPr>
          <p:cNvSpPr txBox="1"/>
          <p:nvPr/>
        </p:nvSpPr>
        <p:spPr>
          <a:xfrm>
            <a:off x="2648046" y="7038957"/>
            <a:ext cx="1391794" cy="27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Actual dynamics</a:t>
            </a:r>
          </a:p>
        </p:txBody>
      </p:sp>
      <p:pic>
        <p:nvPicPr>
          <p:cNvPr id="26" name="Picture 25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3E952BE4-707E-9263-B9CE-B18A31D6A3C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239"/>
          <a:stretch/>
        </p:blipFill>
        <p:spPr>
          <a:xfrm>
            <a:off x="1682344" y="75690"/>
            <a:ext cx="3793978" cy="2497232"/>
          </a:xfrm>
          <a:prstGeom prst="rect">
            <a:avLst/>
          </a:prstGeom>
        </p:spPr>
      </p:pic>
      <p:sp>
        <p:nvSpPr>
          <p:cNvPr id="27" name="Left Arrow 26">
            <a:extLst>
              <a:ext uri="{FF2B5EF4-FFF2-40B4-BE49-F238E27FC236}">
                <a16:creationId xmlns:a16="http://schemas.microsoft.com/office/drawing/2014/main" id="{CD5FA503-E9CF-9D40-5C04-BA425617E696}"/>
              </a:ext>
            </a:extLst>
          </p:cNvPr>
          <p:cNvSpPr/>
          <p:nvPr/>
        </p:nvSpPr>
        <p:spPr>
          <a:xfrm rot="13590823">
            <a:off x="4308713" y="2614464"/>
            <a:ext cx="692551" cy="2466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1459E845-B287-38AD-1840-0AFC4B56DC0A}"/>
              </a:ext>
            </a:extLst>
          </p:cNvPr>
          <p:cNvSpPr/>
          <p:nvPr/>
        </p:nvSpPr>
        <p:spPr>
          <a:xfrm rot="19089137">
            <a:off x="1972882" y="2618612"/>
            <a:ext cx="692551" cy="2466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D34CDB-C8CE-7BFB-A656-8FBFA5F0EDBF}"/>
              </a:ext>
            </a:extLst>
          </p:cNvPr>
          <p:cNvSpPr txBox="1"/>
          <p:nvPr/>
        </p:nvSpPr>
        <p:spPr>
          <a:xfrm>
            <a:off x="1184159" y="230979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25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23</cp:revision>
  <dcterms:created xsi:type="dcterms:W3CDTF">2024-03-24T19:07:45Z</dcterms:created>
  <dcterms:modified xsi:type="dcterms:W3CDTF">2024-04-05T01:11:30Z</dcterms:modified>
</cp:coreProperties>
</file>