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972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42" d="100"/>
          <a:sy n="142" d="100"/>
        </p:scale>
        <p:origin x="1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"/>
            <a:ext cx="82296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0815"/>
            <a:ext cx="82296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46050"/>
            <a:ext cx="236601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46050"/>
            <a:ext cx="696087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683895"/>
            <a:ext cx="946404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1835785"/>
            <a:ext cx="946404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730250"/>
            <a:ext cx="46634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730250"/>
            <a:ext cx="46634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46050"/>
            <a:ext cx="946404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672465"/>
            <a:ext cx="464200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002030"/>
            <a:ext cx="464200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672465"/>
            <a:ext cx="4664869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002030"/>
            <a:ext cx="4664869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9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7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82880"/>
            <a:ext cx="353901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394970"/>
            <a:ext cx="555498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822960"/>
            <a:ext cx="353901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82880"/>
            <a:ext cx="353901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394970"/>
            <a:ext cx="555498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822960"/>
            <a:ext cx="353901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46050"/>
            <a:ext cx="946404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730250"/>
            <a:ext cx="946404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0BA43-AA3C-524B-BF1E-C948721F23A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542540"/>
            <a:ext cx="37033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4D634EB-259A-9644-FF88-E328548C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65" y="0"/>
            <a:ext cx="3657600" cy="2743200"/>
          </a:xfrm>
          <a:prstGeom prst="rect">
            <a:avLst/>
          </a:prstGeom>
        </p:spPr>
      </p:pic>
      <p:pic>
        <p:nvPicPr>
          <p:cNvPr id="5" name="Picture 4" descr="A graph of 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4F9E98B-7C33-EE4C-815A-4B121275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3" y="0"/>
            <a:ext cx="3657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17B959-A610-C6F9-9762-11820E597D64}"/>
              </a:ext>
            </a:extLst>
          </p:cNvPr>
          <p:cNvSpPr txBox="1"/>
          <p:nvPr/>
        </p:nvSpPr>
        <p:spPr>
          <a:xfrm>
            <a:off x="242047" y="122994"/>
            <a:ext cx="5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CC95C-1017-49CD-3C0F-39814BAE072B}"/>
              </a:ext>
            </a:extLst>
          </p:cNvPr>
          <p:cNvSpPr txBox="1"/>
          <p:nvPr/>
        </p:nvSpPr>
        <p:spPr>
          <a:xfrm>
            <a:off x="3972013" y="122994"/>
            <a:ext cx="5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9AF711-CAF4-747C-853A-D5328B31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0"/>
            <a:ext cx="36576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9AB4AA-56ED-A015-1D2F-08276EFD1E6D}"/>
              </a:ext>
            </a:extLst>
          </p:cNvPr>
          <p:cNvSpPr txBox="1"/>
          <p:nvPr/>
        </p:nvSpPr>
        <p:spPr>
          <a:xfrm>
            <a:off x="7265199" y="122994"/>
            <a:ext cx="5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A3168-7507-0484-84BB-A861D779CB4D}"/>
                  </a:ext>
                </a:extLst>
              </p:cNvPr>
              <p:cNvSpPr txBox="1"/>
              <p:nvPr/>
            </p:nvSpPr>
            <p:spPr>
              <a:xfrm>
                <a:off x="1179159" y="8965"/>
                <a:ext cx="16584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Chaotic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=0.0399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A3168-7507-0484-84BB-A861D779C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59" y="8965"/>
                <a:ext cx="16584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5DE697-8996-CA40-1490-EC9BF3E6FE10}"/>
                  </a:ext>
                </a:extLst>
              </p:cNvPr>
              <p:cNvSpPr txBox="1"/>
              <p:nvPr/>
            </p:nvSpPr>
            <p:spPr>
              <a:xfrm>
                <a:off x="4992149" y="-117"/>
                <a:ext cx="16584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Chaotic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=0.0399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5DE697-8996-CA40-1490-EC9BF3E6F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49" y="-117"/>
                <a:ext cx="16584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02035B-4128-A1D8-62B0-497AECE12BB9}"/>
                  </a:ext>
                </a:extLst>
              </p:cNvPr>
              <p:cNvSpPr txBox="1"/>
              <p:nvPr/>
            </p:nvSpPr>
            <p:spPr>
              <a:xfrm>
                <a:off x="8314765" y="-118"/>
                <a:ext cx="16584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Quasi-periodic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=−0.1086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02035B-4128-A1D8-62B0-497AECE1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765" y="-118"/>
                <a:ext cx="16584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2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11</cp:revision>
  <dcterms:created xsi:type="dcterms:W3CDTF">2024-03-24T19:07:45Z</dcterms:created>
  <dcterms:modified xsi:type="dcterms:W3CDTF">2024-04-02T18:24:31Z</dcterms:modified>
</cp:coreProperties>
</file>