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48" d="100"/>
          <a:sy n="148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BA43-AA3C-524B-BF1E-C948721F23A6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3DA6-8D5C-0F4B-B0C5-88C134D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C9C498EB-7174-B09F-9518-7DDE2C2C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5" y="0"/>
            <a:ext cx="3394060" cy="2545546"/>
          </a:xfrm>
          <a:prstGeom prst="rect">
            <a:avLst/>
          </a:prstGeom>
        </p:spPr>
      </p:pic>
      <p:pic>
        <p:nvPicPr>
          <p:cNvPr id="7" name="Picture 6" descr="A graph of a graph showing a number of dynamics&#10;&#10;Description automatically generated with medium confidence">
            <a:extLst>
              <a:ext uri="{FF2B5EF4-FFF2-40B4-BE49-F238E27FC236}">
                <a16:creationId xmlns:a16="http://schemas.microsoft.com/office/drawing/2014/main" id="{95E5864A-5F03-06DF-2F69-A258CF2C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62" y="1"/>
            <a:ext cx="3394059" cy="2545545"/>
          </a:xfrm>
          <a:prstGeom prst="rect">
            <a:avLst/>
          </a:prstGeom>
        </p:spPr>
      </p:pic>
      <p:pic>
        <p:nvPicPr>
          <p:cNvPr id="9" name="Picture 8" descr="A graph of a graph showing a positive frequency&#10;&#10;Description automatically generated with medium confidence">
            <a:extLst>
              <a:ext uri="{FF2B5EF4-FFF2-40B4-BE49-F238E27FC236}">
                <a16:creationId xmlns:a16="http://schemas.microsoft.com/office/drawing/2014/main" id="{2642CE71-7B7A-FDC2-76AA-34AFFC56B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56" y="2517048"/>
            <a:ext cx="4948917" cy="2969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17B959-A610-C6F9-9762-11820E597D64}"/>
              </a:ext>
            </a:extLst>
          </p:cNvPr>
          <p:cNvSpPr txBox="1"/>
          <p:nvPr/>
        </p:nvSpPr>
        <p:spPr>
          <a:xfrm>
            <a:off x="0" y="0"/>
            <a:ext cx="5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C95C-1017-49CD-3C0F-39814BAE072B}"/>
              </a:ext>
            </a:extLst>
          </p:cNvPr>
          <p:cNvSpPr txBox="1"/>
          <p:nvPr/>
        </p:nvSpPr>
        <p:spPr>
          <a:xfrm>
            <a:off x="3568314" y="-15389"/>
            <a:ext cx="50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B356F-0891-D806-A000-8C9EECAC0698}"/>
              </a:ext>
            </a:extLst>
          </p:cNvPr>
          <p:cNvSpPr txBox="1"/>
          <p:nvPr/>
        </p:nvSpPr>
        <p:spPr>
          <a:xfrm>
            <a:off x="1093856" y="2735327"/>
            <a:ext cx="50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692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3</cp:revision>
  <dcterms:created xsi:type="dcterms:W3CDTF">2024-03-24T19:07:45Z</dcterms:created>
  <dcterms:modified xsi:type="dcterms:W3CDTF">2024-03-24T19:14:55Z</dcterms:modified>
</cp:coreProperties>
</file>