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4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D0429-1712-4754-8BE6-F3952EE42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D968F-A37E-4146-B681-D830F33B1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9D60-FAB1-4FA4-B931-BC97D77AA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BF2FA-18D9-4995-85E2-C3659A496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44008-B363-433B-B350-D0713673F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4A01B-4F6C-4866-B554-32B791912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1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B8180-52E5-4860-B83A-69AF1ED6A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18E22-4B8A-44AB-9994-ED249DCA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FEAD2-7747-4296-B374-2D1AF9418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8D197-16FE-43EA-9407-D3AAF55EF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59BFC-848A-4072-83F3-9EBDDFAEA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3A19523-44DC-489D-B99B-2C7A4CA87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 anchor="ctr"/>
          <a:lstStyle/>
          <a:p>
            <a:pPr eaLnBrk="1" hangingPunct="1"/>
            <a:r>
              <a:rPr lang="en-US" altLang="en-US" sz="4000" b="1"/>
              <a:t>Requirement Analysis Documents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6400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Employee Scheduling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CSCI4711 Software Engineering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Fall 2016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Augusta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Augusta, GA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 u="sng"/>
              <a:t>Team Members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u="sng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Chris Gonsalves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Matt Tennis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Connor Willaims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Ryan Mahoney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</a:t>
            </a:r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49" y="1562100"/>
            <a:ext cx="4740033" cy="4407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and Interaction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2" y="1417638"/>
            <a:ext cx="6409275" cy="463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948503" y="3560382"/>
            <a:ext cx="762000" cy="533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43697"/>
              </p:ext>
            </p:extLst>
          </p:nvPr>
        </p:nvGraphicFramePr>
        <p:xfrm>
          <a:off x="351133" y="1722727"/>
          <a:ext cx="3597370" cy="40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819393" imgH="4248215" progId="Visio.Drawing.15">
                  <p:embed/>
                </p:oleObj>
              </mc:Choice>
              <mc:Fallback>
                <p:oleObj name="Visio" r:id="rId3" imgW="3819393" imgH="424821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33" y="1722727"/>
                        <a:ext cx="3597370" cy="40010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02" y="2048605"/>
            <a:ext cx="4160935" cy="38345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Conclusion</a:t>
            </a:r>
          </a:p>
        </p:txBody>
      </p:sp>
      <p:pic>
        <p:nvPicPr>
          <p:cNvPr id="9220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09675"/>
            <a:ext cx="42576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" descr="ESS_Employee_Time_Off_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430588"/>
            <a:ext cx="4656138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2797175" y="274320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3962400"/>
            <a:ext cx="3792073" cy="2810433"/>
          </a:xfrm>
          <a:prstGeom prst="rect">
            <a:avLst/>
          </a:prstGeom>
        </p:spPr>
      </p:pic>
      <p:pic>
        <p:nvPicPr>
          <p:cNvPr id="3" name="Picture 2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1295400"/>
            <a:ext cx="2822520" cy="2210897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 rot="16200000">
            <a:off x="5019675" y="5353050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6126163" y="3046413"/>
            <a:ext cx="555625" cy="9906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</TotalTime>
  <Words>32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Default Design</vt:lpstr>
      <vt:lpstr>Visio</vt:lpstr>
      <vt:lpstr>Requirement Analysis Documents</vt:lpstr>
      <vt:lpstr>Requirements</vt:lpstr>
      <vt:lpstr>Design and Interaction</vt:lpstr>
      <vt:lpstr>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Analysis Documents</dc:title>
  <dc:creator>Gonsalves, Christopher T.</dc:creator>
  <cp:lastModifiedBy>Tennis, Matthew</cp:lastModifiedBy>
  <cp:revision>5</cp:revision>
  <dcterms:modified xsi:type="dcterms:W3CDTF">2016-12-05T04:01:46Z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