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424D0429-1712-4754-8BE6-F3952EE42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630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19523-44DC-489D-B99B-2C7A4CA87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19523-44DC-489D-B99B-2C7A4CA87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19523-44DC-489D-B99B-2C7A4CA87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19523-44DC-489D-B99B-2C7A4CA87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19523-44DC-489D-B99B-2C7A4CA87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19523-44DC-489D-B99B-2C7A4CA87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11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D968F-A37E-4146-B681-D830F33B1C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F9D60-FAB1-4FA4-B931-BC97D77A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1B8BF2FA-18D9-4995-85E2-C3659A4961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1D144008-B363-433B-B350-D0713673F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A01B-4F6C-4866-B554-32B7919126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B8180-52E5-4860-B83A-69AF1ED6A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18E22-4B8A-44AB-9994-ED249DCA97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FEAD2-7747-4296-B374-2D1AF9418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8D197-16FE-43EA-9407-D3AAF55EF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9BFC-848A-4072-83F3-9EBDDFAEAB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83A19523-44DC-489D-B99B-2C7A4CA87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 anchor="ctr"/>
          <a:lstStyle/>
          <a:p>
            <a:pPr eaLnBrk="1" hangingPunct="1"/>
            <a:r>
              <a:rPr lang="en-US" altLang="en-US" sz="4000" b="1" dirty="0"/>
              <a:t>Requirement Analysis Document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371600"/>
            <a:ext cx="64008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Employee Scheduling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CSCI 4711: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Fall 2016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Augusta University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/>
              <a:t>Team Members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u="sng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Chris </a:t>
            </a:r>
            <a:r>
              <a:rPr lang="en-US" altLang="en-US" sz="2800" dirty="0" err="1"/>
              <a:t>Gonsalves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Matt Tennis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Connor </a:t>
            </a:r>
            <a:r>
              <a:rPr lang="en-US" altLang="en-US" sz="2800" dirty="0" err="1"/>
              <a:t>Willaims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Ryan Mahoney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757" y="0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Requirements</a:t>
            </a:r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80" y="1764323"/>
            <a:ext cx="4740033" cy="4407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9379" y="0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Design and Interaction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8" y="1760538"/>
            <a:ext cx="6409275" cy="4634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79" y="0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948503" y="3560382"/>
            <a:ext cx="762000" cy="533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43697"/>
              </p:ext>
            </p:extLst>
          </p:nvPr>
        </p:nvGraphicFramePr>
        <p:xfrm>
          <a:off x="351133" y="1722727"/>
          <a:ext cx="3597370" cy="40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3819393" imgH="4248215" progId="Visio.Drawing.15">
                  <p:embed/>
                </p:oleObj>
              </mc:Choice>
              <mc:Fallback>
                <p:oleObj name="Visio" r:id="rId3" imgW="3819393" imgH="4248215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33" y="1722727"/>
                        <a:ext cx="3597370" cy="40010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02" y="2048605"/>
            <a:ext cx="4160935" cy="3834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802" y="261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Conclusion</a:t>
            </a:r>
          </a:p>
        </p:txBody>
      </p:sp>
      <p:pic>
        <p:nvPicPr>
          <p:cNvPr id="922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09675"/>
            <a:ext cx="4257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" descr="ESS_Employee_Time_Off_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430588"/>
            <a:ext cx="4656138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2797175" y="2743200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3962400"/>
            <a:ext cx="3792073" cy="2810433"/>
          </a:xfrm>
          <a:prstGeom prst="rect">
            <a:avLst/>
          </a:prstGeom>
        </p:spPr>
      </p:pic>
      <p:pic>
        <p:nvPicPr>
          <p:cNvPr id="3" name="Picture 2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1295400"/>
            <a:ext cx="2822520" cy="2210897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16200000">
            <a:off x="5019675" y="5353050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6126163" y="3046413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31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Parallax</vt:lpstr>
      <vt:lpstr>Visio</vt:lpstr>
      <vt:lpstr>Requirement Analysis Document</vt:lpstr>
      <vt:lpstr>Requirements</vt:lpstr>
      <vt:lpstr>Design and Interaction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Analysis Documents</dc:title>
  <dc:creator>Gonsalves, Christopher T.</dc:creator>
  <cp:lastModifiedBy>Tennis, Matthew</cp:lastModifiedBy>
  <cp:revision>6</cp:revision>
  <dcterms:modified xsi:type="dcterms:W3CDTF">2016-12-05T04:03:21Z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