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9" r:id="rId7"/>
    <p:sldId id="270" r:id="rId8"/>
    <p:sldId id="271" r:id="rId9"/>
    <p:sldId id="272" r:id="rId10"/>
    <p:sldId id="261" r:id="rId11"/>
    <p:sldId id="273" r:id="rId12"/>
    <p:sldId id="274" r:id="rId13"/>
    <p:sldId id="275" r:id="rId14"/>
    <p:sldId id="276" r:id="rId15"/>
    <p:sldId id="278" r:id="rId16"/>
    <p:sldId id="279" r:id="rId17"/>
    <p:sldId id="277" r:id="rId18"/>
    <p:sldId id="265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AFCA-D886-49C6-A9B9-42C521729C3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FACB-4FDC-4246-9852-833600AD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GoalManager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Tennis</a:t>
            </a:r>
          </a:p>
          <a:p>
            <a:r>
              <a:rPr lang="en-US" dirty="0" smtClean="0"/>
              <a:t>Andrew Keller</a:t>
            </a:r>
          </a:p>
          <a:p>
            <a:r>
              <a:rPr lang="en-US" dirty="0" smtClean="0"/>
              <a:t>Miguel Morell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SUPERVISOR Scenarios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09273" y="1304907"/>
            <a:ext cx="7792453" cy="55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37" y="868444"/>
            <a:ext cx="8031580" cy="51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1057532"/>
            <a:ext cx="8327607" cy="49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84" y="709061"/>
            <a:ext cx="7502191" cy="56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48" y="584084"/>
            <a:ext cx="7916026" cy="59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90" y="606823"/>
            <a:ext cx="8185484" cy="58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47" y="762535"/>
            <a:ext cx="8117807" cy="53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0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8" y="1616991"/>
            <a:ext cx="8278979" cy="35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1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ADMINISTRATOR Scenarios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4784" y="1288930"/>
            <a:ext cx="7022432" cy="54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5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2" y="872260"/>
            <a:ext cx="8057398" cy="50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12" y="224206"/>
            <a:ext cx="6722362" cy="6633794"/>
          </a:xfrm>
        </p:spPr>
      </p:pic>
    </p:spTree>
    <p:extLst>
      <p:ext uri="{BB962C8B-B14F-4D97-AF65-F5344CB8AC3E}">
        <p14:creationId xmlns:p14="http://schemas.microsoft.com/office/powerpoint/2010/main" val="91891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13" y="1046748"/>
            <a:ext cx="8614023" cy="48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63" y="514350"/>
            <a:ext cx="8026066" cy="6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9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80301"/>
            <a:ext cx="7911013" cy="58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67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27" y="794197"/>
            <a:ext cx="7463840" cy="56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4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89" y="1311441"/>
            <a:ext cx="8783810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7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EMPLOYEE Scenarios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6062" y="882434"/>
            <a:ext cx="8679873" cy="61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7537" y="438589"/>
            <a:ext cx="9545574" cy="62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0969" y="729079"/>
            <a:ext cx="10282989" cy="60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8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5210" y="389319"/>
            <a:ext cx="8526379" cy="631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9" y="281212"/>
            <a:ext cx="8795084" cy="64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78" y="523858"/>
            <a:ext cx="8590547" cy="60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29" y="1407696"/>
            <a:ext cx="8725055" cy="37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</Words>
  <Application>Microsoft Office PowerPoint</Application>
  <PresentationFormat>Widescreen</PresentationFormat>
  <Paragraphs>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GoalManager</vt:lpstr>
      <vt:lpstr>PowerPoint Presentation</vt:lpstr>
      <vt:lpstr>EMPLOYEE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SUPERVISOR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ADMINISTRATOR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GoalManager</dc:title>
  <dc:creator>Miguel Morell</dc:creator>
  <cp:lastModifiedBy>Miguel Morell</cp:lastModifiedBy>
  <cp:revision>7</cp:revision>
  <dcterms:created xsi:type="dcterms:W3CDTF">2017-02-01T15:04:07Z</dcterms:created>
  <dcterms:modified xsi:type="dcterms:W3CDTF">2017-02-01T17:39:40Z</dcterms:modified>
</cp:coreProperties>
</file>