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16"/>
  </p:notesMasterIdLst>
  <p:sldIdLst>
    <p:sldId id="262" r:id="rId6"/>
    <p:sldId id="263" r:id="rId7"/>
    <p:sldId id="313" r:id="rId8"/>
    <p:sldId id="320" r:id="rId9"/>
    <p:sldId id="322" r:id="rId10"/>
    <p:sldId id="324" r:id="rId11"/>
    <p:sldId id="325" r:id="rId12"/>
    <p:sldId id="327" r:id="rId13"/>
    <p:sldId id="328" r:id="rId14"/>
    <p:sldId id="329" r:id="rId1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27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GUI controls do not permit unauthorized access</a:t>
            </a:r>
          </a:p>
          <a:p>
            <a:pPr marL="342900" indent="-342900">
              <a:buFontTx/>
              <a:buChar char="-"/>
            </a:pPr>
            <a:r>
              <a:rPr lang="en-US" dirty="0"/>
              <a:t>Role-based permissions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Vulnerabilities exist in URL / GET manipulation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3980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Department(s)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Employee(s)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Approval Queue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SupervisorHome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Approval Queue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Prioritizes managed Employees’ submitted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Approve/Deny not implemented yet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Query database for: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Department Supervisor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Department Employees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Employee’s Goals (Dictionary&lt;</a:t>
            </a:r>
            <a:r>
              <a:rPr lang="en-US" dirty="0" err="1"/>
              <a:t>int</a:t>
            </a:r>
            <a:r>
              <a:rPr lang="en-US" dirty="0"/>
              <a:t>, List&lt;Goal&gt;&gt;)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Employee’s Goal’s Updates (Dictionary&lt;</a:t>
            </a:r>
            <a:r>
              <a:rPr lang="en-US" dirty="0" err="1"/>
              <a:t>int</a:t>
            </a:r>
            <a:r>
              <a:rPr lang="en-US" dirty="0"/>
              <a:t>, List&lt;Update&gt;&gt;)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(Department)</a:t>
            </a:r>
          </a:p>
        </p:txBody>
      </p:sp>
    </p:spTree>
    <p:extLst>
      <p:ext uri="{BB962C8B-B14F-4D97-AF65-F5344CB8AC3E}">
        <p14:creationId xmlns:p14="http://schemas.microsoft.com/office/powerpoint/2010/main" val="34581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Nonfunctional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388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105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Use Cases</vt:lpstr>
      <vt:lpstr>PowerPoint Presentation</vt:lpstr>
      <vt:lpstr>PowerPoint Presentation</vt:lpstr>
      <vt:lpstr>Nonfunctional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48</cp:revision>
  <cp:lastPrinted>2016-08-17T12:39:28Z</cp:lastPrinted>
  <dcterms:created xsi:type="dcterms:W3CDTF">2016-08-17T12:32:57Z</dcterms:created>
  <dcterms:modified xsi:type="dcterms:W3CDTF">2017-03-29T18:13:16Z</dcterms:modified>
</cp:coreProperties>
</file>