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9" r:id="rId3"/>
    <p:sldMasterId id="2147483671" r:id="rId4"/>
    <p:sldMasterId id="2147483678" r:id="rId5"/>
  </p:sldMasterIdLst>
  <p:notesMasterIdLst>
    <p:notesMasterId r:id="rId13"/>
  </p:notesMasterIdLst>
  <p:sldIdLst>
    <p:sldId id="262" r:id="rId6"/>
    <p:sldId id="263" r:id="rId7"/>
    <p:sldId id="313" r:id="rId8"/>
    <p:sldId id="320" r:id="rId9"/>
    <p:sldId id="322" r:id="rId10"/>
    <p:sldId id="324" r:id="rId11"/>
    <p:sldId id="325" r:id="rId1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50" d="100"/>
          <a:sy n="50" d="100"/>
        </p:scale>
        <p:origin x="278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DD8C-C34C-4E7D-B105-F852DC1529D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62050"/>
            <a:ext cx="5576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343C-F7D9-4397-99EF-3FCA01B9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B059-85A2-44BB-8624-18CEA948687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8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31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0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81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2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66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63994"/>
            <a:ext cx="10972959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2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5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4054013"/>
            <a:ext cx="10972959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5254791"/>
            <a:ext cx="10972959" cy="64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2"/>
          <p:cNvSpPr/>
          <p:nvPr userDrawn="1"/>
        </p:nvSpPr>
        <p:spPr>
          <a:xfrm>
            <a:off x="-56895" y="-32519"/>
            <a:ext cx="12304203" cy="4506814"/>
          </a:xfrm>
          <a:prstGeom prst="rect">
            <a:avLst/>
          </a:prstGeom>
          <a:solidFill>
            <a:srgbClr val="DE1F26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Roboto Medium"/>
              </a:defRPr>
            </a:pPr>
            <a:endParaRPr sz="900" dirty="0">
              <a:latin typeface="Roboto Medium"/>
            </a:endParaRPr>
          </a:p>
        </p:txBody>
      </p:sp>
      <p:pic>
        <p:nvPicPr>
          <p:cNvPr id="10" name="TaxSlayer_Logo_web_whit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1466" y="3187661"/>
            <a:ext cx="3002697" cy="965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04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175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2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81" r:id="rId7"/>
    <p:sldLayoutId id="2147483682" r:id="rId8"/>
    <p:sldLayoutId id="2147483687" r:id="rId9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08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857" y="2815844"/>
            <a:ext cx="6027134" cy="124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207"/>
          <p:cNvSpPr/>
          <p:nvPr userDrawn="1"/>
        </p:nvSpPr>
        <p:spPr>
          <a:xfrm>
            <a:off x="3208064" y="2946979"/>
            <a:ext cx="0" cy="1000215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361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3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chemeClr val="bg1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1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l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2" y="6540500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ctr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3" y="6310617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4" r:id="rId7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290828"/>
            <a:ext cx="8695058" cy="51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63993"/>
            <a:ext cx="109729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74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err="1">
                <a:ea typeface="CMU Serif" panose="02000603000000000000" pitchFamily="50" charset="0"/>
                <a:cs typeface="CMU Serif" panose="02000603000000000000" pitchFamily="50" charset="0"/>
              </a:rPr>
              <a:t>GoalManager</a:t>
            </a:r>
            <a:endParaRPr lang="en-US" sz="3200" cap="none" dirty="0"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Tennis | Andrew Keller | Miguel Morell</a:t>
            </a:r>
          </a:p>
          <a:p>
            <a:r>
              <a:rPr lang="en-US" sz="1800" dirty="0"/>
              <a:t>CSCI 4712: Senior Capstone Week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Use Cases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0" y="1150423"/>
            <a:ext cx="5946234" cy="538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</p:spPr>
        <p:txBody>
          <a:bodyPr>
            <a:normAutofit/>
          </a:bodyPr>
          <a:lstStyle/>
          <a:p>
            <a:r>
              <a:rPr lang="en-US" sz="2000" cap="none" dirty="0"/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17503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Database Schema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/>
          </a:bodyPr>
          <a:lstStyle/>
          <a:p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0"/>
            <a:ext cx="8122920" cy="68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1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5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206183"/>
            <a:ext cx="10515600" cy="150018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Implemented: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Supervisor’s managed Department(s)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Supervisor’s managed Employee(s)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Supervisor’s Goals</a:t>
            </a:r>
          </a:p>
          <a:p>
            <a:pPr marL="800100" lvl="1" indent="-342900">
              <a:buFontTx/>
              <a:buChar char="-"/>
            </a:pPr>
            <a:r>
              <a:rPr lang="en-US"/>
              <a:t>Supervisor’s 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SupervisorHome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9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Divid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6565</TotalTime>
  <Words>38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CMU Serif</vt:lpstr>
      <vt:lpstr>Helvetica</vt:lpstr>
      <vt:lpstr>Lucida Grande</vt:lpstr>
      <vt:lpstr>Roboto Medium</vt:lpstr>
      <vt:lpstr>2_Custom Design</vt:lpstr>
      <vt:lpstr>4_Custom Design</vt:lpstr>
      <vt:lpstr>1_Divider Slide</vt:lpstr>
      <vt:lpstr>Custom Design</vt:lpstr>
      <vt:lpstr>5_Custom Design</vt:lpstr>
      <vt:lpstr>GoalManager</vt:lpstr>
      <vt:lpstr>GoalManager Use Cases </vt:lpstr>
      <vt:lpstr>Use Case Description</vt:lpstr>
      <vt:lpstr>GoalManager Database Schema </vt:lpstr>
      <vt:lpstr> </vt:lpstr>
      <vt:lpstr>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 Strategy Meeting</dc:title>
  <dc:creator>Khemari Cook</dc:creator>
  <cp:lastModifiedBy>Tennis, Matthew</cp:lastModifiedBy>
  <cp:revision>45</cp:revision>
  <cp:lastPrinted>2016-08-17T12:39:28Z</cp:lastPrinted>
  <dcterms:created xsi:type="dcterms:W3CDTF">2016-08-17T12:32:57Z</dcterms:created>
  <dcterms:modified xsi:type="dcterms:W3CDTF">2017-03-29T17:45:13Z</dcterms:modified>
</cp:coreProperties>
</file>