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24"/>
  </p:notesMasterIdLst>
  <p:sldIdLst>
    <p:sldId id="262" r:id="rId6"/>
    <p:sldId id="263" r:id="rId7"/>
    <p:sldId id="313" r:id="rId8"/>
    <p:sldId id="320" r:id="rId9"/>
    <p:sldId id="322" r:id="rId10"/>
    <p:sldId id="324" r:id="rId11"/>
    <p:sldId id="325" r:id="rId12"/>
    <p:sldId id="330" r:id="rId13"/>
    <p:sldId id="331" r:id="rId14"/>
    <p:sldId id="336" r:id="rId15"/>
    <p:sldId id="332" r:id="rId16"/>
    <p:sldId id="337" r:id="rId17"/>
    <p:sldId id="328" r:id="rId18"/>
    <p:sldId id="333" r:id="rId19"/>
    <p:sldId id="334" r:id="rId20"/>
    <p:sldId id="335" r:id="rId21"/>
    <p:sldId id="338" r:id="rId22"/>
    <p:sldId id="339" r:id="rId2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7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13 | 12 April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Fully implemented</a:t>
            </a:r>
          </a:p>
          <a:p>
            <a:pPr marL="800100" lvl="1" indent="-342900">
              <a:buFontTx/>
              <a:buChar char="-"/>
            </a:pPr>
            <a:r>
              <a:rPr lang="en-US" dirty="0" err="1"/>
              <a:t>SupervisorHome</a:t>
            </a:r>
            <a:r>
              <a:rPr lang="en-US" dirty="0"/>
              <a:t> is presents managed Employees’ pending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Approve/Deny correctly updates Goal “Active” and “Status” attributes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Uses </a:t>
            </a:r>
            <a:r>
              <a:rPr lang="en-US" dirty="0" err="1"/>
              <a:t>ActionMethod</a:t>
            </a:r>
            <a:r>
              <a:rPr lang="en-US" dirty="0"/>
              <a:t> w/o rendered View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ApproveGoal</a:t>
            </a:r>
            <a:r>
              <a:rPr lang="en-US" dirty="0"/>
              <a:t> &amp; </a:t>
            </a:r>
            <a:r>
              <a:rPr lang="en-US" dirty="0" err="1"/>
              <a:t>DenyGoal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AdminHome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Correctly pull lists of Employees vs Administrators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Updating Home Views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57530" y="2440623"/>
            <a:ext cx="10515600" cy="174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err="1"/>
              <a:t>SupervisorHome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Clearer data presentation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Current implementation removed empty list checks (temporary)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2"/>
            <a:ext cx="10515600" cy="25885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 successful Goal Update now: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Checks if Update progress is &gt;= Goal’s prior Progress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Provided Progress passes validation, Goal’s Progress attribute is updated &amp; presented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Progress bounded [0,100]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Progress Logic</a:t>
            </a:r>
          </a:p>
        </p:txBody>
      </p:sp>
    </p:spTree>
    <p:extLst>
      <p:ext uri="{BB962C8B-B14F-4D97-AF65-F5344CB8AC3E}">
        <p14:creationId xmlns:p14="http://schemas.microsoft.com/office/powerpoint/2010/main" val="27699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Nonfunctional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Failed form validation still returns to appropriate GET method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If GET </a:t>
            </a:r>
            <a:r>
              <a:rPr lang="en-US" dirty="0" err="1"/>
              <a:t>querystring</a:t>
            </a:r>
            <a:r>
              <a:rPr lang="en-US" dirty="0"/>
              <a:t> carries invalid reference IDs (for DB lookup), exception is handled and returned to GET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If POST form data carries invalid reference, exception is handled gracefully</a:t>
            </a:r>
          </a:p>
          <a:p>
            <a:pPr marL="342900" indent="-342900">
              <a:buFontTx/>
              <a:buChar char="-"/>
            </a:pPr>
            <a:r>
              <a:rPr lang="en-US" dirty="0"/>
              <a:t>Changed reference keys to string to prevent easily-manipulated exploitation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 &amp;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8028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Expanded role-based authentication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Expanded </a:t>
            </a:r>
            <a:r>
              <a:rPr lang="en-US" dirty="0" err="1"/>
              <a:t>PartialData.cs</a:t>
            </a:r>
            <a:r>
              <a:rPr lang="en-US" dirty="0"/>
              <a:t> for </a:t>
            </a:r>
            <a:r>
              <a:rPr lang="en-US" dirty="0" err="1"/>
              <a:t>SessionData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Added simple strings from database to eliminate extra database queries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62579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Improved .</a:t>
            </a:r>
            <a:r>
              <a:rPr lang="en-US" dirty="0" err="1"/>
              <a:t>css</a:t>
            </a:r>
            <a:r>
              <a:rPr lang="en-US" dirty="0"/>
              <a:t> to better reflect official TaxSlayer font face, button style, and more</a:t>
            </a:r>
          </a:p>
          <a:p>
            <a:pPr marL="342900" indent="-342900">
              <a:buFontTx/>
              <a:buChar char="-"/>
            </a:pPr>
            <a:r>
              <a:rPr lang="en-US" dirty="0"/>
              <a:t>Across the board changes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DateTime</a:t>
            </a:r>
            <a:r>
              <a:rPr lang="en-US" dirty="0"/>
              <a:t> objects have been pretty-printed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TaxSlayer favicon .</a:t>
            </a:r>
            <a:r>
              <a:rPr lang="en-US" dirty="0" err="1"/>
              <a:t>ico</a:t>
            </a:r>
            <a:r>
              <a:rPr lang="en-US" dirty="0"/>
              <a:t> added</a:t>
            </a:r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Views, HTML, and .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7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Working prototype binds data to JavaScript library presentation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Data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967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Query database for: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Employee’s Goals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Goal’s Updates (Dictionary &lt;</a:t>
            </a:r>
            <a:r>
              <a:rPr lang="en-US" dirty="0" err="1"/>
              <a:t>int,List</a:t>
            </a:r>
            <a:r>
              <a:rPr lang="en-US" dirty="0"/>
              <a:t>&lt;Update&gt;&gt;)</a:t>
            </a:r>
          </a:p>
          <a:p>
            <a:pPr marL="1257300" lvl="2" indent="-342900">
              <a:buFontTx/>
              <a:buChar char="-"/>
            </a:pPr>
            <a:r>
              <a:rPr lang="en-US" dirty="0" err="1"/>
              <a:t>ActiveGoals</a:t>
            </a:r>
            <a:r>
              <a:rPr lang="en-US" dirty="0"/>
              <a:t>, </a:t>
            </a:r>
            <a:r>
              <a:rPr lang="en-US" dirty="0" err="1"/>
              <a:t>PendingGoals</a:t>
            </a:r>
            <a:r>
              <a:rPr lang="en-US" dirty="0"/>
              <a:t>, </a:t>
            </a:r>
            <a:r>
              <a:rPr lang="en-US" dirty="0" err="1"/>
              <a:t>FailedGoals</a:t>
            </a:r>
            <a:r>
              <a:rPr lang="en-US" dirty="0"/>
              <a:t>, </a:t>
            </a:r>
            <a:r>
              <a:rPr lang="en-US" dirty="0" err="1"/>
              <a:t>DeniedGoals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(Employee)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Approval Queue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Prioritizes managed Employees’ submitted Goals</a:t>
            </a:r>
          </a:p>
        </p:txBody>
      </p:sp>
    </p:spTree>
    <p:extLst>
      <p:ext uri="{BB962C8B-B14F-4D97-AF65-F5344CB8AC3E}">
        <p14:creationId xmlns:p14="http://schemas.microsoft.com/office/powerpoint/2010/main" val="2280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Updated: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test data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unnecessary hard-coded form data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Correctly pulling available Supervisors to assign Dept. Supervisor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Modified </a:t>
            </a:r>
            <a:r>
              <a:rPr lang="en-US" dirty="0" err="1"/>
              <a:t>CreateDepartment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Implementation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Quarter logic – Start Date can’t be before End Date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Error/Exception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5267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Updated: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poor &amp; inefficient database queries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“magic number” validation failure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Modified </a:t>
            </a:r>
            <a:r>
              <a:rPr lang="en-US" dirty="0" err="1"/>
              <a:t>CreateEmployee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3127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337</Words>
  <Application>Microsoft Office PowerPoint</Application>
  <PresentationFormat>Widescreen</PresentationFormat>
  <Paragraphs>67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Nonfunctional Requirements</vt:lpstr>
      <vt:lpstr>PowerPoint Presentation</vt:lpstr>
      <vt:lpstr>PowerPoint Presentation</vt:lpstr>
      <vt:lpstr>PowerPoint Presentation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56</cp:revision>
  <cp:lastPrinted>2016-08-17T12:39:28Z</cp:lastPrinted>
  <dcterms:created xsi:type="dcterms:W3CDTF">2016-08-17T12:32:57Z</dcterms:created>
  <dcterms:modified xsi:type="dcterms:W3CDTF">2017-04-12T18:22:53Z</dcterms:modified>
</cp:coreProperties>
</file>