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22"/>
  </p:notesMasterIdLst>
  <p:sldIdLst>
    <p:sldId id="262" r:id="rId6"/>
    <p:sldId id="263" r:id="rId7"/>
    <p:sldId id="313" r:id="rId8"/>
    <p:sldId id="264" r:id="rId9"/>
    <p:sldId id="315" r:id="rId10"/>
    <p:sldId id="265" r:id="rId11"/>
    <p:sldId id="314" r:id="rId12"/>
    <p:sldId id="316" r:id="rId13"/>
    <p:sldId id="317" r:id="rId14"/>
    <p:sldId id="318" r:id="rId15"/>
    <p:sldId id="319" r:id="rId16"/>
    <p:sldId id="323" r:id="rId17"/>
    <p:sldId id="320" r:id="rId18"/>
    <p:sldId id="322" r:id="rId19"/>
    <p:sldId id="324" r:id="rId20"/>
    <p:sldId id="325" r:id="rId21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6" d="100"/>
          <a:sy n="56" d="100"/>
        </p:scale>
        <p:origin x="78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UpdateGoal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UpdateGoal</a:t>
            </a:r>
            <a:r>
              <a:rPr lang="en-US" b="1" dirty="0"/>
              <a:t> is accessed from either </a:t>
            </a:r>
            <a:r>
              <a:rPr lang="en-US" b="1" dirty="0" err="1"/>
              <a:t>EmployeeHome</a:t>
            </a:r>
            <a:r>
              <a:rPr lang="en-US" b="1" dirty="0"/>
              <a:t> or </a:t>
            </a:r>
            <a:r>
              <a:rPr lang="en-US" b="1" dirty="0" err="1"/>
              <a:t>SupervisorHome</a:t>
            </a:r>
            <a:r>
              <a:rPr lang="en-US" b="1" dirty="0"/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“Update” button appends every row of the table of Goals presented on </a:t>
            </a:r>
            <a:r>
              <a:rPr lang="en-US" u="sng" dirty="0" err="1"/>
              <a:t>EmployeeHome</a:t>
            </a:r>
            <a:r>
              <a:rPr lang="en-US" dirty="0"/>
              <a:t> and </a:t>
            </a:r>
            <a:r>
              <a:rPr lang="en-US" u="sng" dirty="0" err="1"/>
              <a:t>SupervisorHome</a:t>
            </a:r>
            <a:r>
              <a:rPr lang="en-US" u="sng" dirty="0"/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r>
              <a:rPr lang="en-US" b="1" dirty="0" err="1"/>
              <a:t>UpdateGoal</a:t>
            </a:r>
            <a:r>
              <a:rPr lang="en-US" b="1" dirty="0"/>
              <a:t> controller collects Subject, Notes, and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of Update recorded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Writes new Update to database context</a:t>
            </a:r>
          </a:p>
          <a:p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/>
              <a:t>UpdateGoal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9799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Implementation of Use Case Scenarios and Nonfunctional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7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MainView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MainView</a:t>
            </a:r>
            <a:r>
              <a:rPr lang="en-US" b="1" dirty="0"/>
              <a:t> is redirected from Log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Contains logic for </a:t>
            </a:r>
            <a:r>
              <a:rPr lang="en-US" dirty="0" err="1"/>
              <a:t>UserDB</a:t>
            </a:r>
            <a:r>
              <a:rPr lang="en-US" dirty="0"/>
              <a:t> and </a:t>
            </a:r>
            <a:r>
              <a:rPr lang="en-US" dirty="0" err="1"/>
              <a:t>IdentityDB</a:t>
            </a:r>
            <a:r>
              <a:rPr lang="en-US" dirty="0"/>
              <a:t> associations, User roles, and deploying either </a:t>
            </a:r>
            <a:r>
              <a:rPr lang="en-US" dirty="0" err="1"/>
              <a:t>EmployeeHome</a:t>
            </a:r>
            <a:r>
              <a:rPr lang="en-US" dirty="0"/>
              <a:t>, </a:t>
            </a:r>
            <a:r>
              <a:rPr lang="en-US" dirty="0" err="1"/>
              <a:t>SupervisorHome</a:t>
            </a:r>
            <a:r>
              <a:rPr lang="en-US" dirty="0"/>
              <a:t>, or </a:t>
            </a:r>
            <a:r>
              <a:rPr lang="en-US" dirty="0" err="1"/>
              <a:t>AdminHome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r>
              <a:rPr lang="en-US" b="1" dirty="0" err="1"/>
              <a:t>MainView</a:t>
            </a:r>
            <a:r>
              <a:rPr lang="en-US" b="1" dirty="0"/>
              <a:t> uses limited Session data variable to reduce queries to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integer and string keys from database context objects are stored in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Improves performance on Views that need database information but need not access it directly.</a:t>
            </a:r>
          </a:p>
          <a:p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/>
              <a:t>MainView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26103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/Data/</a:t>
            </a:r>
            <a:r>
              <a:rPr lang="en-US" cap="none" dirty="0" err="1"/>
              <a:t>PartialData.cs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Entity Framework Database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First generates entity objects and navigation properties from a database.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r>
              <a:rPr lang="en-US" b="1" dirty="0"/>
              <a:t>C#.NET MVC uses Data Annotations for simplifying object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First necessitates losing any annotations stored in the EF entity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the data annotation [</a:t>
            </a:r>
            <a:r>
              <a:rPr lang="en-US" dirty="0" err="1"/>
              <a:t>MetadataType</a:t>
            </a:r>
            <a:r>
              <a:rPr lang="en-US" dirty="0"/>
              <a:t>(Type t)], we are able to extend partial classes and merge existing properties with ones annotated with validation.</a:t>
            </a:r>
          </a:p>
          <a:p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/Data/</a:t>
            </a:r>
            <a:r>
              <a:rPr lang="en-US" sz="2000" cap="none" dirty="0" err="1"/>
              <a:t>PartialData.cs</a:t>
            </a:r>
            <a:r>
              <a:rPr lang="en-US" sz="2000" cap="none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1030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Use Case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6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CreateGoal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must be authenticated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of View is restricted to logged in Employees and Supervisors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CreateGoal</a:t>
            </a:r>
            <a:r>
              <a:rPr lang="en-US" b="1" dirty="0"/>
              <a:t> controller queries the database context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Department ID related to the logged-in User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Categories related to that Department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Quarters related to that Department ID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/>
              <a:t>CreateGoal</a:t>
            </a:r>
            <a:r>
              <a:rPr lang="en-US" sz="2000" cap="none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4066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Controller binds data from context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List&lt;&gt; objects for presenting Drop Down Lists to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Controller validates form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Instantiates a Goal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Satisfies FK constraint to UID through navigation property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Records </a:t>
            </a:r>
            <a:r>
              <a:rPr lang="en-US" dirty="0" err="1"/>
              <a:t>StartDate</a:t>
            </a:r>
            <a:r>
              <a:rPr lang="en-US" dirty="0"/>
              <a:t>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EndDate</a:t>
            </a:r>
            <a:r>
              <a:rPr lang="en-US" dirty="0"/>
              <a:t> property determined by chosen Quarter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property determined by chosen 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written to database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Update written to database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context adds a new record in tables Goals and Updates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/>
              <a:t>CreateGoal</a:t>
            </a:r>
            <a:r>
              <a:rPr lang="en-US" sz="2000" cap="none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5800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ViewGoal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ViewGoal</a:t>
            </a:r>
            <a:r>
              <a:rPr lang="en-US" b="1" dirty="0"/>
              <a:t> is accessed through either </a:t>
            </a:r>
            <a:r>
              <a:rPr lang="en-US" b="1" dirty="0" err="1"/>
              <a:t>EmployeeHome</a:t>
            </a:r>
            <a:r>
              <a:rPr lang="en-US" b="1" dirty="0"/>
              <a:t> or </a:t>
            </a:r>
            <a:r>
              <a:rPr lang="en-US" b="1" dirty="0" err="1"/>
              <a:t>SupervisorHome</a:t>
            </a:r>
            <a:r>
              <a:rPr lang="en-US" b="1" dirty="0"/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“View” button appends every row of the table of Goals presented on </a:t>
            </a:r>
            <a:r>
              <a:rPr lang="en-US" u="sng" dirty="0" err="1"/>
              <a:t>EmployeeHome</a:t>
            </a:r>
            <a:r>
              <a:rPr lang="en-US" dirty="0"/>
              <a:t> and </a:t>
            </a:r>
            <a:r>
              <a:rPr lang="en-US" u="sng" dirty="0" err="1"/>
              <a:t>SupervisorHome</a:t>
            </a:r>
            <a:r>
              <a:rPr lang="en-US" u="sng" dirty="0"/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Passes hidden form field of the associated Goal’s ID (GID)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Controller accesses data from database context query for associated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selected Goal data to View to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 database context for all Updates associated to selected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Sends Updates data to View to present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/>
              <a:t>ViewGoal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8042915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422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New Use Case Implementation</vt:lpstr>
      <vt:lpstr>CreateGoal</vt:lpstr>
      <vt:lpstr>CreateGoal I</vt:lpstr>
      <vt:lpstr>CreateGoal II</vt:lpstr>
      <vt:lpstr>ViewGoal</vt:lpstr>
      <vt:lpstr>ViewGoal</vt:lpstr>
      <vt:lpstr>UpdateGoal</vt:lpstr>
      <vt:lpstr>UpdateGoal</vt:lpstr>
      <vt:lpstr>New Implementation of Use Case Scenarios and Nonfunctional Requirements</vt:lpstr>
      <vt:lpstr>MainView</vt:lpstr>
      <vt:lpstr>MainView</vt:lpstr>
      <vt:lpstr>/Data/PartialData.cs</vt:lpstr>
      <vt:lpstr>/Data/PartialData.cs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39</cp:revision>
  <cp:lastPrinted>2016-08-17T12:39:28Z</cp:lastPrinted>
  <dcterms:created xsi:type="dcterms:W3CDTF">2016-08-17T12:32:57Z</dcterms:created>
  <dcterms:modified xsi:type="dcterms:W3CDTF">2017-03-15T05:33:45Z</dcterms:modified>
</cp:coreProperties>
</file>