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9" r:id="rId3"/>
    <p:sldMasterId id="2147483671" r:id="rId4"/>
    <p:sldMasterId id="2147483678" r:id="rId5"/>
  </p:sldMasterIdLst>
  <p:notesMasterIdLst>
    <p:notesMasterId r:id="rId16"/>
  </p:notesMasterIdLst>
  <p:sldIdLst>
    <p:sldId id="262" r:id="rId6"/>
    <p:sldId id="263" r:id="rId7"/>
    <p:sldId id="313" r:id="rId8"/>
    <p:sldId id="264" r:id="rId9"/>
    <p:sldId id="315" r:id="rId10"/>
    <p:sldId id="265" r:id="rId11"/>
    <p:sldId id="314" r:id="rId12"/>
    <p:sldId id="316" r:id="rId13"/>
    <p:sldId id="317" r:id="rId14"/>
    <p:sldId id="319" r:id="rId15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75" d="100"/>
          <a:sy n="75" d="100"/>
        </p:scale>
        <p:origin x="77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ADD8C-C34C-4E7D-B105-F852DC1529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62050"/>
            <a:ext cx="5576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343C-F7D9-4397-99EF-3FCA01B9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60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B059-85A2-44BB-8624-18CEA948687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9373-765D-41E6-81BC-7F028F89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0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88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319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1"/>
            <a:ext cx="11028136" cy="4021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06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1"/>
            <a:ext cx="11028136" cy="22523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1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0" y="1296521"/>
            <a:ext cx="5448385" cy="369677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369677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54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0" y="1296521"/>
            <a:ext cx="5448385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62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81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946361"/>
            <a:ext cx="12192000" cy="591164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5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928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2"/>
            <a:ext cx="11028136" cy="4021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66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63994"/>
            <a:ext cx="10972959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9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4345" y="1263994"/>
            <a:ext cx="5101155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476128" y="1263994"/>
            <a:ext cx="5122168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820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2"/>
            <a:ext cx="11028136" cy="22523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296521"/>
            <a:ext cx="5448385" cy="369677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2"/>
            <a:ext cx="5448384" cy="369677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296521"/>
            <a:ext cx="5448385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7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946361"/>
            <a:ext cx="12192000" cy="591164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9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4345" y="1263994"/>
            <a:ext cx="5101155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476128" y="1263994"/>
            <a:ext cx="5122168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1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85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4054013"/>
            <a:ext cx="10972959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5254791"/>
            <a:ext cx="10972959" cy="647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2"/>
          <p:cNvSpPr/>
          <p:nvPr userDrawn="1"/>
        </p:nvSpPr>
        <p:spPr>
          <a:xfrm>
            <a:off x="-56895" y="-32519"/>
            <a:ext cx="12304203" cy="4506814"/>
          </a:xfrm>
          <a:prstGeom prst="rect">
            <a:avLst/>
          </a:prstGeom>
          <a:solidFill>
            <a:srgbClr val="DE1F26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Roboto Medium"/>
              </a:defRPr>
            </a:pPr>
            <a:endParaRPr sz="900" dirty="0">
              <a:latin typeface="Roboto Medium"/>
            </a:endParaRPr>
          </a:p>
        </p:txBody>
      </p:sp>
      <p:pic>
        <p:nvPicPr>
          <p:cNvPr id="10" name="TaxSlayer_Logo_web_whit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41466" y="3187661"/>
            <a:ext cx="3002697" cy="9652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7040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228554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54" rtl="0" eaLnBrk="1" latinLnBrk="0" hangingPunct="1">
        <a:spcBef>
          <a:spcPct val="20000"/>
        </a:spcBef>
        <a:buFont typeface="Arial"/>
        <a:buNone/>
        <a:defRPr sz="175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401" indent="-142846" algn="l" defTabSz="22855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Roboto Medium"/>
          <a:ea typeface="+mn-ea"/>
          <a:cs typeface="+mn-cs"/>
        </a:defRPr>
      </a:lvl2pPr>
      <a:lvl3pPr marL="571386" indent="-114277" algn="l" defTabSz="228554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Roboto Medium"/>
          <a:ea typeface="+mn-ea"/>
          <a:cs typeface="+mn-cs"/>
        </a:defRPr>
      </a:lvl3pPr>
      <a:lvl4pPr marL="799940" indent="-114277" algn="l" defTabSz="228554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4pPr>
      <a:lvl5pPr marL="1028494" indent="-114277" algn="l" defTabSz="228554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5pPr>
      <a:lvl6pPr marL="1257049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603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157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711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5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09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663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7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771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326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88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43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96522"/>
            <a:ext cx="10972959" cy="284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11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7"/>
          <p:cNvSpPr/>
          <p:nvPr userDrawn="1"/>
        </p:nvSpPr>
        <p:spPr>
          <a:xfrm>
            <a:off x="11484313" y="6540501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ctr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4" y="6310618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1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81" r:id="rId7"/>
    <p:sldLayoutId id="2147483682" r:id="rId8"/>
    <p:sldLayoutId id="2147483687" r:id="rId9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08" rtl="0" eaLnBrk="1" latinLnBrk="0" hangingPunct="1">
        <a:spcBef>
          <a:spcPct val="20000"/>
        </a:spcBef>
        <a:buFont typeface="Arial"/>
        <a:buNone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1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857" y="2815844"/>
            <a:ext cx="6027134" cy="1247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hape 207"/>
          <p:cNvSpPr/>
          <p:nvPr userDrawn="1"/>
        </p:nvSpPr>
        <p:spPr>
          <a:xfrm>
            <a:off x="3208064" y="2946979"/>
            <a:ext cx="0" cy="1000215"/>
          </a:xfrm>
          <a:prstGeom prst="line">
            <a:avLst/>
          </a:prstGeom>
          <a:ln w="38100">
            <a:solidFill>
              <a:schemeClr val="bg1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361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3" r:id="rId2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chemeClr val="bg1"/>
          </a:solidFill>
          <a:latin typeface="Roboto Medium"/>
          <a:ea typeface="+mj-ea"/>
          <a:cs typeface="+mj-cs"/>
        </a:defRPr>
      </a:lvl1pPr>
    </p:titleStyle>
    <p:bodyStyle>
      <a:lvl1pPr marL="171382" indent="-171382" algn="l" defTabSz="22850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96521"/>
            <a:ext cx="10972959" cy="284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7" tIns="25397" rIns="25397" bIns="25397" anchor="ctr"/>
          <a:lstStyle/>
          <a:p>
            <a:pPr algn="l" defTabSz="22855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7"/>
          <p:cNvSpPr/>
          <p:nvPr userDrawn="1"/>
        </p:nvSpPr>
        <p:spPr>
          <a:xfrm>
            <a:off x="11484312" y="6540500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7" tIns="25397" rIns="25397" bIns="25397" anchor="ctr"/>
          <a:lstStyle/>
          <a:p>
            <a:pPr algn="ctr" defTabSz="22855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3" y="6310617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84" r:id="rId7"/>
  </p:sldLayoutIdLst>
  <p:hf hdr="0" ftr="0" dt="0"/>
  <p:txStyles>
    <p:titleStyle>
      <a:lvl1pPr algn="l" defTabSz="228554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54" rtl="0" eaLnBrk="1" latinLnBrk="0" hangingPunct="1">
        <a:spcBef>
          <a:spcPct val="20000"/>
        </a:spcBef>
        <a:buFont typeface="Arial"/>
        <a:buNone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401" indent="-142846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2pPr>
      <a:lvl3pPr marL="571386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3pPr>
      <a:lvl4pPr marL="799940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4pPr>
      <a:lvl5pPr marL="1028494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5pPr>
      <a:lvl6pPr marL="1257049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603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157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711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5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09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663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7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771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326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88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43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290828"/>
            <a:ext cx="8695058" cy="51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63993"/>
            <a:ext cx="109729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4" y="6310618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hape 37"/>
          <p:cNvSpPr/>
          <p:nvPr userDrawn="1"/>
        </p:nvSpPr>
        <p:spPr>
          <a:xfrm>
            <a:off x="11484313" y="6540501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ctr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174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171382" indent="-171382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err="1">
                <a:ea typeface="CMU Serif" panose="02000603000000000000" pitchFamily="50" charset="0"/>
                <a:cs typeface="CMU Serif" panose="02000603000000000000" pitchFamily="50" charset="0"/>
              </a:rPr>
              <a:t>GoalManager</a:t>
            </a:r>
            <a:endParaRPr lang="en-US" sz="3200" cap="none" dirty="0">
              <a:ea typeface="CMU Serif" panose="02000603000000000000" pitchFamily="50" charset="0"/>
              <a:cs typeface="CMU Serif" panose="02000603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Tennis | Andrew Keller | Miguel Morell</a:t>
            </a:r>
          </a:p>
          <a:p>
            <a:r>
              <a:rPr lang="en-US" sz="1800" dirty="0"/>
              <a:t>CSCI 4712: Senior Capstone Week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u="sng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cap="none" dirty="0"/>
              <a:t>ModifyDepartment (Failure)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80" y="1055495"/>
            <a:ext cx="6423342" cy="567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8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736726"/>
            <a:ext cx="11617036" cy="2852737"/>
          </a:xfrm>
        </p:spPr>
        <p:txBody>
          <a:bodyPr>
            <a:normAutofit fontScale="90000"/>
          </a:bodyPr>
          <a:lstStyle/>
          <a:p>
            <a:r>
              <a:rPr lang="en-US" sz="6700" cap="none" dirty="0" err="1"/>
              <a:t>GoalManager</a:t>
            </a:r>
            <a:br>
              <a:rPr lang="en-US" sz="6700" cap="none" dirty="0"/>
            </a:br>
            <a:r>
              <a:rPr lang="en-US" sz="6700" cap="none" dirty="0">
                <a:solidFill>
                  <a:srgbClr val="C00000"/>
                </a:solidFill>
              </a:rPr>
              <a:t>Use Cases</a:t>
            </a:r>
            <a:br>
              <a:rPr lang="en-US" cap="none" dirty="0">
                <a:solidFill>
                  <a:srgbClr val="FF0000"/>
                </a:solidFill>
              </a:rPr>
            </a:b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9373-765D-41E6-81BC-7F028F89939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Use Cas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40" y="1150423"/>
            <a:ext cx="5946234" cy="538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</p:spPr>
        <p:txBody>
          <a:bodyPr>
            <a:normAutofit/>
          </a:bodyPr>
          <a:lstStyle/>
          <a:p>
            <a:r>
              <a:rPr lang="en-US" sz="2000" cap="none" dirty="0"/>
              <a:t>Use Case Description</a:t>
            </a:r>
          </a:p>
        </p:txBody>
      </p:sp>
    </p:spTree>
    <p:extLst>
      <p:ext uri="{BB962C8B-B14F-4D97-AF65-F5344CB8AC3E}">
        <p14:creationId xmlns:p14="http://schemas.microsoft.com/office/powerpoint/2010/main" val="175034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New and Updated Use Case Descriptions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6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CreateDepartment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5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cap="none" dirty="0"/>
              <a:t>CreateDepartment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446" y="1053148"/>
            <a:ext cx="6400361" cy="57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2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240" y="1042988"/>
            <a:ext cx="6223197" cy="561683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cap="none" dirty="0"/>
              <a:t>CreateDepartment (Failure)</a:t>
            </a:r>
          </a:p>
        </p:txBody>
      </p:sp>
    </p:spTree>
    <p:extLst>
      <p:ext uri="{BB962C8B-B14F-4D97-AF65-F5344CB8AC3E}">
        <p14:creationId xmlns:p14="http://schemas.microsoft.com/office/powerpoint/2010/main" val="358005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ModifyDepartment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6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080" y="1024304"/>
            <a:ext cx="6024880" cy="560454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cap="none" dirty="0"/>
              <a:t>ModifyDepartment</a:t>
            </a:r>
          </a:p>
        </p:txBody>
      </p:sp>
    </p:spTree>
    <p:extLst>
      <p:ext uri="{BB962C8B-B14F-4D97-AF65-F5344CB8AC3E}">
        <p14:creationId xmlns:p14="http://schemas.microsoft.com/office/powerpoint/2010/main" val="280429157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Divid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6558</TotalTime>
  <Words>39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CMU Serif</vt:lpstr>
      <vt:lpstr>Helvetica</vt:lpstr>
      <vt:lpstr>Lucida Grande</vt:lpstr>
      <vt:lpstr>Roboto Medium</vt:lpstr>
      <vt:lpstr>2_Custom Design</vt:lpstr>
      <vt:lpstr>4_Custom Design</vt:lpstr>
      <vt:lpstr>1_Divider Slide</vt:lpstr>
      <vt:lpstr>Custom Design</vt:lpstr>
      <vt:lpstr>5_Custom Design</vt:lpstr>
      <vt:lpstr>GoalManager</vt:lpstr>
      <vt:lpstr>GoalManager Use Cases </vt:lpstr>
      <vt:lpstr>Use Case Description</vt:lpstr>
      <vt:lpstr>New and Updated Use Case Descriptions</vt:lpstr>
      <vt:lpstr>CreateDepartment</vt:lpstr>
      <vt:lpstr>CreateDepartment</vt:lpstr>
      <vt:lpstr>CreateDepartment (Failure)</vt:lpstr>
      <vt:lpstr>ModifyDepartment</vt:lpstr>
      <vt:lpstr>ModifyDepartment</vt:lpstr>
      <vt:lpstr>ModifyDepartment (Failure)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Vendor Strategy Meeting</dc:title>
  <dc:creator>Khemari Cook</dc:creator>
  <cp:lastModifiedBy>Morell, Miguel</cp:lastModifiedBy>
  <cp:revision>43</cp:revision>
  <cp:lastPrinted>2016-08-17T12:39:28Z</cp:lastPrinted>
  <dcterms:created xsi:type="dcterms:W3CDTF">2016-08-17T12:32:57Z</dcterms:created>
  <dcterms:modified xsi:type="dcterms:W3CDTF">2017-03-22T17:37:42Z</dcterms:modified>
</cp:coreProperties>
</file>