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59" r:id="rId4"/>
    <p:sldId id="298" r:id="rId5"/>
    <p:sldId id="261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275" r:id="rId14"/>
  </p:sldIdLst>
  <p:sldSz cx="9144000" cy="5143500" type="screen16x9"/>
  <p:notesSz cx="6858000" cy="9144000"/>
  <p:embeddedFontLst>
    <p:embeddedFont>
      <p:font typeface="Didact Gothic" panose="020B0604020202020204" charset="0"/>
      <p:regular r:id="rId16"/>
    </p:embeddedFont>
    <p:embeddedFont>
      <p:font typeface="Sofia Sans Condensed" panose="020B060402020202020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0748B7-150A-46A2-92A2-D1B65FC8778D}">
  <a:tblStyle styleId="{F80748B7-150A-46A2-92A2-D1B65FC877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36AE1E-66EA-4CD5-81DC-A30CD073EFC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6777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75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77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717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03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57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38edee8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38edee8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84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42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54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93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303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740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00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84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07600" y="1489088"/>
            <a:ext cx="4528800" cy="16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320800"/>
            <a:ext cx="45288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6113534">
            <a:off x="7416703" y="-1357650"/>
            <a:ext cx="2292832" cy="1943194"/>
          </a:xfrm>
          <a:custGeom>
            <a:avLst/>
            <a:gdLst/>
            <a:ahLst/>
            <a:cxnLst/>
            <a:rect l="l" t="t" r="r" b="b"/>
            <a:pathLst>
              <a:path w="12322" h="10443" extrusionOk="0">
                <a:moveTo>
                  <a:pt x="9892" y="1"/>
                </a:moveTo>
                <a:cubicBezTo>
                  <a:pt x="6204" y="1"/>
                  <a:pt x="1" y="5297"/>
                  <a:pt x="4221" y="8702"/>
                </a:cubicBezTo>
                <a:cubicBezTo>
                  <a:pt x="5351" y="9614"/>
                  <a:pt x="6808" y="10443"/>
                  <a:pt x="8184" y="10443"/>
                </a:cubicBezTo>
                <a:cubicBezTo>
                  <a:pt x="8696" y="10443"/>
                  <a:pt x="9197" y="10328"/>
                  <a:pt x="9667" y="10060"/>
                </a:cubicBezTo>
                <a:cubicBezTo>
                  <a:pt x="10143" y="9787"/>
                  <a:pt x="10516" y="9390"/>
                  <a:pt x="10813" y="8929"/>
                </a:cubicBezTo>
                <a:cubicBezTo>
                  <a:pt x="11157" y="8395"/>
                  <a:pt x="11399" y="7777"/>
                  <a:pt x="11585" y="7169"/>
                </a:cubicBezTo>
                <a:cubicBezTo>
                  <a:pt x="12036" y="5708"/>
                  <a:pt x="12275" y="4191"/>
                  <a:pt x="12296" y="2663"/>
                </a:cubicBezTo>
                <a:cubicBezTo>
                  <a:pt x="12321" y="758"/>
                  <a:pt x="11286" y="1"/>
                  <a:pt x="98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94857" y="2920901"/>
            <a:ext cx="2292842" cy="3510816"/>
          </a:xfrm>
          <a:custGeom>
            <a:avLst/>
            <a:gdLst/>
            <a:ahLst/>
            <a:cxnLst/>
            <a:rect l="l" t="t" r="r" b="b"/>
            <a:pathLst>
              <a:path w="21918" h="33561" extrusionOk="0">
                <a:moveTo>
                  <a:pt x="16365" y="1"/>
                </a:moveTo>
                <a:cubicBezTo>
                  <a:pt x="15017" y="1"/>
                  <a:pt x="13537" y="173"/>
                  <a:pt x="12533" y="204"/>
                </a:cubicBezTo>
                <a:cubicBezTo>
                  <a:pt x="10589" y="264"/>
                  <a:pt x="8549" y="677"/>
                  <a:pt x="7100" y="1975"/>
                </a:cubicBezTo>
                <a:cubicBezTo>
                  <a:pt x="6088" y="2882"/>
                  <a:pt x="5459" y="4133"/>
                  <a:pt x="4899" y="5373"/>
                </a:cubicBezTo>
                <a:cubicBezTo>
                  <a:pt x="2434" y="10844"/>
                  <a:pt x="861" y="16675"/>
                  <a:pt x="241" y="22643"/>
                </a:cubicBezTo>
                <a:cubicBezTo>
                  <a:pt x="78" y="24209"/>
                  <a:pt x="1" y="25878"/>
                  <a:pt x="743" y="27267"/>
                </a:cubicBezTo>
                <a:cubicBezTo>
                  <a:pt x="1346" y="28395"/>
                  <a:pt x="2415" y="29190"/>
                  <a:pt x="3478" y="29903"/>
                </a:cubicBezTo>
                <a:cubicBezTo>
                  <a:pt x="5148" y="31023"/>
                  <a:pt x="6886" y="32036"/>
                  <a:pt x="8683" y="32937"/>
                </a:cubicBezTo>
                <a:cubicBezTo>
                  <a:pt x="9314" y="33254"/>
                  <a:pt x="10018" y="33561"/>
                  <a:pt x="10704" y="33561"/>
                </a:cubicBezTo>
                <a:cubicBezTo>
                  <a:pt x="10937" y="33561"/>
                  <a:pt x="11168" y="33525"/>
                  <a:pt x="11394" y="33443"/>
                </a:cubicBezTo>
                <a:cubicBezTo>
                  <a:pt x="12007" y="33217"/>
                  <a:pt x="12448" y="32683"/>
                  <a:pt x="12839" y="32159"/>
                </a:cubicBezTo>
                <a:cubicBezTo>
                  <a:pt x="16123" y="27758"/>
                  <a:pt x="18052" y="22507"/>
                  <a:pt x="19716" y="17273"/>
                </a:cubicBezTo>
                <a:cubicBezTo>
                  <a:pt x="20492" y="14834"/>
                  <a:pt x="21223" y="12368"/>
                  <a:pt x="21588" y="9834"/>
                </a:cubicBezTo>
                <a:cubicBezTo>
                  <a:pt x="21846" y="8049"/>
                  <a:pt x="21917" y="6207"/>
                  <a:pt x="21466" y="4461"/>
                </a:cubicBezTo>
                <a:cubicBezTo>
                  <a:pt x="21110" y="3087"/>
                  <a:pt x="20148" y="916"/>
                  <a:pt x="18715" y="326"/>
                </a:cubicBezTo>
                <a:cubicBezTo>
                  <a:pt x="18112" y="78"/>
                  <a:pt x="17268" y="1"/>
                  <a:pt x="1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652135">
            <a:off x="6197002" y="4214089"/>
            <a:ext cx="2386672" cy="2743600"/>
          </a:xfrm>
          <a:custGeom>
            <a:avLst/>
            <a:gdLst/>
            <a:ahLst/>
            <a:cxnLst/>
            <a:rect l="l" t="t" r="r" b="b"/>
            <a:pathLst>
              <a:path w="22815" h="26227" extrusionOk="0">
                <a:moveTo>
                  <a:pt x="5949" y="0"/>
                </a:moveTo>
                <a:cubicBezTo>
                  <a:pt x="4771" y="0"/>
                  <a:pt x="3726" y="337"/>
                  <a:pt x="2967" y="1190"/>
                </a:cubicBezTo>
                <a:cubicBezTo>
                  <a:pt x="1461" y="2885"/>
                  <a:pt x="1747" y="6465"/>
                  <a:pt x="1496" y="8572"/>
                </a:cubicBezTo>
                <a:cubicBezTo>
                  <a:pt x="1141" y="11552"/>
                  <a:pt x="784" y="14531"/>
                  <a:pt x="429" y="17512"/>
                </a:cubicBezTo>
                <a:cubicBezTo>
                  <a:pt x="143" y="19912"/>
                  <a:pt x="0" y="22721"/>
                  <a:pt x="1799" y="24336"/>
                </a:cubicBezTo>
                <a:cubicBezTo>
                  <a:pt x="2763" y="25201"/>
                  <a:pt x="4091" y="25512"/>
                  <a:pt x="5368" y="25725"/>
                </a:cubicBezTo>
                <a:cubicBezTo>
                  <a:pt x="7371" y="26059"/>
                  <a:pt x="9397" y="26226"/>
                  <a:pt x="11426" y="26226"/>
                </a:cubicBezTo>
                <a:cubicBezTo>
                  <a:pt x="11860" y="26226"/>
                  <a:pt x="12293" y="26219"/>
                  <a:pt x="12727" y="26203"/>
                </a:cubicBezTo>
                <a:cubicBezTo>
                  <a:pt x="15933" y="26091"/>
                  <a:pt x="19512" y="25318"/>
                  <a:pt x="21245" y="22617"/>
                </a:cubicBezTo>
                <a:cubicBezTo>
                  <a:pt x="22814" y="20173"/>
                  <a:pt x="22339" y="16998"/>
                  <a:pt x="21807" y="14143"/>
                </a:cubicBezTo>
                <a:cubicBezTo>
                  <a:pt x="21446" y="12203"/>
                  <a:pt x="21070" y="10224"/>
                  <a:pt x="20111" y="8500"/>
                </a:cubicBezTo>
                <a:cubicBezTo>
                  <a:pt x="19063" y="6619"/>
                  <a:pt x="17382" y="5167"/>
                  <a:pt x="15590" y="3973"/>
                </a:cubicBezTo>
                <a:cubicBezTo>
                  <a:pt x="13629" y="2667"/>
                  <a:pt x="9265" y="0"/>
                  <a:pt x="5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-964016">
            <a:off x="-536359" y="-315413"/>
            <a:ext cx="2443982" cy="1249411"/>
            <a:chOff x="6555850" y="2276550"/>
            <a:chExt cx="1553150" cy="794000"/>
          </a:xfrm>
        </p:grpSpPr>
        <p:sp>
          <p:nvSpPr>
            <p:cNvPr id="15" name="Google Shape;15;p2"/>
            <p:cNvSpPr/>
            <p:nvPr/>
          </p:nvSpPr>
          <p:spPr>
            <a:xfrm>
              <a:off x="6589425" y="2355475"/>
              <a:ext cx="1516250" cy="715075"/>
            </a:xfrm>
            <a:custGeom>
              <a:avLst/>
              <a:gdLst/>
              <a:ahLst/>
              <a:cxnLst/>
              <a:rect l="l" t="t" r="r" b="b"/>
              <a:pathLst>
                <a:path w="60650" h="28603" extrusionOk="0">
                  <a:moveTo>
                    <a:pt x="1122" y="0"/>
                  </a:moveTo>
                  <a:lnTo>
                    <a:pt x="1170" y="10"/>
                  </a:lnTo>
                  <a:cubicBezTo>
                    <a:pt x="552" y="3930"/>
                    <a:pt x="0" y="8217"/>
                    <a:pt x="2023" y="11631"/>
                  </a:cubicBezTo>
                  <a:cubicBezTo>
                    <a:pt x="3174" y="13574"/>
                    <a:pt x="5036" y="14984"/>
                    <a:pt x="6943" y="16193"/>
                  </a:cubicBezTo>
                  <a:cubicBezTo>
                    <a:pt x="10335" y="18345"/>
                    <a:pt x="14002" y="20018"/>
                    <a:pt x="17657" y="21684"/>
                  </a:cubicBezTo>
                  <a:cubicBezTo>
                    <a:pt x="25166" y="25107"/>
                    <a:pt x="33112" y="28602"/>
                    <a:pt x="41248" y="28602"/>
                  </a:cubicBezTo>
                  <a:cubicBezTo>
                    <a:pt x="42394" y="28602"/>
                    <a:pt x="43544" y="28533"/>
                    <a:pt x="44697" y="28384"/>
                  </a:cubicBezTo>
                  <a:cubicBezTo>
                    <a:pt x="46392" y="28165"/>
                    <a:pt x="48102" y="27760"/>
                    <a:pt x="49539" y="26834"/>
                  </a:cubicBezTo>
                  <a:cubicBezTo>
                    <a:pt x="50729" y="26068"/>
                    <a:pt x="51676" y="24982"/>
                    <a:pt x="52545" y="23864"/>
                  </a:cubicBezTo>
                  <a:cubicBezTo>
                    <a:pt x="55265" y="20365"/>
                    <a:pt x="57381" y="16436"/>
                    <a:pt x="58806" y="12238"/>
                  </a:cubicBezTo>
                  <a:cubicBezTo>
                    <a:pt x="60112" y="8388"/>
                    <a:pt x="60649" y="3668"/>
                    <a:pt x="57908" y="667"/>
                  </a:cubicBezTo>
                  <a:cubicBezTo>
                    <a:pt x="57690" y="429"/>
                    <a:pt x="57455" y="205"/>
                    <a:pt x="57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55850" y="2276550"/>
              <a:ext cx="1553150" cy="788525"/>
            </a:xfrm>
            <a:custGeom>
              <a:avLst/>
              <a:gdLst/>
              <a:ahLst/>
              <a:cxnLst/>
              <a:rect l="l" t="t" r="r" b="b"/>
              <a:pathLst>
                <a:path w="62126" h="31541" extrusionOk="0">
                  <a:moveTo>
                    <a:pt x="12631" y="2310"/>
                  </a:moveTo>
                  <a:cubicBezTo>
                    <a:pt x="12656" y="2310"/>
                    <a:pt x="12681" y="2310"/>
                    <a:pt x="12706" y="2310"/>
                  </a:cubicBezTo>
                  <a:cubicBezTo>
                    <a:pt x="12706" y="2313"/>
                    <a:pt x="12705" y="2314"/>
                    <a:pt x="12704" y="2316"/>
                  </a:cubicBezTo>
                  <a:lnTo>
                    <a:pt x="12694" y="2366"/>
                  </a:lnTo>
                  <a:cubicBezTo>
                    <a:pt x="12500" y="2386"/>
                    <a:pt x="12311" y="2408"/>
                    <a:pt x="12143" y="2511"/>
                  </a:cubicBezTo>
                  <a:cubicBezTo>
                    <a:pt x="12107" y="2510"/>
                    <a:pt x="12072" y="2510"/>
                    <a:pt x="12036" y="2510"/>
                  </a:cubicBezTo>
                  <a:cubicBezTo>
                    <a:pt x="11762" y="2510"/>
                    <a:pt x="11490" y="2521"/>
                    <a:pt x="11220" y="2557"/>
                  </a:cubicBezTo>
                  <a:cubicBezTo>
                    <a:pt x="10982" y="2587"/>
                    <a:pt x="10745" y="2620"/>
                    <a:pt x="10509" y="2652"/>
                  </a:cubicBezTo>
                  <a:cubicBezTo>
                    <a:pt x="10933" y="2519"/>
                    <a:pt x="11366" y="2411"/>
                    <a:pt x="11804" y="2358"/>
                  </a:cubicBezTo>
                  <a:lnTo>
                    <a:pt x="11805" y="2358"/>
                  </a:lnTo>
                  <a:cubicBezTo>
                    <a:pt x="12079" y="2326"/>
                    <a:pt x="12355" y="2310"/>
                    <a:pt x="12631" y="2310"/>
                  </a:cubicBezTo>
                  <a:close/>
                  <a:moveTo>
                    <a:pt x="42422" y="346"/>
                  </a:moveTo>
                  <a:cubicBezTo>
                    <a:pt x="42565" y="346"/>
                    <a:pt x="42707" y="350"/>
                    <a:pt x="42848" y="359"/>
                  </a:cubicBezTo>
                  <a:cubicBezTo>
                    <a:pt x="43242" y="386"/>
                    <a:pt x="43626" y="478"/>
                    <a:pt x="44015" y="528"/>
                  </a:cubicBezTo>
                  <a:cubicBezTo>
                    <a:pt x="44210" y="553"/>
                    <a:pt x="44404" y="561"/>
                    <a:pt x="44597" y="561"/>
                  </a:cubicBezTo>
                  <a:cubicBezTo>
                    <a:pt x="44788" y="561"/>
                    <a:pt x="44979" y="553"/>
                    <a:pt x="45171" y="547"/>
                  </a:cubicBezTo>
                  <a:cubicBezTo>
                    <a:pt x="45220" y="545"/>
                    <a:pt x="45268" y="545"/>
                    <a:pt x="45315" y="545"/>
                  </a:cubicBezTo>
                  <a:cubicBezTo>
                    <a:pt x="45699" y="545"/>
                    <a:pt x="46068" y="594"/>
                    <a:pt x="46449" y="656"/>
                  </a:cubicBezTo>
                  <a:cubicBezTo>
                    <a:pt x="46825" y="717"/>
                    <a:pt x="47196" y="736"/>
                    <a:pt x="47567" y="736"/>
                  </a:cubicBezTo>
                  <a:cubicBezTo>
                    <a:pt x="47918" y="736"/>
                    <a:pt x="48269" y="719"/>
                    <a:pt x="48627" y="705"/>
                  </a:cubicBezTo>
                  <a:cubicBezTo>
                    <a:pt x="48819" y="697"/>
                    <a:pt x="49012" y="692"/>
                    <a:pt x="49205" y="692"/>
                  </a:cubicBezTo>
                  <a:cubicBezTo>
                    <a:pt x="49379" y="692"/>
                    <a:pt x="49552" y="696"/>
                    <a:pt x="49725" y="708"/>
                  </a:cubicBezTo>
                  <a:cubicBezTo>
                    <a:pt x="50138" y="736"/>
                    <a:pt x="50539" y="833"/>
                    <a:pt x="50948" y="885"/>
                  </a:cubicBezTo>
                  <a:cubicBezTo>
                    <a:pt x="51381" y="941"/>
                    <a:pt x="51817" y="973"/>
                    <a:pt x="52248" y="1041"/>
                  </a:cubicBezTo>
                  <a:cubicBezTo>
                    <a:pt x="52672" y="1108"/>
                    <a:pt x="53116" y="1102"/>
                    <a:pt x="53533" y="1185"/>
                  </a:cubicBezTo>
                  <a:cubicBezTo>
                    <a:pt x="53885" y="1255"/>
                    <a:pt x="54213" y="1410"/>
                    <a:pt x="54562" y="1492"/>
                  </a:cubicBezTo>
                  <a:cubicBezTo>
                    <a:pt x="54944" y="1581"/>
                    <a:pt x="55347" y="1607"/>
                    <a:pt x="55736" y="1650"/>
                  </a:cubicBezTo>
                  <a:cubicBezTo>
                    <a:pt x="56257" y="1709"/>
                    <a:pt x="56795" y="1775"/>
                    <a:pt x="57317" y="1888"/>
                  </a:cubicBezTo>
                  <a:cubicBezTo>
                    <a:pt x="56987" y="1931"/>
                    <a:pt x="56641" y="2096"/>
                    <a:pt x="56355" y="2156"/>
                  </a:cubicBezTo>
                  <a:cubicBezTo>
                    <a:pt x="56231" y="2183"/>
                    <a:pt x="56106" y="2188"/>
                    <a:pt x="55980" y="2188"/>
                  </a:cubicBezTo>
                  <a:cubicBezTo>
                    <a:pt x="55908" y="2188"/>
                    <a:pt x="55836" y="2186"/>
                    <a:pt x="55763" y="2186"/>
                  </a:cubicBezTo>
                  <a:cubicBezTo>
                    <a:pt x="55646" y="2186"/>
                    <a:pt x="55529" y="2190"/>
                    <a:pt x="55413" y="2212"/>
                  </a:cubicBezTo>
                  <a:cubicBezTo>
                    <a:pt x="55227" y="2247"/>
                    <a:pt x="55048" y="2305"/>
                    <a:pt x="54863" y="2336"/>
                  </a:cubicBezTo>
                  <a:cubicBezTo>
                    <a:pt x="54660" y="2368"/>
                    <a:pt x="54455" y="2365"/>
                    <a:pt x="54253" y="2398"/>
                  </a:cubicBezTo>
                  <a:cubicBezTo>
                    <a:pt x="53923" y="2453"/>
                    <a:pt x="53608" y="2570"/>
                    <a:pt x="53289" y="2663"/>
                  </a:cubicBezTo>
                  <a:cubicBezTo>
                    <a:pt x="52860" y="2787"/>
                    <a:pt x="52441" y="2731"/>
                    <a:pt x="52006" y="2790"/>
                  </a:cubicBezTo>
                  <a:cubicBezTo>
                    <a:pt x="51637" y="2841"/>
                    <a:pt x="51278" y="2928"/>
                    <a:pt x="50904" y="2949"/>
                  </a:cubicBezTo>
                  <a:cubicBezTo>
                    <a:pt x="50442" y="2975"/>
                    <a:pt x="49976" y="2962"/>
                    <a:pt x="49513" y="2972"/>
                  </a:cubicBezTo>
                  <a:cubicBezTo>
                    <a:pt x="49397" y="2974"/>
                    <a:pt x="49281" y="2976"/>
                    <a:pt x="49166" y="2976"/>
                  </a:cubicBezTo>
                  <a:cubicBezTo>
                    <a:pt x="48432" y="2976"/>
                    <a:pt x="47715" y="2922"/>
                    <a:pt x="46982" y="2825"/>
                  </a:cubicBezTo>
                  <a:cubicBezTo>
                    <a:pt x="46592" y="2773"/>
                    <a:pt x="46201" y="2729"/>
                    <a:pt x="45807" y="2729"/>
                  </a:cubicBezTo>
                  <a:cubicBezTo>
                    <a:pt x="45803" y="2729"/>
                    <a:pt x="45798" y="2729"/>
                    <a:pt x="45794" y="2729"/>
                  </a:cubicBezTo>
                  <a:cubicBezTo>
                    <a:pt x="45391" y="2731"/>
                    <a:pt x="45037" y="2812"/>
                    <a:pt x="44650" y="2906"/>
                  </a:cubicBezTo>
                  <a:cubicBezTo>
                    <a:pt x="44435" y="2957"/>
                    <a:pt x="44217" y="2970"/>
                    <a:pt x="43997" y="2970"/>
                  </a:cubicBezTo>
                  <a:cubicBezTo>
                    <a:pt x="43811" y="2970"/>
                    <a:pt x="43625" y="2961"/>
                    <a:pt x="43438" y="2958"/>
                  </a:cubicBezTo>
                  <a:cubicBezTo>
                    <a:pt x="43254" y="2955"/>
                    <a:pt x="43070" y="2954"/>
                    <a:pt x="42886" y="2954"/>
                  </a:cubicBezTo>
                  <a:cubicBezTo>
                    <a:pt x="42605" y="2954"/>
                    <a:pt x="42324" y="2956"/>
                    <a:pt x="42043" y="2957"/>
                  </a:cubicBezTo>
                  <a:lnTo>
                    <a:pt x="39357" y="2957"/>
                  </a:lnTo>
                  <a:lnTo>
                    <a:pt x="33983" y="2955"/>
                  </a:lnTo>
                  <a:cubicBezTo>
                    <a:pt x="32267" y="2955"/>
                    <a:pt x="30553" y="3023"/>
                    <a:pt x="28837" y="3028"/>
                  </a:cubicBezTo>
                  <a:cubicBezTo>
                    <a:pt x="28770" y="3028"/>
                    <a:pt x="28702" y="3029"/>
                    <a:pt x="28635" y="3029"/>
                  </a:cubicBezTo>
                  <a:cubicBezTo>
                    <a:pt x="27849" y="3029"/>
                    <a:pt x="27063" y="3011"/>
                    <a:pt x="26279" y="2957"/>
                  </a:cubicBezTo>
                  <a:cubicBezTo>
                    <a:pt x="25453" y="2899"/>
                    <a:pt x="24637" y="2744"/>
                    <a:pt x="23812" y="2696"/>
                  </a:cubicBezTo>
                  <a:cubicBezTo>
                    <a:pt x="23559" y="2681"/>
                    <a:pt x="23305" y="2675"/>
                    <a:pt x="23051" y="2675"/>
                  </a:cubicBezTo>
                  <a:cubicBezTo>
                    <a:pt x="22461" y="2675"/>
                    <a:pt x="21871" y="2707"/>
                    <a:pt x="21282" y="2731"/>
                  </a:cubicBezTo>
                  <a:cubicBezTo>
                    <a:pt x="20897" y="2745"/>
                    <a:pt x="20513" y="2749"/>
                    <a:pt x="20129" y="2757"/>
                  </a:cubicBezTo>
                  <a:cubicBezTo>
                    <a:pt x="19915" y="2760"/>
                    <a:pt x="19702" y="2770"/>
                    <a:pt x="19489" y="2770"/>
                  </a:cubicBezTo>
                  <a:cubicBezTo>
                    <a:pt x="19266" y="2770"/>
                    <a:pt x="19043" y="2759"/>
                    <a:pt x="18820" y="2717"/>
                  </a:cubicBezTo>
                  <a:cubicBezTo>
                    <a:pt x="18472" y="2652"/>
                    <a:pt x="18134" y="2566"/>
                    <a:pt x="17779" y="2551"/>
                  </a:cubicBezTo>
                  <a:cubicBezTo>
                    <a:pt x="17612" y="2545"/>
                    <a:pt x="17444" y="2542"/>
                    <a:pt x="17277" y="2542"/>
                  </a:cubicBezTo>
                  <a:cubicBezTo>
                    <a:pt x="16982" y="2542"/>
                    <a:pt x="16686" y="2549"/>
                    <a:pt x="16392" y="2551"/>
                  </a:cubicBezTo>
                  <a:cubicBezTo>
                    <a:pt x="15943" y="2556"/>
                    <a:pt x="15495" y="2557"/>
                    <a:pt x="15046" y="2557"/>
                  </a:cubicBezTo>
                  <a:cubicBezTo>
                    <a:pt x="14597" y="2557"/>
                    <a:pt x="14149" y="2556"/>
                    <a:pt x="13700" y="2556"/>
                  </a:cubicBezTo>
                  <a:cubicBezTo>
                    <a:pt x="13475" y="2556"/>
                    <a:pt x="13249" y="2547"/>
                    <a:pt x="13021" y="2538"/>
                  </a:cubicBezTo>
                  <a:lnTo>
                    <a:pt x="13048" y="2410"/>
                  </a:lnTo>
                  <a:cubicBezTo>
                    <a:pt x="13054" y="2379"/>
                    <a:pt x="13052" y="2346"/>
                    <a:pt x="13042" y="2316"/>
                  </a:cubicBezTo>
                  <a:lnTo>
                    <a:pt x="13042" y="2316"/>
                  </a:lnTo>
                  <a:cubicBezTo>
                    <a:pt x="13420" y="2327"/>
                    <a:pt x="13797" y="2349"/>
                    <a:pt x="14173" y="2360"/>
                  </a:cubicBezTo>
                  <a:cubicBezTo>
                    <a:pt x="14234" y="2361"/>
                    <a:pt x="14295" y="2362"/>
                    <a:pt x="14355" y="2362"/>
                  </a:cubicBezTo>
                  <a:cubicBezTo>
                    <a:pt x="15075" y="2362"/>
                    <a:pt x="15775" y="2246"/>
                    <a:pt x="16483" y="2113"/>
                  </a:cubicBezTo>
                  <a:cubicBezTo>
                    <a:pt x="17326" y="1955"/>
                    <a:pt x="18178" y="1879"/>
                    <a:pt x="19031" y="1806"/>
                  </a:cubicBezTo>
                  <a:cubicBezTo>
                    <a:pt x="20719" y="1664"/>
                    <a:pt x="22389" y="1374"/>
                    <a:pt x="24076" y="1231"/>
                  </a:cubicBezTo>
                  <a:cubicBezTo>
                    <a:pt x="24648" y="1183"/>
                    <a:pt x="25221" y="1172"/>
                    <a:pt x="25795" y="1172"/>
                  </a:cubicBezTo>
                  <a:cubicBezTo>
                    <a:pt x="26260" y="1172"/>
                    <a:pt x="26726" y="1179"/>
                    <a:pt x="27191" y="1179"/>
                  </a:cubicBezTo>
                  <a:cubicBezTo>
                    <a:pt x="27843" y="1179"/>
                    <a:pt x="28493" y="1165"/>
                    <a:pt x="29141" y="1098"/>
                  </a:cubicBezTo>
                  <a:cubicBezTo>
                    <a:pt x="30801" y="927"/>
                    <a:pt x="32449" y="667"/>
                    <a:pt x="34113" y="527"/>
                  </a:cubicBezTo>
                  <a:cubicBezTo>
                    <a:pt x="35800" y="383"/>
                    <a:pt x="37483" y="364"/>
                    <a:pt x="39174" y="361"/>
                  </a:cubicBezTo>
                  <a:cubicBezTo>
                    <a:pt x="40002" y="359"/>
                    <a:pt x="40830" y="358"/>
                    <a:pt x="41658" y="357"/>
                  </a:cubicBezTo>
                  <a:cubicBezTo>
                    <a:pt x="41911" y="357"/>
                    <a:pt x="42167" y="346"/>
                    <a:pt x="42422" y="346"/>
                  </a:cubicBezTo>
                  <a:close/>
                  <a:moveTo>
                    <a:pt x="57604" y="2317"/>
                  </a:moveTo>
                  <a:cubicBezTo>
                    <a:pt x="57647" y="2333"/>
                    <a:pt x="57685" y="2360"/>
                    <a:pt x="57714" y="2394"/>
                  </a:cubicBezTo>
                  <a:cubicBezTo>
                    <a:pt x="57850" y="2558"/>
                    <a:pt x="57892" y="2866"/>
                    <a:pt x="57936" y="3066"/>
                  </a:cubicBezTo>
                  <a:cubicBezTo>
                    <a:pt x="58059" y="3614"/>
                    <a:pt x="58152" y="4172"/>
                    <a:pt x="58260" y="4723"/>
                  </a:cubicBezTo>
                  <a:cubicBezTo>
                    <a:pt x="58425" y="5556"/>
                    <a:pt x="58542" y="6398"/>
                    <a:pt x="58610" y="7245"/>
                  </a:cubicBezTo>
                  <a:cubicBezTo>
                    <a:pt x="58674" y="8064"/>
                    <a:pt x="58643" y="8888"/>
                    <a:pt x="58717" y="9705"/>
                  </a:cubicBezTo>
                  <a:cubicBezTo>
                    <a:pt x="58723" y="9779"/>
                    <a:pt x="58730" y="9853"/>
                    <a:pt x="58738" y="9926"/>
                  </a:cubicBezTo>
                  <a:cubicBezTo>
                    <a:pt x="58697" y="9585"/>
                    <a:pt x="58644" y="9244"/>
                    <a:pt x="58573" y="8907"/>
                  </a:cubicBezTo>
                  <a:lnTo>
                    <a:pt x="58574" y="8907"/>
                  </a:lnTo>
                  <a:cubicBezTo>
                    <a:pt x="58410" y="8124"/>
                    <a:pt x="58166" y="7361"/>
                    <a:pt x="58019" y="6575"/>
                  </a:cubicBezTo>
                  <a:cubicBezTo>
                    <a:pt x="57869" y="5766"/>
                    <a:pt x="57639" y="4968"/>
                    <a:pt x="57592" y="4144"/>
                  </a:cubicBezTo>
                  <a:cubicBezTo>
                    <a:pt x="57558" y="3535"/>
                    <a:pt x="57587" y="2926"/>
                    <a:pt x="57604" y="2317"/>
                  </a:cubicBezTo>
                  <a:close/>
                  <a:moveTo>
                    <a:pt x="58799" y="10563"/>
                  </a:moveTo>
                  <a:lnTo>
                    <a:pt x="58799" y="10563"/>
                  </a:lnTo>
                  <a:cubicBezTo>
                    <a:pt x="58848" y="11068"/>
                    <a:pt x="58889" y="11573"/>
                    <a:pt x="58890" y="12086"/>
                  </a:cubicBezTo>
                  <a:cubicBezTo>
                    <a:pt x="58891" y="12953"/>
                    <a:pt x="58896" y="13828"/>
                    <a:pt x="58851" y="14695"/>
                  </a:cubicBezTo>
                  <a:cubicBezTo>
                    <a:pt x="58843" y="14845"/>
                    <a:pt x="58833" y="14995"/>
                    <a:pt x="58821" y="15144"/>
                  </a:cubicBezTo>
                  <a:cubicBezTo>
                    <a:pt x="58899" y="13857"/>
                    <a:pt x="58889" y="12558"/>
                    <a:pt x="58840" y="11277"/>
                  </a:cubicBezTo>
                  <a:cubicBezTo>
                    <a:pt x="58831" y="11039"/>
                    <a:pt x="58817" y="10801"/>
                    <a:pt x="58799" y="10563"/>
                  </a:cubicBezTo>
                  <a:close/>
                  <a:moveTo>
                    <a:pt x="57963" y="2062"/>
                  </a:moveTo>
                  <a:lnTo>
                    <a:pt x="57963" y="2062"/>
                  </a:lnTo>
                  <a:cubicBezTo>
                    <a:pt x="57987" y="2069"/>
                    <a:pt x="58011" y="2076"/>
                    <a:pt x="58035" y="2084"/>
                  </a:cubicBezTo>
                  <a:cubicBezTo>
                    <a:pt x="58395" y="2206"/>
                    <a:pt x="58699" y="2398"/>
                    <a:pt x="58971" y="2663"/>
                  </a:cubicBezTo>
                  <a:cubicBezTo>
                    <a:pt x="59198" y="2884"/>
                    <a:pt x="59417" y="3060"/>
                    <a:pt x="59721" y="3162"/>
                  </a:cubicBezTo>
                  <a:cubicBezTo>
                    <a:pt x="60097" y="3289"/>
                    <a:pt x="60456" y="3337"/>
                    <a:pt x="60749" y="3635"/>
                  </a:cubicBezTo>
                  <a:cubicBezTo>
                    <a:pt x="60958" y="3847"/>
                    <a:pt x="61045" y="4106"/>
                    <a:pt x="61099" y="4394"/>
                  </a:cubicBezTo>
                  <a:cubicBezTo>
                    <a:pt x="61372" y="5829"/>
                    <a:pt x="61783" y="7275"/>
                    <a:pt x="61741" y="8749"/>
                  </a:cubicBezTo>
                  <a:cubicBezTo>
                    <a:pt x="61718" y="9543"/>
                    <a:pt x="61493" y="10301"/>
                    <a:pt x="61331" y="11073"/>
                  </a:cubicBezTo>
                  <a:cubicBezTo>
                    <a:pt x="61255" y="11439"/>
                    <a:pt x="61151" y="11755"/>
                    <a:pt x="60941" y="12069"/>
                  </a:cubicBezTo>
                  <a:cubicBezTo>
                    <a:pt x="60748" y="12358"/>
                    <a:pt x="60527" y="12625"/>
                    <a:pt x="60349" y="12925"/>
                  </a:cubicBezTo>
                  <a:cubicBezTo>
                    <a:pt x="60155" y="13249"/>
                    <a:pt x="59995" y="13592"/>
                    <a:pt x="59847" y="13938"/>
                  </a:cubicBezTo>
                  <a:cubicBezTo>
                    <a:pt x="59694" y="14298"/>
                    <a:pt x="59507" y="14628"/>
                    <a:pt x="59333" y="14976"/>
                  </a:cubicBezTo>
                  <a:cubicBezTo>
                    <a:pt x="59295" y="15049"/>
                    <a:pt x="59262" y="15123"/>
                    <a:pt x="59230" y="15199"/>
                  </a:cubicBezTo>
                  <a:cubicBezTo>
                    <a:pt x="59364" y="13511"/>
                    <a:pt x="59355" y="11778"/>
                    <a:pt x="59168" y="10097"/>
                  </a:cubicBezTo>
                  <a:cubicBezTo>
                    <a:pt x="59074" y="9245"/>
                    <a:pt x="59096" y="8394"/>
                    <a:pt x="59040" y="7540"/>
                  </a:cubicBezTo>
                  <a:cubicBezTo>
                    <a:pt x="58984" y="6696"/>
                    <a:pt x="58880" y="5854"/>
                    <a:pt x="58730" y="5021"/>
                  </a:cubicBezTo>
                  <a:cubicBezTo>
                    <a:pt x="58619" y="4406"/>
                    <a:pt x="58496" y="3790"/>
                    <a:pt x="58374" y="3176"/>
                  </a:cubicBezTo>
                  <a:cubicBezTo>
                    <a:pt x="58307" y="2840"/>
                    <a:pt x="58239" y="2322"/>
                    <a:pt x="57963" y="2062"/>
                  </a:cubicBezTo>
                  <a:close/>
                  <a:moveTo>
                    <a:pt x="11768" y="2928"/>
                  </a:moveTo>
                  <a:lnTo>
                    <a:pt x="11768" y="2928"/>
                  </a:lnTo>
                  <a:cubicBezTo>
                    <a:pt x="11711" y="3021"/>
                    <a:pt x="11658" y="3117"/>
                    <a:pt x="11606" y="3208"/>
                  </a:cubicBezTo>
                  <a:cubicBezTo>
                    <a:pt x="11223" y="3872"/>
                    <a:pt x="10926" y="4587"/>
                    <a:pt x="10673" y="5309"/>
                  </a:cubicBezTo>
                  <a:cubicBezTo>
                    <a:pt x="10163" y="6772"/>
                    <a:pt x="10085" y="8300"/>
                    <a:pt x="10065" y="9837"/>
                  </a:cubicBezTo>
                  <a:cubicBezTo>
                    <a:pt x="10062" y="10137"/>
                    <a:pt x="10074" y="10448"/>
                    <a:pt x="10161" y="10737"/>
                  </a:cubicBezTo>
                  <a:cubicBezTo>
                    <a:pt x="10266" y="11088"/>
                    <a:pt x="10476" y="11391"/>
                    <a:pt x="10648" y="11711"/>
                  </a:cubicBezTo>
                  <a:cubicBezTo>
                    <a:pt x="10824" y="12040"/>
                    <a:pt x="10884" y="12378"/>
                    <a:pt x="10968" y="12736"/>
                  </a:cubicBezTo>
                  <a:cubicBezTo>
                    <a:pt x="11069" y="13171"/>
                    <a:pt x="11193" y="13606"/>
                    <a:pt x="11355" y="14022"/>
                  </a:cubicBezTo>
                  <a:cubicBezTo>
                    <a:pt x="11643" y="14758"/>
                    <a:pt x="12052" y="15448"/>
                    <a:pt x="12414" y="16150"/>
                  </a:cubicBezTo>
                  <a:cubicBezTo>
                    <a:pt x="12784" y="16870"/>
                    <a:pt x="13218" y="17556"/>
                    <a:pt x="13688" y="18215"/>
                  </a:cubicBezTo>
                  <a:cubicBezTo>
                    <a:pt x="14627" y="19534"/>
                    <a:pt x="15701" y="20746"/>
                    <a:pt x="16647" y="22060"/>
                  </a:cubicBezTo>
                  <a:cubicBezTo>
                    <a:pt x="17111" y="22704"/>
                    <a:pt x="17642" y="23296"/>
                    <a:pt x="18070" y="23964"/>
                  </a:cubicBezTo>
                  <a:cubicBezTo>
                    <a:pt x="18474" y="24599"/>
                    <a:pt x="18926" y="25164"/>
                    <a:pt x="19395" y="25750"/>
                  </a:cubicBezTo>
                  <a:cubicBezTo>
                    <a:pt x="19566" y="25962"/>
                    <a:pt x="19736" y="26181"/>
                    <a:pt x="19894" y="26408"/>
                  </a:cubicBezTo>
                  <a:cubicBezTo>
                    <a:pt x="19601" y="26153"/>
                    <a:pt x="19314" y="25891"/>
                    <a:pt x="19030" y="25628"/>
                  </a:cubicBezTo>
                  <a:cubicBezTo>
                    <a:pt x="17849" y="24530"/>
                    <a:pt x="16814" y="23287"/>
                    <a:pt x="15813" y="22026"/>
                  </a:cubicBezTo>
                  <a:cubicBezTo>
                    <a:pt x="14818" y="20771"/>
                    <a:pt x="13750" y="19586"/>
                    <a:pt x="12736" y="18350"/>
                  </a:cubicBezTo>
                  <a:cubicBezTo>
                    <a:pt x="11696" y="17081"/>
                    <a:pt x="10920" y="15646"/>
                    <a:pt x="9970" y="14315"/>
                  </a:cubicBezTo>
                  <a:cubicBezTo>
                    <a:pt x="9509" y="13667"/>
                    <a:pt x="9030" y="13027"/>
                    <a:pt x="8649" y="12328"/>
                  </a:cubicBezTo>
                  <a:cubicBezTo>
                    <a:pt x="8278" y="11647"/>
                    <a:pt x="8017" y="10913"/>
                    <a:pt x="7648" y="10231"/>
                  </a:cubicBezTo>
                  <a:cubicBezTo>
                    <a:pt x="7479" y="9919"/>
                    <a:pt x="7301" y="9609"/>
                    <a:pt x="7184" y="9272"/>
                  </a:cubicBezTo>
                  <a:cubicBezTo>
                    <a:pt x="7059" y="8912"/>
                    <a:pt x="6988" y="8527"/>
                    <a:pt x="6881" y="8160"/>
                  </a:cubicBezTo>
                  <a:cubicBezTo>
                    <a:pt x="6665" y="7420"/>
                    <a:pt x="6420" y="6655"/>
                    <a:pt x="6532" y="5875"/>
                  </a:cubicBezTo>
                  <a:cubicBezTo>
                    <a:pt x="6580" y="5545"/>
                    <a:pt x="6688" y="5210"/>
                    <a:pt x="6794" y="4892"/>
                  </a:cubicBezTo>
                  <a:cubicBezTo>
                    <a:pt x="6901" y="4572"/>
                    <a:pt x="7051" y="4273"/>
                    <a:pt x="7346" y="4087"/>
                  </a:cubicBezTo>
                  <a:cubicBezTo>
                    <a:pt x="7840" y="3775"/>
                    <a:pt x="8355" y="3501"/>
                    <a:pt x="8889" y="3263"/>
                  </a:cubicBezTo>
                  <a:cubicBezTo>
                    <a:pt x="8967" y="3257"/>
                    <a:pt x="9045" y="3250"/>
                    <a:pt x="9123" y="3243"/>
                  </a:cubicBezTo>
                  <a:cubicBezTo>
                    <a:pt x="9949" y="3164"/>
                    <a:pt x="10777" y="2970"/>
                    <a:pt x="11603" y="2933"/>
                  </a:cubicBezTo>
                  <a:cubicBezTo>
                    <a:pt x="11658" y="2930"/>
                    <a:pt x="11713" y="2930"/>
                    <a:pt x="11768" y="2928"/>
                  </a:cubicBezTo>
                  <a:close/>
                  <a:moveTo>
                    <a:pt x="7872" y="3322"/>
                  </a:moveTo>
                  <a:cubicBezTo>
                    <a:pt x="7596" y="3464"/>
                    <a:pt x="7315" y="3610"/>
                    <a:pt x="7065" y="3783"/>
                  </a:cubicBezTo>
                  <a:cubicBezTo>
                    <a:pt x="6564" y="4131"/>
                    <a:pt x="6412" y="4728"/>
                    <a:pt x="6251" y="5282"/>
                  </a:cubicBezTo>
                  <a:cubicBezTo>
                    <a:pt x="6041" y="6012"/>
                    <a:pt x="6077" y="6723"/>
                    <a:pt x="6259" y="7455"/>
                  </a:cubicBezTo>
                  <a:cubicBezTo>
                    <a:pt x="6342" y="7798"/>
                    <a:pt x="6448" y="8133"/>
                    <a:pt x="6545" y="8473"/>
                  </a:cubicBezTo>
                  <a:cubicBezTo>
                    <a:pt x="6655" y="8856"/>
                    <a:pt x="6726" y="9250"/>
                    <a:pt x="6881" y="9619"/>
                  </a:cubicBezTo>
                  <a:cubicBezTo>
                    <a:pt x="7013" y="9934"/>
                    <a:pt x="7183" y="10228"/>
                    <a:pt x="7343" y="10528"/>
                  </a:cubicBezTo>
                  <a:cubicBezTo>
                    <a:pt x="7550" y="10914"/>
                    <a:pt x="7710" y="11320"/>
                    <a:pt x="7891" y="11718"/>
                  </a:cubicBezTo>
                  <a:cubicBezTo>
                    <a:pt x="8238" y="12482"/>
                    <a:pt x="8669" y="13185"/>
                    <a:pt x="9152" y="13870"/>
                  </a:cubicBezTo>
                  <a:cubicBezTo>
                    <a:pt x="9630" y="14548"/>
                    <a:pt x="10114" y="15218"/>
                    <a:pt x="10553" y="15923"/>
                  </a:cubicBezTo>
                  <a:cubicBezTo>
                    <a:pt x="10986" y="16620"/>
                    <a:pt x="11414" y="17318"/>
                    <a:pt x="11914" y="17970"/>
                  </a:cubicBezTo>
                  <a:cubicBezTo>
                    <a:pt x="12925" y="19290"/>
                    <a:pt x="14082" y="20488"/>
                    <a:pt x="15110" y="21794"/>
                  </a:cubicBezTo>
                  <a:cubicBezTo>
                    <a:pt x="16130" y="23088"/>
                    <a:pt x="17161" y="24381"/>
                    <a:pt x="18339" y="25538"/>
                  </a:cubicBezTo>
                  <a:cubicBezTo>
                    <a:pt x="19018" y="26204"/>
                    <a:pt x="19735" y="26857"/>
                    <a:pt x="20496" y="27444"/>
                  </a:cubicBezTo>
                  <a:cubicBezTo>
                    <a:pt x="20544" y="27551"/>
                    <a:pt x="20589" y="27660"/>
                    <a:pt x="20628" y="27771"/>
                  </a:cubicBezTo>
                  <a:cubicBezTo>
                    <a:pt x="20749" y="28115"/>
                    <a:pt x="20797" y="28472"/>
                    <a:pt x="20882" y="28824"/>
                  </a:cubicBezTo>
                  <a:cubicBezTo>
                    <a:pt x="20835" y="28795"/>
                    <a:pt x="20788" y="28764"/>
                    <a:pt x="20741" y="28734"/>
                  </a:cubicBezTo>
                  <a:cubicBezTo>
                    <a:pt x="20091" y="28320"/>
                    <a:pt x="19421" y="27950"/>
                    <a:pt x="18739" y="27593"/>
                  </a:cubicBezTo>
                  <a:cubicBezTo>
                    <a:pt x="18043" y="27226"/>
                    <a:pt x="17413" y="26757"/>
                    <a:pt x="16805" y="26260"/>
                  </a:cubicBezTo>
                  <a:cubicBezTo>
                    <a:pt x="15561" y="25245"/>
                    <a:pt x="14348" y="24201"/>
                    <a:pt x="13019" y="23297"/>
                  </a:cubicBezTo>
                  <a:cubicBezTo>
                    <a:pt x="11727" y="22416"/>
                    <a:pt x="10433" y="21536"/>
                    <a:pt x="9231" y="20536"/>
                  </a:cubicBezTo>
                  <a:cubicBezTo>
                    <a:pt x="8635" y="20039"/>
                    <a:pt x="8036" y="19518"/>
                    <a:pt x="7530" y="18928"/>
                  </a:cubicBezTo>
                  <a:cubicBezTo>
                    <a:pt x="7036" y="18352"/>
                    <a:pt x="6633" y="17703"/>
                    <a:pt x="6157" y="17112"/>
                  </a:cubicBezTo>
                  <a:cubicBezTo>
                    <a:pt x="5719" y="16571"/>
                    <a:pt x="5218" y="16081"/>
                    <a:pt x="4770" y="15548"/>
                  </a:cubicBezTo>
                  <a:cubicBezTo>
                    <a:pt x="4286" y="14969"/>
                    <a:pt x="3926" y="14367"/>
                    <a:pt x="3627" y="13676"/>
                  </a:cubicBezTo>
                  <a:cubicBezTo>
                    <a:pt x="3305" y="12931"/>
                    <a:pt x="2999" y="12207"/>
                    <a:pt x="2556" y="11526"/>
                  </a:cubicBezTo>
                  <a:cubicBezTo>
                    <a:pt x="2118" y="10854"/>
                    <a:pt x="1802" y="10120"/>
                    <a:pt x="1519" y="9372"/>
                  </a:cubicBezTo>
                  <a:cubicBezTo>
                    <a:pt x="1244" y="8645"/>
                    <a:pt x="1015" y="7899"/>
                    <a:pt x="874" y="7134"/>
                  </a:cubicBezTo>
                  <a:cubicBezTo>
                    <a:pt x="806" y="6768"/>
                    <a:pt x="769" y="6397"/>
                    <a:pt x="710" y="6030"/>
                  </a:cubicBezTo>
                  <a:cubicBezTo>
                    <a:pt x="644" y="5608"/>
                    <a:pt x="552" y="5173"/>
                    <a:pt x="579" y="4744"/>
                  </a:cubicBezTo>
                  <a:cubicBezTo>
                    <a:pt x="622" y="4084"/>
                    <a:pt x="1260" y="3994"/>
                    <a:pt x="1790" y="3876"/>
                  </a:cubicBezTo>
                  <a:cubicBezTo>
                    <a:pt x="2595" y="3696"/>
                    <a:pt x="3403" y="3549"/>
                    <a:pt x="4225" y="3469"/>
                  </a:cubicBezTo>
                  <a:cubicBezTo>
                    <a:pt x="5438" y="3351"/>
                    <a:pt x="6657" y="3369"/>
                    <a:pt x="7872" y="3322"/>
                  </a:cubicBezTo>
                  <a:close/>
                  <a:moveTo>
                    <a:pt x="57353" y="2298"/>
                  </a:moveTo>
                  <a:lnTo>
                    <a:pt x="57353" y="2298"/>
                  </a:lnTo>
                  <a:cubicBezTo>
                    <a:pt x="57325" y="2913"/>
                    <a:pt x="57283" y="3528"/>
                    <a:pt x="57307" y="4143"/>
                  </a:cubicBezTo>
                  <a:cubicBezTo>
                    <a:pt x="57337" y="4924"/>
                    <a:pt x="57532" y="5670"/>
                    <a:pt x="57674" y="6433"/>
                  </a:cubicBezTo>
                  <a:cubicBezTo>
                    <a:pt x="57822" y="7222"/>
                    <a:pt x="58033" y="7990"/>
                    <a:pt x="58206" y="8771"/>
                  </a:cubicBezTo>
                  <a:cubicBezTo>
                    <a:pt x="58389" y="9596"/>
                    <a:pt x="58473" y="10433"/>
                    <a:pt x="58503" y="11276"/>
                  </a:cubicBezTo>
                  <a:cubicBezTo>
                    <a:pt x="58562" y="12953"/>
                    <a:pt x="58557" y="14662"/>
                    <a:pt x="58373" y="16332"/>
                  </a:cubicBezTo>
                  <a:cubicBezTo>
                    <a:pt x="58324" y="16769"/>
                    <a:pt x="58261" y="17203"/>
                    <a:pt x="58190" y="17637"/>
                  </a:cubicBezTo>
                  <a:cubicBezTo>
                    <a:pt x="57920" y="18162"/>
                    <a:pt x="57632" y="18678"/>
                    <a:pt x="57334" y="19187"/>
                  </a:cubicBezTo>
                  <a:cubicBezTo>
                    <a:pt x="56934" y="19869"/>
                    <a:pt x="56548" y="20582"/>
                    <a:pt x="56081" y="21222"/>
                  </a:cubicBezTo>
                  <a:cubicBezTo>
                    <a:pt x="55612" y="21866"/>
                    <a:pt x="55007" y="22372"/>
                    <a:pt x="54485" y="22969"/>
                  </a:cubicBezTo>
                  <a:cubicBezTo>
                    <a:pt x="54040" y="23478"/>
                    <a:pt x="53716" y="24092"/>
                    <a:pt x="53196" y="24533"/>
                  </a:cubicBezTo>
                  <a:cubicBezTo>
                    <a:pt x="52619" y="25021"/>
                    <a:pt x="51915" y="25345"/>
                    <a:pt x="51279" y="25744"/>
                  </a:cubicBezTo>
                  <a:cubicBezTo>
                    <a:pt x="50622" y="26158"/>
                    <a:pt x="49983" y="26594"/>
                    <a:pt x="49254" y="26871"/>
                  </a:cubicBezTo>
                  <a:cubicBezTo>
                    <a:pt x="47791" y="27427"/>
                    <a:pt x="46388" y="28140"/>
                    <a:pt x="44896" y="28617"/>
                  </a:cubicBezTo>
                  <a:cubicBezTo>
                    <a:pt x="44132" y="28861"/>
                    <a:pt x="43365" y="28978"/>
                    <a:pt x="42577" y="29109"/>
                  </a:cubicBezTo>
                  <a:cubicBezTo>
                    <a:pt x="41735" y="29249"/>
                    <a:pt x="40921" y="29512"/>
                    <a:pt x="40083" y="29671"/>
                  </a:cubicBezTo>
                  <a:cubicBezTo>
                    <a:pt x="39222" y="29833"/>
                    <a:pt x="38347" y="29928"/>
                    <a:pt x="37477" y="30044"/>
                  </a:cubicBezTo>
                  <a:cubicBezTo>
                    <a:pt x="36721" y="30143"/>
                    <a:pt x="35936" y="30330"/>
                    <a:pt x="35172" y="30330"/>
                  </a:cubicBezTo>
                  <a:cubicBezTo>
                    <a:pt x="35125" y="30330"/>
                    <a:pt x="35079" y="30329"/>
                    <a:pt x="35032" y="30328"/>
                  </a:cubicBezTo>
                  <a:cubicBezTo>
                    <a:pt x="34995" y="30326"/>
                    <a:pt x="34957" y="30326"/>
                    <a:pt x="34920" y="30326"/>
                  </a:cubicBezTo>
                  <a:cubicBezTo>
                    <a:pt x="34600" y="30326"/>
                    <a:pt x="34286" y="30368"/>
                    <a:pt x="33974" y="30419"/>
                  </a:cubicBezTo>
                  <a:cubicBezTo>
                    <a:pt x="33263" y="30281"/>
                    <a:pt x="32562" y="30085"/>
                    <a:pt x="31841" y="29989"/>
                  </a:cubicBezTo>
                  <a:cubicBezTo>
                    <a:pt x="31483" y="29942"/>
                    <a:pt x="31125" y="29942"/>
                    <a:pt x="30774" y="29853"/>
                  </a:cubicBezTo>
                  <a:cubicBezTo>
                    <a:pt x="30401" y="29759"/>
                    <a:pt x="30047" y="29699"/>
                    <a:pt x="29660" y="29696"/>
                  </a:cubicBezTo>
                  <a:cubicBezTo>
                    <a:pt x="29644" y="29696"/>
                    <a:pt x="29629" y="29696"/>
                    <a:pt x="29613" y="29696"/>
                  </a:cubicBezTo>
                  <a:cubicBezTo>
                    <a:pt x="29076" y="29696"/>
                    <a:pt x="28541" y="29752"/>
                    <a:pt x="28006" y="29752"/>
                  </a:cubicBezTo>
                  <a:cubicBezTo>
                    <a:pt x="27730" y="29752"/>
                    <a:pt x="27455" y="29737"/>
                    <a:pt x="27179" y="29692"/>
                  </a:cubicBezTo>
                  <a:cubicBezTo>
                    <a:pt x="26427" y="29569"/>
                    <a:pt x="25686" y="29350"/>
                    <a:pt x="24947" y="29167"/>
                  </a:cubicBezTo>
                  <a:cubicBezTo>
                    <a:pt x="24145" y="28969"/>
                    <a:pt x="23361" y="28731"/>
                    <a:pt x="22628" y="28346"/>
                  </a:cubicBezTo>
                  <a:cubicBezTo>
                    <a:pt x="21991" y="28011"/>
                    <a:pt x="21395" y="27610"/>
                    <a:pt x="20825" y="27171"/>
                  </a:cubicBezTo>
                  <a:cubicBezTo>
                    <a:pt x="20595" y="26693"/>
                    <a:pt x="20298" y="26247"/>
                    <a:pt x="19978" y="25826"/>
                  </a:cubicBezTo>
                  <a:cubicBezTo>
                    <a:pt x="19540" y="25249"/>
                    <a:pt x="19043" y="24723"/>
                    <a:pt x="18648" y="24113"/>
                  </a:cubicBezTo>
                  <a:cubicBezTo>
                    <a:pt x="18459" y="23818"/>
                    <a:pt x="18276" y="23519"/>
                    <a:pt x="18070" y="23236"/>
                  </a:cubicBezTo>
                  <a:cubicBezTo>
                    <a:pt x="17824" y="22900"/>
                    <a:pt x="17541" y="22590"/>
                    <a:pt x="17289" y="22257"/>
                  </a:cubicBezTo>
                  <a:cubicBezTo>
                    <a:pt x="16824" y="21642"/>
                    <a:pt x="16398" y="20997"/>
                    <a:pt x="15908" y="20399"/>
                  </a:cubicBezTo>
                  <a:cubicBezTo>
                    <a:pt x="15407" y="19786"/>
                    <a:pt x="14896" y="19184"/>
                    <a:pt x="14418" y="18552"/>
                  </a:cubicBezTo>
                  <a:cubicBezTo>
                    <a:pt x="13476" y="17307"/>
                    <a:pt x="12729" y="15966"/>
                    <a:pt x="12022" y="14578"/>
                  </a:cubicBezTo>
                  <a:cubicBezTo>
                    <a:pt x="11633" y="13814"/>
                    <a:pt x="11429" y="13020"/>
                    <a:pt x="11232" y="12192"/>
                  </a:cubicBezTo>
                  <a:cubicBezTo>
                    <a:pt x="11072" y="11524"/>
                    <a:pt x="10535" y="11015"/>
                    <a:pt x="10451" y="10326"/>
                  </a:cubicBezTo>
                  <a:cubicBezTo>
                    <a:pt x="10371" y="9672"/>
                    <a:pt x="10467" y="8978"/>
                    <a:pt x="10485" y="8320"/>
                  </a:cubicBezTo>
                  <a:cubicBezTo>
                    <a:pt x="10504" y="7561"/>
                    <a:pt x="10608" y="6810"/>
                    <a:pt x="10809" y="6078"/>
                  </a:cubicBezTo>
                  <a:cubicBezTo>
                    <a:pt x="11005" y="5367"/>
                    <a:pt x="11275" y="4667"/>
                    <a:pt x="11592" y="4001"/>
                  </a:cubicBezTo>
                  <a:cubicBezTo>
                    <a:pt x="11724" y="3725"/>
                    <a:pt x="11870" y="3456"/>
                    <a:pt x="12028" y="3195"/>
                  </a:cubicBezTo>
                  <a:cubicBezTo>
                    <a:pt x="12083" y="3104"/>
                    <a:pt x="12138" y="3004"/>
                    <a:pt x="12208" y="2922"/>
                  </a:cubicBezTo>
                  <a:cubicBezTo>
                    <a:pt x="12824" y="2926"/>
                    <a:pt x="13444" y="2963"/>
                    <a:pt x="14058" y="2963"/>
                  </a:cubicBezTo>
                  <a:cubicBezTo>
                    <a:pt x="14363" y="2963"/>
                    <a:pt x="14667" y="2964"/>
                    <a:pt x="14972" y="2964"/>
                  </a:cubicBezTo>
                  <a:cubicBezTo>
                    <a:pt x="15506" y="2964"/>
                    <a:pt x="16039" y="2963"/>
                    <a:pt x="16573" y="2958"/>
                  </a:cubicBezTo>
                  <a:cubicBezTo>
                    <a:pt x="16815" y="2955"/>
                    <a:pt x="17057" y="2951"/>
                    <a:pt x="17298" y="2951"/>
                  </a:cubicBezTo>
                  <a:cubicBezTo>
                    <a:pt x="17459" y="2951"/>
                    <a:pt x="17619" y="2953"/>
                    <a:pt x="17779" y="2959"/>
                  </a:cubicBezTo>
                  <a:cubicBezTo>
                    <a:pt x="18169" y="2974"/>
                    <a:pt x="18539" y="3091"/>
                    <a:pt x="18924" y="3145"/>
                  </a:cubicBezTo>
                  <a:cubicBezTo>
                    <a:pt x="19201" y="3183"/>
                    <a:pt x="19487" y="3196"/>
                    <a:pt x="19776" y="3196"/>
                  </a:cubicBezTo>
                  <a:cubicBezTo>
                    <a:pt x="20280" y="3196"/>
                    <a:pt x="20792" y="3155"/>
                    <a:pt x="21282" y="3136"/>
                  </a:cubicBezTo>
                  <a:cubicBezTo>
                    <a:pt x="21872" y="3112"/>
                    <a:pt x="22463" y="3081"/>
                    <a:pt x="23054" y="3081"/>
                  </a:cubicBezTo>
                  <a:cubicBezTo>
                    <a:pt x="23270" y="3081"/>
                    <a:pt x="23486" y="3085"/>
                    <a:pt x="23702" y="3095"/>
                  </a:cubicBezTo>
                  <a:cubicBezTo>
                    <a:pt x="24488" y="3133"/>
                    <a:pt x="25264" y="3283"/>
                    <a:pt x="26049" y="3344"/>
                  </a:cubicBezTo>
                  <a:cubicBezTo>
                    <a:pt x="26860" y="3408"/>
                    <a:pt x="27673" y="3430"/>
                    <a:pt x="28488" y="3433"/>
                  </a:cubicBezTo>
                  <a:cubicBezTo>
                    <a:pt x="28541" y="3433"/>
                    <a:pt x="28595" y="3433"/>
                    <a:pt x="28649" y="3433"/>
                  </a:cubicBezTo>
                  <a:cubicBezTo>
                    <a:pt x="30264" y="3433"/>
                    <a:pt x="31879" y="3359"/>
                    <a:pt x="33495" y="3357"/>
                  </a:cubicBezTo>
                  <a:cubicBezTo>
                    <a:pt x="34350" y="3356"/>
                    <a:pt x="35204" y="3356"/>
                    <a:pt x="36059" y="3356"/>
                  </a:cubicBezTo>
                  <a:cubicBezTo>
                    <a:pt x="36914" y="3356"/>
                    <a:pt x="37769" y="3356"/>
                    <a:pt x="38624" y="3357"/>
                  </a:cubicBezTo>
                  <a:cubicBezTo>
                    <a:pt x="39594" y="3357"/>
                    <a:pt x="40564" y="3352"/>
                    <a:pt x="41534" y="3352"/>
                  </a:cubicBezTo>
                  <a:cubicBezTo>
                    <a:pt x="42304" y="3352"/>
                    <a:pt x="43075" y="3355"/>
                    <a:pt x="43845" y="3368"/>
                  </a:cubicBezTo>
                  <a:cubicBezTo>
                    <a:pt x="43863" y="3368"/>
                    <a:pt x="43881" y="3368"/>
                    <a:pt x="43899" y="3368"/>
                  </a:cubicBezTo>
                  <a:cubicBezTo>
                    <a:pt x="44598" y="3368"/>
                    <a:pt x="45245" y="3134"/>
                    <a:pt x="45942" y="3134"/>
                  </a:cubicBezTo>
                  <a:cubicBezTo>
                    <a:pt x="45988" y="3134"/>
                    <a:pt x="46034" y="3135"/>
                    <a:pt x="46080" y="3137"/>
                  </a:cubicBezTo>
                  <a:cubicBezTo>
                    <a:pt x="46876" y="3174"/>
                    <a:pt x="47658" y="3351"/>
                    <a:pt x="48456" y="3378"/>
                  </a:cubicBezTo>
                  <a:cubicBezTo>
                    <a:pt x="48787" y="3389"/>
                    <a:pt x="49122" y="3395"/>
                    <a:pt x="49458" y="3395"/>
                  </a:cubicBezTo>
                  <a:cubicBezTo>
                    <a:pt x="49960" y="3395"/>
                    <a:pt x="50465" y="3381"/>
                    <a:pt x="50957" y="3349"/>
                  </a:cubicBezTo>
                  <a:cubicBezTo>
                    <a:pt x="51313" y="3325"/>
                    <a:pt x="51654" y="3251"/>
                    <a:pt x="52005" y="3197"/>
                  </a:cubicBezTo>
                  <a:cubicBezTo>
                    <a:pt x="52401" y="3135"/>
                    <a:pt x="52802" y="3197"/>
                    <a:pt x="53196" y="3108"/>
                  </a:cubicBezTo>
                  <a:cubicBezTo>
                    <a:pt x="53523" y="3033"/>
                    <a:pt x="53835" y="2902"/>
                    <a:pt x="54163" y="2827"/>
                  </a:cubicBezTo>
                  <a:cubicBezTo>
                    <a:pt x="54518" y="2746"/>
                    <a:pt x="54882" y="2752"/>
                    <a:pt x="55237" y="2668"/>
                  </a:cubicBezTo>
                  <a:cubicBezTo>
                    <a:pt x="55595" y="2585"/>
                    <a:pt x="55935" y="2615"/>
                    <a:pt x="56294" y="2576"/>
                  </a:cubicBezTo>
                  <a:cubicBezTo>
                    <a:pt x="56556" y="2545"/>
                    <a:pt x="56801" y="2439"/>
                    <a:pt x="57054" y="2369"/>
                  </a:cubicBezTo>
                  <a:cubicBezTo>
                    <a:pt x="57140" y="2346"/>
                    <a:pt x="57247" y="2313"/>
                    <a:pt x="57353" y="2298"/>
                  </a:cubicBezTo>
                  <a:close/>
                  <a:moveTo>
                    <a:pt x="21096" y="27884"/>
                  </a:moveTo>
                  <a:lnTo>
                    <a:pt x="21096" y="27884"/>
                  </a:lnTo>
                  <a:cubicBezTo>
                    <a:pt x="21377" y="28081"/>
                    <a:pt x="21664" y="28269"/>
                    <a:pt x="21957" y="28444"/>
                  </a:cubicBezTo>
                  <a:cubicBezTo>
                    <a:pt x="23331" y="29259"/>
                    <a:pt x="24884" y="29593"/>
                    <a:pt x="26423" y="29957"/>
                  </a:cubicBezTo>
                  <a:cubicBezTo>
                    <a:pt x="27034" y="30101"/>
                    <a:pt x="27620" y="30155"/>
                    <a:pt x="28225" y="30155"/>
                  </a:cubicBezTo>
                  <a:cubicBezTo>
                    <a:pt x="28444" y="30155"/>
                    <a:pt x="28666" y="30147"/>
                    <a:pt x="28893" y="30135"/>
                  </a:cubicBezTo>
                  <a:cubicBezTo>
                    <a:pt x="29139" y="30122"/>
                    <a:pt x="29390" y="30105"/>
                    <a:pt x="29640" y="30105"/>
                  </a:cubicBezTo>
                  <a:cubicBezTo>
                    <a:pt x="29803" y="30105"/>
                    <a:pt x="29966" y="30112"/>
                    <a:pt x="30127" y="30132"/>
                  </a:cubicBezTo>
                  <a:cubicBezTo>
                    <a:pt x="30514" y="30179"/>
                    <a:pt x="30876" y="30322"/>
                    <a:pt x="31267" y="30349"/>
                  </a:cubicBezTo>
                  <a:cubicBezTo>
                    <a:pt x="31791" y="30383"/>
                    <a:pt x="32301" y="30482"/>
                    <a:pt x="32810" y="30592"/>
                  </a:cubicBezTo>
                  <a:cubicBezTo>
                    <a:pt x="32803" y="30592"/>
                    <a:pt x="32796" y="30593"/>
                    <a:pt x="32790" y="30594"/>
                  </a:cubicBezTo>
                  <a:cubicBezTo>
                    <a:pt x="32371" y="30625"/>
                    <a:pt x="31959" y="30671"/>
                    <a:pt x="31548" y="30725"/>
                  </a:cubicBezTo>
                  <a:cubicBezTo>
                    <a:pt x="31399" y="30724"/>
                    <a:pt x="31249" y="30723"/>
                    <a:pt x="31100" y="30723"/>
                  </a:cubicBezTo>
                  <a:cubicBezTo>
                    <a:pt x="30921" y="30723"/>
                    <a:pt x="30743" y="30724"/>
                    <a:pt x="30565" y="30730"/>
                  </a:cubicBezTo>
                  <a:cubicBezTo>
                    <a:pt x="30469" y="30733"/>
                    <a:pt x="30376" y="30735"/>
                    <a:pt x="30284" y="30735"/>
                  </a:cubicBezTo>
                  <a:cubicBezTo>
                    <a:pt x="29979" y="30735"/>
                    <a:pt x="29694" y="30712"/>
                    <a:pt x="29382" y="30620"/>
                  </a:cubicBezTo>
                  <a:cubicBezTo>
                    <a:pt x="29133" y="30546"/>
                    <a:pt x="28909" y="30524"/>
                    <a:pt x="28668" y="30524"/>
                  </a:cubicBezTo>
                  <a:cubicBezTo>
                    <a:pt x="28590" y="30524"/>
                    <a:pt x="28510" y="30526"/>
                    <a:pt x="28427" y="30530"/>
                  </a:cubicBezTo>
                  <a:cubicBezTo>
                    <a:pt x="28407" y="30531"/>
                    <a:pt x="28387" y="30531"/>
                    <a:pt x="28367" y="30531"/>
                  </a:cubicBezTo>
                  <a:cubicBezTo>
                    <a:pt x="28012" y="30531"/>
                    <a:pt x="27705" y="30377"/>
                    <a:pt x="27356" y="30326"/>
                  </a:cubicBezTo>
                  <a:cubicBezTo>
                    <a:pt x="27277" y="30314"/>
                    <a:pt x="27198" y="30309"/>
                    <a:pt x="27119" y="30309"/>
                  </a:cubicBezTo>
                  <a:cubicBezTo>
                    <a:pt x="26910" y="30309"/>
                    <a:pt x="26702" y="30340"/>
                    <a:pt x="26493" y="30340"/>
                  </a:cubicBezTo>
                  <a:cubicBezTo>
                    <a:pt x="26448" y="30340"/>
                    <a:pt x="26403" y="30338"/>
                    <a:pt x="26358" y="30335"/>
                  </a:cubicBezTo>
                  <a:cubicBezTo>
                    <a:pt x="25989" y="30308"/>
                    <a:pt x="25622" y="30135"/>
                    <a:pt x="25254" y="30075"/>
                  </a:cubicBezTo>
                  <a:cubicBezTo>
                    <a:pt x="24471" y="29947"/>
                    <a:pt x="23676" y="29874"/>
                    <a:pt x="22909" y="29667"/>
                  </a:cubicBezTo>
                  <a:cubicBezTo>
                    <a:pt x="22547" y="29569"/>
                    <a:pt x="22183" y="29456"/>
                    <a:pt x="21831" y="29326"/>
                  </a:cubicBezTo>
                  <a:cubicBezTo>
                    <a:pt x="21666" y="29264"/>
                    <a:pt x="21506" y="29190"/>
                    <a:pt x="21351" y="29104"/>
                  </a:cubicBezTo>
                  <a:cubicBezTo>
                    <a:pt x="21338" y="28989"/>
                    <a:pt x="21318" y="28874"/>
                    <a:pt x="21292" y="28761"/>
                  </a:cubicBezTo>
                  <a:cubicBezTo>
                    <a:pt x="21219" y="28469"/>
                    <a:pt x="21175" y="28173"/>
                    <a:pt x="21096" y="27884"/>
                  </a:cubicBezTo>
                  <a:close/>
                  <a:moveTo>
                    <a:pt x="57979" y="18792"/>
                  </a:moveTo>
                  <a:cubicBezTo>
                    <a:pt x="57851" y="19457"/>
                    <a:pt x="57713" y="20121"/>
                    <a:pt x="57586" y="20785"/>
                  </a:cubicBezTo>
                  <a:cubicBezTo>
                    <a:pt x="57330" y="22119"/>
                    <a:pt x="57037" y="23477"/>
                    <a:pt x="56401" y="24689"/>
                  </a:cubicBezTo>
                  <a:cubicBezTo>
                    <a:pt x="55725" y="25976"/>
                    <a:pt x="54709" y="26905"/>
                    <a:pt x="53415" y="27550"/>
                  </a:cubicBezTo>
                  <a:cubicBezTo>
                    <a:pt x="52744" y="27883"/>
                    <a:pt x="52041" y="28130"/>
                    <a:pt x="51347" y="28411"/>
                  </a:cubicBezTo>
                  <a:cubicBezTo>
                    <a:pt x="50638" y="28698"/>
                    <a:pt x="49934" y="29148"/>
                    <a:pt x="49147" y="29148"/>
                  </a:cubicBezTo>
                  <a:cubicBezTo>
                    <a:pt x="49144" y="29148"/>
                    <a:pt x="49140" y="29148"/>
                    <a:pt x="49136" y="29148"/>
                  </a:cubicBezTo>
                  <a:cubicBezTo>
                    <a:pt x="49130" y="29148"/>
                    <a:pt x="49124" y="29148"/>
                    <a:pt x="49117" y="29148"/>
                  </a:cubicBezTo>
                  <a:cubicBezTo>
                    <a:pt x="48327" y="29148"/>
                    <a:pt x="47544" y="29405"/>
                    <a:pt x="46773" y="29567"/>
                  </a:cubicBezTo>
                  <a:cubicBezTo>
                    <a:pt x="45957" y="29740"/>
                    <a:pt x="45142" y="29925"/>
                    <a:pt x="44321" y="30078"/>
                  </a:cubicBezTo>
                  <a:cubicBezTo>
                    <a:pt x="43500" y="30231"/>
                    <a:pt x="42677" y="30315"/>
                    <a:pt x="41852" y="30427"/>
                  </a:cubicBezTo>
                  <a:cubicBezTo>
                    <a:pt x="41024" y="30539"/>
                    <a:pt x="40191" y="30524"/>
                    <a:pt x="39361" y="30616"/>
                  </a:cubicBezTo>
                  <a:cubicBezTo>
                    <a:pt x="38466" y="30716"/>
                    <a:pt x="37565" y="30737"/>
                    <a:pt x="36663" y="30737"/>
                  </a:cubicBezTo>
                  <a:cubicBezTo>
                    <a:pt x="36640" y="30737"/>
                    <a:pt x="36618" y="30737"/>
                    <a:pt x="36596" y="30737"/>
                  </a:cubicBezTo>
                  <a:cubicBezTo>
                    <a:pt x="36545" y="30724"/>
                    <a:pt x="36495" y="30711"/>
                    <a:pt x="36446" y="30697"/>
                  </a:cubicBezTo>
                  <a:cubicBezTo>
                    <a:pt x="36364" y="30672"/>
                    <a:pt x="36282" y="30648"/>
                    <a:pt x="36201" y="30627"/>
                  </a:cubicBezTo>
                  <a:cubicBezTo>
                    <a:pt x="36476" y="30587"/>
                    <a:pt x="36753" y="30546"/>
                    <a:pt x="37030" y="30508"/>
                  </a:cubicBezTo>
                  <a:cubicBezTo>
                    <a:pt x="37887" y="30393"/>
                    <a:pt x="38745" y="30286"/>
                    <a:pt x="39600" y="30156"/>
                  </a:cubicBezTo>
                  <a:cubicBezTo>
                    <a:pt x="40491" y="30022"/>
                    <a:pt x="41350" y="29773"/>
                    <a:pt x="42229" y="29584"/>
                  </a:cubicBezTo>
                  <a:cubicBezTo>
                    <a:pt x="43047" y="29407"/>
                    <a:pt x="43876" y="29339"/>
                    <a:pt x="44683" y="29102"/>
                  </a:cubicBezTo>
                  <a:cubicBezTo>
                    <a:pt x="46242" y="28644"/>
                    <a:pt x="47690" y="27894"/>
                    <a:pt x="49202" y="27311"/>
                  </a:cubicBezTo>
                  <a:cubicBezTo>
                    <a:pt x="49921" y="27033"/>
                    <a:pt x="50561" y="26667"/>
                    <a:pt x="51209" y="26251"/>
                  </a:cubicBezTo>
                  <a:cubicBezTo>
                    <a:pt x="51861" y="25831"/>
                    <a:pt x="52562" y="25480"/>
                    <a:pt x="53187" y="25020"/>
                  </a:cubicBezTo>
                  <a:cubicBezTo>
                    <a:pt x="53754" y="24604"/>
                    <a:pt x="54118" y="24050"/>
                    <a:pt x="54538" y="23499"/>
                  </a:cubicBezTo>
                  <a:cubicBezTo>
                    <a:pt x="55018" y="22870"/>
                    <a:pt x="55644" y="22367"/>
                    <a:pt x="56141" y="21749"/>
                  </a:cubicBezTo>
                  <a:cubicBezTo>
                    <a:pt x="56636" y="21134"/>
                    <a:pt x="57019" y="20436"/>
                    <a:pt x="57422" y="19758"/>
                  </a:cubicBezTo>
                  <a:cubicBezTo>
                    <a:pt x="57610" y="19439"/>
                    <a:pt x="57797" y="19117"/>
                    <a:pt x="57979" y="18792"/>
                  </a:cubicBezTo>
                  <a:close/>
                  <a:moveTo>
                    <a:pt x="21438" y="29605"/>
                  </a:moveTo>
                  <a:cubicBezTo>
                    <a:pt x="21794" y="29758"/>
                    <a:pt x="22168" y="29869"/>
                    <a:pt x="22539" y="29982"/>
                  </a:cubicBezTo>
                  <a:cubicBezTo>
                    <a:pt x="23319" y="30220"/>
                    <a:pt x="24125" y="30309"/>
                    <a:pt x="24928" y="30431"/>
                  </a:cubicBezTo>
                  <a:cubicBezTo>
                    <a:pt x="25266" y="30482"/>
                    <a:pt x="25600" y="30557"/>
                    <a:pt x="25927" y="30657"/>
                  </a:cubicBezTo>
                  <a:cubicBezTo>
                    <a:pt x="26109" y="30712"/>
                    <a:pt x="26284" y="30727"/>
                    <a:pt x="26458" y="30727"/>
                  </a:cubicBezTo>
                  <a:cubicBezTo>
                    <a:pt x="26648" y="30727"/>
                    <a:pt x="26837" y="30710"/>
                    <a:pt x="27037" y="30710"/>
                  </a:cubicBezTo>
                  <a:cubicBezTo>
                    <a:pt x="27057" y="30710"/>
                    <a:pt x="27076" y="30710"/>
                    <a:pt x="27096" y="30710"/>
                  </a:cubicBezTo>
                  <a:cubicBezTo>
                    <a:pt x="27439" y="30716"/>
                    <a:pt x="27739" y="30875"/>
                    <a:pt x="28075" y="30923"/>
                  </a:cubicBezTo>
                  <a:cubicBezTo>
                    <a:pt x="28143" y="30932"/>
                    <a:pt x="28210" y="30936"/>
                    <a:pt x="28277" y="30936"/>
                  </a:cubicBezTo>
                  <a:cubicBezTo>
                    <a:pt x="28394" y="30936"/>
                    <a:pt x="28510" y="30925"/>
                    <a:pt x="28629" y="30919"/>
                  </a:cubicBezTo>
                  <a:cubicBezTo>
                    <a:pt x="28658" y="30917"/>
                    <a:pt x="28686" y="30916"/>
                    <a:pt x="28714" y="30916"/>
                  </a:cubicBezTo>
                  <a:cubicBezTo>
                    <a:pt x="28907" y="30916"/>
                    <a:pt x="29085" y="30953"/>
                    <a:pt x="29275" y="31010"/>
                  </a:cubicBezTo>
                  <a:cubicBezTo>
                    <a:pt x="29288" y="31013"/>
                    <a:pt x="29300" y="31016"/>
                    <a:pt x="29312" y="31019"/>
                  </a:cubicBezTo>
                  <a:cubicBezTo>
                    <a:pt x="28324" y="31105"/>
                    <a:pt x="27331" y="31117"/>
                    <a:pt x="26339" y="31117"/>
                  </a:cubicBezTo>
                  <a:cubicBezTo>
                    <a:pt x="26037" y="31117"/>
                    <a:pt x="25735" y="31116"/>
                    <a:pt x="25433" y="31116"/>
                  </a:cubicBezTo>
                  <a:lnTo>
                    <a:pt x="25434" y="31116"/>
                  </a:lnTo>
                  <a:cubicBezTo>
                    <a:pt x="25395" y="31116"/>
                    <a:pt x="25356" y="31116"/>
                    <a:pt x="25317" y="31116"/>
                  </a:cubicBezTo>
                  <a:cubicBezTo>
                    <a:pt x="25287" y="31116"/>
                    <a:pt x="25256" y="31116"/>
                    <a:pt x="25225" y="31116"/>
                  </a:cubicBezTo>
                  <a:cubicBezTo>
                    <a:pt x="24546" y="31116"/>
                    <a:pt x="23870" y="31112"/>
                    <a:pt x="23205" y="30943"/>
                  </a:cubicBezTo>
                  <a:cubicBezTo>
                    <a:pt x="22877" y="30860"/>
                    <a:pt x="22666" y="30596"/>
                    <a:pt x="22383" y="30429"/>
                  </a:cubicBezTo>
                  <a:cubicBezTo>
                    <a:pt x="22055" y="30237"/>
                    <a:pt x="21647" y="30130"/>
                    <a:pt x="21485" y="29746"/>
                  </a:cubicBezTo>
                  <a:cubicBezTo>
                    <a:pt x="21466" y="29700"/>
                    <a:pt x="21450" y="29653"/>
                    <a:pt x="21438" y="29605"/>
                  </a:cubicBezTo>
                  <a:close/>
                  <a:moveTo>
                    <a:pt x="58245" y="19306"/>
                  </a:moveTo>
                  <a:cubicBezTo>
                    <a:pt x="58235" y="19401"/>
                    <a:pt x="58225" y="19495"/>
                    <a:pt x="58218" y="19589"/>
                  </a:cubicBezTo>
                  <a:cubicBezTo>
                    <a:pt x="58154" y="20413"/>
                    <a:pt x="58126" y="21207"/>
                    <a:pt x="57912" y="22011"/>
                  </a:cubicBezTo>
                  <a:cubicBezTo>
                    <a:pt x="57701" y="22802"/>
                    <a:pt x="57583" y="23610"/>
                    <a:pt x="57294" y="24379"/>
                  </a:cubicBezTo>
                  <a:cubicBezTo>
                    <a:pt x="57013" y="25126"/>
                    <a:pt x="56644" y="25836"/>
                    <a:pt x="56304" y="26557"/>
                  </a:cubicBezTo>
                  <a:cubicBezTo>
                    <a:pt x="55985" y="27230"/>
                    <a:pt x="55528" y="27745"/>
                    <a:pt x="54955" y="28218"/>
                  </a:cubicBezTo>
                  <a:cubicBezTo>
                    <a:pt x="54401" y="28677"/>
                    <a:pt x="53743" y="28876"/>
                    <a:pt x="53126" y="29227"/>
                  </a:cubicBezTo>
                  <a:cubicBezTo>
                    <a:pt x="52444" y="29617"/>
                    <a:pt x="51657" y="29815"/>
                    <a:pt x="50917" y="30071"/>
                  </a:cubicBezTo>
                  <a:cubicBezTo>
                    <a:pt x="50187" y="30321"/>
                    <a:pt x="49453" y="30562"/>
                    <a:pt x="48698" y="30726"/>
                  </a:cubicBezTo>
                  <a:cubicBezTo>
                    <a:pt x="47904" y="30898"/>
                    <a:pt x="47117" y="30886"/>
                    <a:pt x="46314" y="30967"/>
                  </a:cubicBezTo>
                  <a:cubicBezTo>
                    <a:pt x="45522" y="31048"/>
                    <a:pt x="44755" y="31128"/>
                    <a:pt x="43958" y="31128"/>
                  </a:cubicBezTo>
                  <a:cubicBezTo>
                    <a:pt x="43948" y="31128"/>
                    <a:pt x="43938" y="31128"/>
                    <a:pt x="43927" y="31128"/>
                  </a:cubicBezTo>
                  <a:cubicBezTo>
                    <a:pt x="43059" y="31126"/>
                    <a:pt x="42190" y="31118"/>
                    <a:pt x="41320" y="31117"/>
                  </a:cubicBezTo>
                  <a:cubicBezTo>
                    <a:pt x="41273" y="31117"/>
                    <a:pt x="41225" y="31117"/>
                    <a:pt x="41177" y="31117"/>
                  </a:cubicBezTo>
                  <a:cubicBezTo>
                    <a:pt x="41023" y="31117"/>
                    <a:pt x="40868" y="31117"/>
                    <a:pt x="40712" y="31117"/>
                  </a:cubicBezTo>
                  <a:cubicBezTo>
                    <a:pt x="40056" y="31117"/>
                    <a:pt x="39389" y="31113"/>
                    <a:pt x="38726" y="31070"/>
                  </a:cubicBezTo>
                  <a:cubicBezTo>
                    <a:pt x="38976" y="31053"/>
                    <a:pt x="39226" y="31032"/>
                    <a:pt x="39474" y="31005"/>
                  </a:cubicBezTo>
                  <a:cubicBezTo>
                    <a:pt x="40284" y="30916"/>
                    <a:pt x="41095" y="30929"/>
                    <a:pt x="41903" y="30818"/>
                  </a:cubicBezTo>
                  <a:cubicBezTo>
                    <a:pt x="42745" y="30704"/>
                    <a:pt x="43588" y="30617"/>
                    <a:pt x="44425" y="30460"/>
                  </a:cubicBezTo>
                  <a:cubicBezTo>
                    <a:pt x="45285" y="30298"/>
                    <a:pt x="46137" y="30101"/>
                    <a:pt x="46993" y="29921"/>
                  </a:cubicBezTo>
                  <a:cubicBezTo>
                    <a:pt x="47418" y="29832"/>
                    <a:pt x="47840" y="29736"/>
                    <a:pt x="48262" y="29638"/>
                  </a:cubicBezTo>
                  <a:cubicBezTo>
                    <a:pt x="48474" y="29590"/>
                    <a:pt x="48685" y="29542"/>
                    <a:pt x="48903" y="29533"/>
                  </a:cubicBezTo>
                  <a:cubicBezTo>
                    <a:pt x="48940" y="29532"/>
                    <a:pt x="48977" y="29532"/>
                    <a:pt x="49014" y="29532"/>
                  </a:cubicBezTo>
                  <a:cubicBezTo>
                    <a:pt x="49083" y="29532"/>
                    <a:pt x="49151" y="29533"/>
                    <a:pt x="49219" y="29533"/>
                  </a:cubicBezTo>
                  <a:cubicBezTo>
                    <a:pt x="49325" y="29533"/>
                    <a:pt x="49430" y="29530"/>
                    <a:pt x="49535" y="29512"/>
                  </a:cubicBezTo>
                  <a:cubicBezTo>
                    <a:pt x="50295" y="29388"/>
                    <a:pt x="50977" y="28963"/>
                    <a:pt x="51688" y="28692"/>
                  </a:cubicBezTo>
                  <a:cubicBezTo>
                    <a:pt x="52369" y="28431"/>
                    <a:pt x="53050" y="28168"/>
                    <a:pt x="53700" y="27836"/>
                  </a:cubicBezTo>
                  <a:cubicBezTo>
                    <a:pt x="54992" y="27176"/>
                    <a:pt x="56022" y="26208"/>
                    <a:pt x="56702" y="24919"/>
                  </a:cubicBezTo>
                  <a:cubicBezTo>
                    <a:pt x="57350" y="23693"/>
                    <a:pt x="57660" y="22327"/>
                    <a:pt x="57918" y="20975"/>
                  </a:cubicBezTo>
                  <a:cubicBezTo>
                    <a:pt x="58024" y="20418"/>
                    <a:pt x="58137" y="19863"/>
                    <a:pt x="58245" y="19306"/>
                  </a:cubicBezTo>
                  <a:close/>
                  <a:moveTo>
                    <a:pt x="38703" y="1"/>
                  </a:moveTo>
                  <a:cubicBezTo>
                    <a:pt x="37351" y="1"/>
                    <a:pt x="36001" y="16"/>
                    <a:pt x="34650" y="115"/>
                  </a:cubicBezTo>
                  <a:cubicBezTo>
                    <a:pt x="32917" y="243"/>
                    <a:pt x="31199" y="481"/>
                    <a:pt x="29475" y="686"/>
                  </a:cubicBezTo>
                  <a:cubicBezTo>
                    <a:pt x="28736" y="775"/>
                    <a:pt x="27995" y="791"/>
                    <a:pt x="27253" y="791"/>
                  </a:cubicBezTo>
                  <a:cubicBezTo>
                    <a:pt x="26803" y="791"/>
                    <a:pt x="26353" y="785"/>
                    <a:pt x="25903" y="785"/>
                  </a:cubicBezTo>
                  <a:cubicBezTo>
                    <a:pt x="25353" y="785"/>
                    <a:pt x="24804" y="794"/>
                    <a:pt x="24255" y="835"/>
                  </a:cubicBezTo>
                  <a:cubicBezTo>
                    <a:pt x="22507" y="965"/>
                    <a:pt x="20778" y="1272"/>
                    <a:pt x="19031" y="1417"/>
                  </a:cubicBezTo>
                  <a:cubicBezTo>
                    <a:pt x="18182" y="1487"/>
                    <a:pt x="17333" y="1561"/>
                    <a:pt x="16496" y="1712"/>
                  </a:cubicBezTo>
                  <a:cubicBezTo>
                    <a:pt x="15747" y="1847"/>
                    <a:pt x="15024" y="1962"/>
                    <a:pt x="14268" y="1962"/>
                  </a:cubicBezTo>
                  <a:cubicBezTo>
                    <a:pt x="14183" y="1962"/>
                    <a:pt x="14097" y="1960"/>
                    <a:pt x="14011" y="1957"/>
                  </a:cubicBezTo>
                  <a:cubicBezTo>
                    <a:pt x="13561" y="1941"/>
                    <a:pt x="13110" y="1914"/>
                    <a:pt x="12660" y="1914"/>
                  </a:cubicBezTo>
                  <a:cubicBezTo>
                    <a:pt x="12303" y="1914"/>
                    <a:pt x="11947" y="1931"/>
                    <a:pt x="11592" y="1985"/>
                  </a:cubicBezTo>
                  <a:cubicBezTo>
                    <a:pt x="10764" y="2110"/>
                    <a:pt x="9966" y="2397"/>
                    <a:pt x="9188" y="2698"/>
                  </a:cubicBezTo>
                  <a:cubicBezTo>
                    <a:pt x="9055" y="2749"/>
                    <a:pt x="8925" y="2805"/>
                    <a:pt x="8795" y="2862"/>
                  </a:cubicBezTo>
                  <a:cubicBezTo>
                    <a:pt x="8748" y="2866"/>
                    <a:pt x="8700" y="2871"/>
                    <a:pt x="8653" y="2874"/>
                  </a:cubicBezTo>
                  <a:cubicBezTo>
                    <a:pt x="6951" y="3005"/>
                    <a:pt x="5246" y="2913"/>
                    <a:pt x="3550" y="3136"/>
                  </a:cubicBezTo>
                  <a:cubicBezTo>
                    <a:pt x="2809" y="3237"/>
                    <a:pt x="2074" y="3376"/>
                    <a:pt x="1348" y="3554"/>
                  </a:cubicBezTo>
                  <a:cubicBezTo>
                    <a:pt x="877" y="3668"/>
                    <a:pt x="397" y="3869"/>
                    <a:pt x="231" y="4367"/>
                  </a:cubicBezTo>
                  <a:cubicBezTo>
                    <a:pt x="1" y="5060"/>
                    <a:pt x="292" y="5941"/>
                    <a:pt x="382" y="6640"/>
                  </a:cubicBezTo>
                  <a:cubicBezTo>
                    <a:pt x="486" y="7430"/>
                    <a:pt x="676" y="8204"/>
                    <a:pt x="932" y="8958"/>
                  </a:cubicBezTo>
                  <a:cubicBezTo>
                    <a:pt x="1185" y="9700"/>
                    <a:pt x="1475" y="10456"/>
                    <a:pt x="1843" y="11148"/>
                  </a:cubicBezTo>
                  <a:cubicBezTo>
                    <a:pt x="2024" y="11489"/>
                    <a:pt x="2254" y="11802"/>
                    <a:pt x="2454" y="12131"/>
                  </a:cubicBezTo>
                  <a:cubicBezTo>
                    <a:pt x="2669" y="12484"/>
                    <a:pt x="2835" y="12862"/>
                    <a:pt x="2998" y="13241"/>
                  </a:cubicBezTo>
                  <a:cubicBezTo>
                    <a:pt x="3309" y="13964"/>
                    <a:pt x="3594" y="14683"/>
                    <a:pt x="4067" y="15318"/>
                  </a:cubicBezTo>
                  <a:cubicBezTo>
                    <a:pt x="4496" y="15895"/>
                    <a:pt x="4990" y="16417"/>
                    <a:pt x="5473" y="16948"/>
                  </a:cubicBezTo>
                  <a:cubicBezTo>
                    <a:pt x="6001" y="17529"/>
                    <a:pt x="6428" y="18183"/>
                    <a:pt x="6906" y="18805"/>
                  </a:cubicBezTo>
                  <a:cubicBezTo>
                    <a:pt x="7381" y="19421"/>
                    <a:pt x="7937" y="19955"/>
                    <a:pt x="8521" y="20466"/>
                  </a:cubicBezTo>
                  <a:cubicBezTo>
                    <a:pt x="9742" y="21534"/>
                    <a:pt x="11073" y="22467"/>
                    <a:pt x="12413" y="23377"/>
                  </a:cubicBezTo>
                  <a:cubicBezTo>
                    <a:pt x="13803" y="24324"/>
                    <a:pt x="15093" y="25375"/>
                    <a:pt x="16389" y="26442"/>
                  </a:cubicBezTo>
                  <a:cubicBezTo>
                    <a:pt x="17007" y="26952"/>
                    <a:pt x="17643" y="27455"/>
                    <a:pt x="18347" y="27843"/>
                  </a:cubicBezTo>
                  <a:cubicBezTo>
                    <a:pt x="19050" y="28232"/>
                    <a:pt x="19762" y="28596"/>
                    <a:pt x="20443" y="29024"/>
                  </a:cubicBezTo>
                  <a:cubicBezTo>
                    <a:pt x="20621" y="29137"/>
                    <a:pt x="20796" y="29256"/>
                    <a:pt x="20976" y="29364"/>
                  </a:cubicBezTo>
                  <a:cubicBezTo>
                    <a:pt x="21001" y="29541"/>
                    <a:pt x="21029" y="29716"/>
                    <a:pt x="21092" y="29877"/>
                  </a:cubicBezTo>
                  <a:cubicBezTo>
                    <a:pt x="21202" y="30160"/>
                    <a:pt x="21429" y="30379"/>
                    <a:pt x="21686" y="30531"/>
                  </a:cubicBezTo>
                  <a:cubicBezTo>
                    <a:pt x="21990" y="30710"/>
                    <a:pt x="22283" y="30857"/>
                    <a:pt x="22567" y="31073"/>
                  </a:cubicBezTo>
                  <a:cubicBezTo>
                    <a:pt x="22850" y="31288"/>
                    <a:pt x="23126" y="31355"/>
                    <a:pt x="23474" y="31405"/>
                  </a:cubicBezTo>
                  <a:cubicBezTo>
                    <a:pt x="23818" y="31454"/>
                    <a:pt x="24156" y="31529"/>
                    <a:pt x="24505" y="31530"/>
                  </a:cubicBezTo>
                  <a:cubicBezTo>
                    <a:pt x="25077" y="31532"/>
                    <a:pt x="25652" y="31538"/>
                    <a:pt x="26227" y="31538"/>
                  </a:cubicBezTo>
                  <a:cubicBezTo>
                    <a:pt x="27365" y="31538"/>
                    <a:pt x="28504" y="31515"/>
                    <a:pt x="29633" y="31396"/>
                  </a:cubicBezTo>
                  <a:cubicBezTo>
                    <a:pt x="30236" y="31334"/>
                    <a:pt x="30832" y="31216"/>
                    <a:pt x="31431" y="31129"/>
                  </a:cubicBezTo>
                  <a:cubicBezTo>
                    <a:pt x="31491" y="31128"/>
                    <a:pt x="31551" y="31127"/>
                    <a:pt x="31611" y="31127"/>
                  </a:cubicBezTo>
                  <a:cubicBezTo>
                    <a:pt x="32491" y="31127"/>
                    <a:pt x="33372" y="31127"/>
                    <a:pt x="34252" y="31125"/>
                  </a:cubicBezTo>
                  <a:cubicBezTo>
                    <a:pt x="34314" y="31125"/>
                    <a:pt x="34376" y="31125"/>
                    <a:pt x="34438" y="31125"/>
                  </a:cubicBezTo>
                  <a:cubicBezTo>
                    <a:pt x="35121" y="31125"/>
                    <a:pt x="35804" y="31135"/>
                    <a:pt x="36487" y="31135"/>
                  </a:cubicBezTo>
                  <a:cubicBezTo>
                    <a:pt x="36713" y="31201"/>
                    <a:pt x="36939" y="31261"/>
                    <a:pt x="37176" y="31297"/>
                  </a:cubicBezTo>
                  <a:cubicBezTo>
                    <a:pt x="37620" y="31364"/>
                    <a:pt x="38068" y="31410"/>
                    <a:pt x="38516" y="31445"/>
                  </a:cubicBezTo>
                  <a:cubicBezTo>
                    <a:pt x="39371" y="31511"/>
                    <a:pt x="40229" y="31525"/>
                    <a:pt x="41086" y="31529"/>
                  </a:cubicBezTo>
                  <a:cubicBezTo>
                    <a:pt x="41954" y="31532"/>
                    <a:pt x="42823" y="31536"/>
                    <a:pt x="43692" y="31540"/>
                  </a:cubicBezTo>
                  <a:cubicBezTo>
                    <a:pt x="43720" y="31540"/>
                    <a:pt x="43749" y="31540"/>
                    <a:pt x="43777" y="31540"/>
                  </a:cubicBezTo>
                  <a:cubicBezTo>
                    <a:pt x="44597" y="31540"/>
                    <a:pt x="45389" y="31482"/>
                    <a:pt x="46204" y="31392"/>
                  </a:cubicBezTo>
                  <a:cubicBezTo>
                    <a:pt x="47003" y="31303"/>
                    <a:pt x="47799" y="31322"/>
                    <a:pt x="48592" y="31168"/>
                  </a:cubicBezTo>
                  <a:cubicBezTo>
                    <a:pt x="49387" y="31013"/>
                    <a:pt x="50158" y="30766"/>
                    <a:pt x="50922" y="30504"/>
                  </a:cubicBezTo>
                  <a:cubicBezTo>
                    <a:pt x="51635" y="30260"/>
                    <a:pt x="52421" y="30076"/>
                    <a:pt x="53089" y="29722"/>
                  </a:cubicBezTo>
                  <a:cubicBezTo>
                    <a:pt x="53403" y="29555"/>
                    <a:pt x="53700" y="29381"/>
                    <a:pt x="54029" y="29243"/>
                  </a:cubicBezTo>
                  <a:cubicBezTo>
                    <a:pt x="54366" y="29101"/>
                    <a:pt x="54688" y="28945"/>
                    <a:pt x="54980" y="28722"/>
                  </a:cubicBezTo>
                  <a:cubicBezTo>
                    <a:pt x="55530" y="28304"/>
                    <a:pt x="56070" y="27815"/>
                    <a:pt x="56430" y="27219"/>
                  </a:cubicBezTo>
                  <a:cubicBezTo>
                    <a:pt x="56836" y="26544"/>
                    <a:pt x="57153" y="25772"/>
                    <a:pt x="57465" y="25049"/>
                  </a:cubicBezTo>
                  <a:cubicBezTo>
                    <a:pt x="57784" y="24306"/>
                    <a:pt x="57960" y="23569"/>
                    <a:pt x="58138" y="22785"/>
                  </a:cubicBezTo>
                  <a:cubicBezTo>
                    <a:pt x="58230" y="22374"/>
                    <a:pt x="58364" y="21973"/>
                    <a:pt x="58446" y="21559"/>
                  </a:cubicBezTo>
                  <a:cubicBezTo>
                    <a:pt x="58525" y="21172"/>
                    <a:pt x="58558" y="20778"/>
                    <a:pt x="58584" y="20385"/>
                  </a:cubicBezTo>
                  <a:cubicBezTo>
                    <a:pt x="58663" y="19085"/>
                    <a:pt x="58909" y="17809"/>
                    <a:pt x="59084" y="16522"/>
                  </a:cubicBezTo>
                  <a:cubicBezTo>
                    <a:pt x="59235" y="16148"/>
                    <a:pt x="59378" y="15772"/>
                    <a:pt x="59529" y="15395"/>
                  </a:cubicBezTo>
                  <a:cubicBezTo>
                    <a:pt x="59679" y="15020"/>
                    <a:pt x="59911" y="14684"/>
                    <a:pt x="60069" y="14313"/>
                  </a:cubicBezTo>
                  <a:cubicBezTo>
                    <a:pt x="60225" y="13949"/>
                    <a:pt x="60378" y="13585"/>
                    <a:pt x="60570" y="13239"/>
                  </a:cubicBezTo>
                  <a:cubicBezTo>
                    <a:pt x="60900" y="12647"/>
                    <a:pt x="61413" y="12157"/>
                    <a:pt x="61591" y="11489"/>
                  </a:cubicBezTo>
                  <a:cubicBezTo>
                    <a:pt x="61696" y="11095"/>
                    <a:pt x="61748" y="10687"/>
                    <a:pt x="61848" y="10291"/>
                  </a:cubicBezTo>
                  <a:cubicBezTo>
                    <a:pt x="61939" y="9924"/>
                    <a:pt x="62018" y="9559"/>
                    <a:pt x="62053" y="9182"/>
                  </a:cubicBezTo>
                  <a:cubicBezTo>
                    <a:pt x="62125" y="8402"/>
                    <a:pt x="62049" y="7613"/>
                    <a:pt x="61922" y="6840"/>
                  </a:cubicBezTo>
                  <a:cubicBezTo>
                    <a:pt x="61800" y="6102"/>
                    <a:pt x="61589" y="5381"/>
                    <a:pt x="61475" y="4641"/>
                  </a:cubicBezTo>
                  <a:cubicBezTo>
                    <a:pt x="61392" y="4098"/>
                    <a:pt x="61280" y="3614"/>
                    <a:pt x="60826" y="3260"/>
                  </a:cubicBezTo>
                  <a:cubicBezTo>
                    <a:pt x="60544" y="3040"/>
                    <a:pt x="60242" y="2973"/>
                    <a:pt x="59909" y="2870"/>
                  </a:cubicBezTo>
                  <a:cubicBezTo>
                    <a:pt x="59494" y="2743"/>
                    <a:pt x="59286" y="2462"/>
                    <a:pt x="58959" y="2203"/>
                  </a:cubicBezTo>
                  <a:cubicBezTo>
                    <a:pt x="58564" y="1888"/>
                    <a:pt x="58094" y="1735"/>
                    <a:pt x="57612" y="1624"/>
                  </a:cubicBezTo>
                  <a:cubicBezTo>
                    <a:pt x="57606" y="1556"/>
                    <a:pt x="57551" y="1522"/>
                    <a:pt x="57495" y="1522"/>
                  </a:cubicBezTo>
                  <a:cubicBezTo>
                    <a:pt x="57454" y="1522"/>
                    <a:pt x="57413" y="1540"/>
                    <a:pt x="57390" y="1576"/>
                  </a:cubicBezTo>
                  <a:cubicBezTo>
                    <a:pt x="57255" y="1548"/>
                    <a:pt x="57120" y="1521"/>
                    <a:pt x="56985" y="1494"/>
                  </a:cubicBezTo>
                  <a:cubicBezTo>
                    <a:pt x="56154" y="1329"/>
                    <a:pt x="55266" y="1358"/>
                    <a:pt x="54453" y="1116"/>
                  </a:cubicBezTo>
                  <a:cubicBezTo>
                    <a:pt x="54120" y="1016"/>
                    <a:pt x="53800" y="881"/>
                    <a:pt x="53453" y="834"/>
                  </a:cubicBezTo>
                  <a:cubicBezTo>
                    <a:pt x="53263" y="808"/>
                    <a:pt x="53071" y="813"/>
                    <a:pt x="52879" y="798"/>
                  </a:cubicBezTo>
                  <a:cubicBezTo>
                    <a:pt x="52623" y="780"/>
                    <a:pt x="52371" y="721"/>
                    <a:pt x="52117" y="686"/>
                  </a:cubicBezTo>
                  <a:cubicBezTo>
                    <a:pt x="51705" y="630"/>
                    <a:pt x="51289" y="598"/>
                    <a:pt x="50876" y="541"/>
                  </a:cubicBezTo>
                  <a:cubicBezTo>
                    <a:pt x="50453" y="482"/>
                    <a:pt x="50044" y="388"/>
                    <a:pt x="49617" y="367"/>
                  </a:cubicBezTo>
                  <a:cubicBezTo>
                    <a:pt x="49500" y="361"/>
                    <a:pt x="49383" y="358"/>
                    <a:pt x="49266" y="358"/>
                  </a:cubicBezTo>
                  <a:cubicBezTo>
                    <a:pt x="48691" y="358"/>
                    <a:pt x="48117" y="418"/>
                    <a:pt x="47542" y="418"/>
                  </a:cubicBezTo>
                  <a:cubicBezTo>
                    <a:pt x="47433" y="418"/>
                    <a:pt x="47324" y="416"/>
                    <a:pt x="47215" y="411"/>
                  </a:cubicBezTo>
                  <a:cubicBezTo>
                    <a:pt x="46848" y="394"/>
                    <a:pt x="46488" y="320"/>
                    <a:pt x="46127" y="265"/>
                  </a:cubicBezTo>
                  <a:cubicBezTo>
                    <a:pt x="45853" y="224"/>
                    <a:pt x="45586" y="212"/>
                    <a:pt x="45317" y="212"/>
                  </a:cubicBezTo>
                  <a:cubicBezTo>
                    <a:pt x="45153" y="212"/>
                    <a:pt x="44989" y="217"/>
                    <a:pt x="44822" y="221"/>
                  </a:cubicBezTo>
                  <a:cubicBezTo>
                    <a:pt x="44786" y="222"/>
                    <a:pt x="44750" y="223"/>
                    <a:pt x="44714" y="223"/>
                  </a:cubicBezTo>
                  <a:cubicBezTo>
                    <a:pt x="43958" y="223"/>
                    <a:pt x="43228" y="4"/>
                    <a:pt x="42472" y="4"/>
                  </a:cubicBezTo>
                  <a:cubicBezTo>
                    <a:pt x="42468" y="4"/>
                    <a:pt x="42465" y="4"/>
                    <a:pt x="42462" y="4"/>
                  </a:cubicBezTo>
                  <a:cubicBezTo>
                    <a:pt x="42196" y="5"/>
                    <a:pt x="41930" y="5"/>
                    <a:pt x="41664" y="5"/>
                  </a:cubicBezTo>
                  <a:cubicBezTo>
                    <a:pt x="41073" y="5"/>
                    <a:pt x="40481" y="4"/>
                    <a:pt x="39890" y="3"/>
                  </a:cubicBezTo>
                  <a:cubicBezTo>
                    <a:pt x="39494" y="2"/>
                    <a:pt x="39099" y="1"/>
                    <a:pt x="38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rot="4729830" flipH="1">
            <a:off x="3174223" y="3713536"/>
            <a:ext cx="1349060" cy="2043666"/>
          </a:xfrm>
          <a:custGeom>
            <a:avLst/>
            <a:gdLst/>
            <a:ahLst/>
            <a:cxnLst/>
            <a:rect l="l" t="t" r="r" b="b"/>
            <a:pathLst>
              <a:path w="32423" h="49117" extrusionOk="0">
                <a:moveTo>
                  <a:pt x="5909" y="1"/>
                </a:moveTo>
                <a:cubicBezTo>
                  <a:pt x="4914" y="2428"/>
                  <a:pt x="4539" y="5063"/>
                  <a:pt x="4328" y="7677"/>
                </a:cubicBezTo>
                <a:cubicBezTo>
                  <a:pt x="3778" y="14557"/>
                  <a:pt x="4306" y="21480"/>
                  <a:pt x="5892" y="28198"/>
                </a:cubicBezTo>
                <a:cubicBezTo>
                  <a:pt x="6248" y="29700"/>
                  <a:pt x="6657" y="31197"/>
                  <a:pt x="6788" y="32734"/>
                </a:cubicBezTo>
                <a:cubicBezTo>
                  <a:pt x="6818" y="33084"/>
                  <a:pt x="6833" y="33433"/>
                  <a:pt x="6835" y="33783"/>
                </a:cubicBezTo>
                <a:lnTo>
                  <a:pt x="6835" y="33783"/>
                </a:lnTo>
                <a:lnTo>
                  <a:pt x="7182" y="32824"/>
                </a:lnTo>
                <a:cubicBezTo>
                  <a:pt x="9352" y="25527"/>
                  <a:pt x="9975" y="17773"/>
                  <a:pt x="8998" y="10223"/>
                </a:cubicBezTo>
                <a:cubicBezTo>
                  <a:pt x="8538" y="6669"/>
                  <a:pt x="7705" y="3101"/>
                  <a:pt x="5909" y="1"/>
                </a:cubicBezTo>
                <a:close/>
                <a:moveTo>
                  <a:pt x="32423" y="17870"/>
                </a:moveTo>
                <a:cubicBezTo>
                  <a:pt x="25160" y="19462"/>
                  <a:pt x="17482" y="21504"/>
                  <a:pt x="12488" y="27012"/>
                </a:cubicBezTo>
                <a:cubicBezTo>
                  <a:pt x="9930" y="29834"/>
                  <a:pt x="8295" y="33350"/>
                  <a:pt x="6698" y="36808"/>
                </a:cubicBezTo>
                <a:cubicBezTo>
                  <a:pt x="6581" y="37061"/>
                  <a:pt x="6464" y="37315"/>
                  <a:pt x="6348" y="37568"/>
                </a:cubicBezTo>
                <a:lnTo>
                  <a:pt x="6348" y="37568"/>
                </a:lnTo>
                <a:cubicBezTo>
                  <a:pt x="6005" y="38920"/>
                  <a:pt x="5500" y="40239"/>
                  <a:pt x="4893" y="41493"/>
                </a:cubicBezTo>
                <a:cubicBezTo>
                  <a:pt x="4338" y="42637"/>
                  <a:pt x="3700" y="43734"/>
                  <a:pt x="3015" y="44804"/>
                </a:cubicBezTo>
                <a:lnTo>
                  <a:pt x="3015" y="44804"/>
                </a:lnTo>
                <a:cubicBezTo>
                  <a:pt x="4382" y="43244"/>
                  <a:pt x="5923" y="41817"/>
                  <a:pt x="7482" y="40446"/>
                </a:cubicBezTo>
                <a:cubicBezTo>
                  <a:pt x="15920" y="33030"/>
                  <a:pt x="25394" y="26633"/>
                  <a:pt x="32423" y="17870"/>
                </a:cubicBezTo>
                <a:close/>
                <a:moveTo>
                  <a:pt x="6835" y="33783"/>
                </a:moveTo>
                <a:lnTo>
                  <a:pt x="2704" y="45165"/>
                </a:lnTo>
                <a:lnTo>
                  <a:pt x="2704" y="45165"/>
                </a:lnTo>
                <a:cubicBezTo>
                  <a:pt x="1668" y="46387"/>
                  <a:pt x="742" y="47693"/>
                  <a:pt x="0" y="49116"/>
                </a:cubicBezTo>
                <a:cubicBezTo>
                  <a:pt x="887" y="47900"/>
                  <a:pt x="1777" y="46680"/>
                  <a:pt x="2609" y="45425"/>
                </a:cubicBezTo>
                <a:lnTo>
                  <a:pt x="2609" y="45425"/>
                </a:lnTo>
                <a:lnTo>
                  <a:pt x="2208" y="46530"/>
                </a:lnTo>
                <a:cubicBezTo>
                  <a:pt x="2466" y="45972"/>
                  <a:pt x="2724" y="45414"/>
                  <a:pt x="2981" y="44856"/>
                </a:cubicBezTo>
                <a:lnTo>
                  <a:pt x="2981" y="44856"/>
                </a:lnTo>
                <a:cubicBezTo>
                  <a:pt x="2992" y="44839"/>
                  <a:pt x="3004" y="44821"/>
                  <a:pt x="3015" y="44804"/>
                </a:cubicBezTo>
                <a:lnTo>
                  <a:pt x="3015" y="44804"/>
                </a:lnTo>
                <a:cubicBezTo>
                  <a:pt x="3008" y="44811"/>
                  <a:pt x="3002" y="44819"/>
                  <a:pt x="2995" y="44827"/>
                </a:cubicBezTo>
                <a:lnTo>
                  <a:pt x="2995" y="44827"/>
                </a:lnTo>
                <a:cubicBezTo>
                  <a:pt x="4112" y="42407"/>
                  <a:pt x="5230" y="39988"/>
                  <a:pt x="6348" y="37568"/>
                </a:cubicBezTo>
                <a:lnTo>
                  <a:pt x="6348" y="37568"/>
                </a:lnTo>
                <a:cubicBezTo>
                  <a:pt x="6662" y="36326"/>
                  <a:pt x="6840" y="35057"/>
                  <a:pt x="6835" y="3378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400000">
            <a:off x="7745091" y="3268958"/>
            <a:ext cx="2142325" cy="1959192"/>
            <a:chOff x="1854725" y="35300"/>
            <a:chExt cx="1008675" cy="922450"/>
          </a:xfrm>
        </p:grpSpPr>
        <p:sp>
          <p:nvSpPr>
            <p:cNvPr id="19" name="Google Shape;19;p2"/>
            <p:cNvSpPr/>
            <p:nvPr/>
          </p:nvSpPr>
          <p:spPr>
            <a:xfrm>
              <a:off x="1895250" y="51025"/>
              <a:ext cx="928300" cy="890950"/>
            </a:xfrm>
            <a:custGeom>
              <a:avLst/>
              <a:gdLst/>
              <a:ahLst/>
              <a:cxnLst/>
              <a:rect l="l" t="t" r="r" b="b"/>
              <a:pathLst>
                <a:path w="37132" h="35638" extrusionOk="0">
                  <a:moveTo>
                    <a:pt x="23408" y="1"/>
                  </a:moveTo>
                  <a:cubicBezTo>
                    <a:pt x="20895" y="1"/>
                    <a:pt x="18380" y="302"/>
                    <a:pt x="15938" y="899"/>
                  </a:cubicBezTo>
                  <a:cubicBezTo>
                    <a:pt x="13588" y="1473"/>
                    <a:pt x="11406" y="3011"/>
                    <a:pt x="9158" y="3545"/>
                  </a:cubicBezTo>
                  <a:cubicBezTo>
                    <a:pt x="8437" y="3715"/>
                    <a:pt x="7716" y="3738"/>
                    <a:pt x="7004" y="3738"/>
                  </a:cubicBezTo>
                  <a:cubicBezTo>
                    <a:pt x="6750" y="3738"/>
                    <a:pt x="6496" y="3735"/>
                    <a:pt x="6243" y="3735"/>
                  </a:cubicBezTo>
                  <a:cubicBezTo>
                    <a:pt x="4856" y="3735"/>
                    <a:pt x="3512" y="3822"/>
                    <a:pt x="2270" y="4952"/>
                  </a:cubicBezTo>
                  <a:cubicBezTo>
                    <a:pt x="657" y="6421"/>
                    <a:pt x="376" y="8824"/>
                    <a:pt x="270" y="11004"/>
                  </a:cubicBezTo>
                  <a:cubicBezTo>
                    <a:pt x="1" y="16597"/>
                    <a:pt x="201" y="22202"/>
                    <a:pt x="868" y="27759"/>
                  </a:cubicBezTo>
                  <a:cubicBezTo>
                    <a:pt x="1075" y="29478"/>
                    <a:pt x="1349" y="31253"/>
                    <a:pt x="2295" y="32703"/>
                  </a:cubicBezTo>
                  <a:cubicBezTo>
                    <a:pt x="3608" y="34717"/>
                    <a:pt x="5975" y="35637"/>
                    <a:pt x="8413" y="35637"/>
                  </a:cubicBezTo>
                  <a:cubicBezTo>
                    <a:pt x="9902" y="35637"/>
                    <a:pt x="11418" y="35294"/>
                    <a:pt x="12736" y="34646"/>
                  </a:cubicBezTo>
                  <a:cubicBezTo>
                    <a:pt x="16212" y="32937"/>
                    <a:pt x="18637" y="29697"/>
                    <a:pt x="20942" y="26584"/>
                  </a:cubicBezTo>
                  <a:cubicBezTo>
                    <a:pt x="23247" y="23472"/>
                    <a:pt x="25713" y="20250"/>
                    <a:pt x="29222" y="18613"/>
                  </a:cubicBezTo>
                  <a:cubicBezTo>
                    <a:pt x="30888" y="17835"/>
                    <a:pt x="32771" y="17423"/>
                    <a:pt x="34160" y="16218"/>
                  </a:cubicBezTo>
                  <a:cubicBezTo>
                    <a:pt x="36251" y="14406"/>
                    <a:pt x="36633" y="11357"/>
                    <a:pt x="36874" y="8601"/>
                  </a:cubicBezTo>
                  <a:cubicBezTo>
                    <a:pt x="37018" y="6948"/>
                    <a:pt x="37131" y="5158"/>
                    <a:pt x="36238" y="3762"/>
                  </a:cubicBezTo>
                  <a:cubicBezTo>
                    <a:pt x="35379" y="2417"/>
                    <a:pt x="33785" y="1756"/>
                    <a:pt x="32259" y="1295"/>
                  </a:cubicBezTo>
                  <a:cubicBezTo>
                    <a:pt x="29392" y="428"/>
                    <a:pt x="26401" y="1"/>
                    <a:pt x="23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54725" y="35300"/>
              <a:ext cx="1008675" cy="922450"/>
            </a:xfrm>
            <a:custGeom>
              <a:avLst/>
              <a:gdLst/>
              <a:ahLst/>
              <a:cxnLst/>
              <a:rect l="l" t="t" r="r" b="b"/>
              <a:pathLst>
                <a:path w="40347" h="36898" extrusionOk="0">
                  <a:moveTo>
                    <a:pt x="24216" y="501"/>
                  </a:moveTo>
                  <a:cubicBezTo>
                    <a:pt x="24306" y="501"/>
                    <a:pt x="24396" y="506"/>
                    <a:pt x="24486" y="516"/>
                  </a:cubicBezTo>
                  <a:lnTo>
                    <a:pt x="24485" y="516"/>
                  </a:lnTo>
                  <a:cubicBezTo>
                    <a:pt x="24387" y="514"/>
                    <a:pt x="24290" y="508"/>
                    <a:pt x="24191" y="501"/>
                  </a:cubicBezTo>
                  <a:cubicBezTo>
                    <a:pt x="24200" y="501"/>
                    <a:pt x="24208" y="501"/>
                    <a:pt x="24216" y="501"/>
                  </a:cubicBezTo>
                  <a:close/>
                  <a:moveTo>
                    <a:pt x="19704" y="383"/>
                  </a:moveTo>
                  <a:cubicBezTo>
                    <a:pt x="20027" y="383"/>
                    <a:pt x="20352" y="389"/>
                    <a:pt x="20678" y="396"/>
                  </a:cubicBezTo>
                  <a:cubicBezTo>
                    <a:pt x="21004" y="404"/>
                    <a:pt x="21328" y="405"/>
                    <a:pt x="21654" y="405"/>
                  </a:cubicBezTo>
                  <a:cubicBezTo>
                    <a:pt x="21870" y="405"/>
                    <a:pt x="22087" y="405"/>
                    <a:pt x="22304" y="405"/>
                  </a:cubicBezTo>
                  <a:cubicBezTo>
                    <a:pt x="22375" y="405"/>
                    <a:pt x="22446" y="408"/>
                    <a:pt x="22515" y="413"/>
                  </a:cubicBezTo>
                  <a:cubicBezTo>
                    <a:pt x="22275" y="411"/>
                    <a:pt x="22036" y="410"/>
                    <a:pt x="21796" y="410"/>
                  </a:cubicBezTo>
                  <a:cubicBezTo>
                    <a:pt x="21086" y="410"/>
                    <a:pt x="20375" y="418"/>
                    <a:pt x="19666" y="419"/>
                  </a:cubicBezTo>
                  <a:cubicBezTo>
                    <a:pt x="19649" y="419"/>
                    <a:pt x="19631" y="419"/>
                    <a:pt x="19614" y="419"/>
                  </a:cubicBezTo>
                  <a:cubicBezTo>
                    <a:pt x="19418" y="419"/>
                    <a:pt x="19222" y="415"/>
                    <a:pt x="19026" y="415"/>
                  </a:cubicBezTo>
                  <a:cubicBezTo>
                    <a:pt x="18684" y="415"/>
                    <a:pt x="18342" y="427"/>
                    <a:pt x="18004" y="493"/>
                  </a:cubicBezTo>
                  <a:cubicBezTo>
                    <a:pt x="17474" y="596"/>
                    <a:pt x="16982" y="775"/>
                    <a:pt x="16437" y="805"/>
                  </a:cubicBezTo>
                  <a:cubicBezTo>
                    <a:pt x="16319" y="811"/>
                    <a:pt x="16201" y="814"/>
                    <a:pt x="16083" y="815"/>
                  </a:cubicBezTo>
                  <a:cubicBezTo>
                    <a:pt x="16529" y="739"/>
                    <a:pt x="16971" y="623"/>
                    <a:pt x="17417" y="547"/>
                  </a:cubicBezTo>
                  <a:cubicBezTo>
                    <a:pt x="18181" y="417"/>
                    <a:pt x="18939" y="383"/>
                    <a:pt x="19704" y="383"/>
                  </a:cubicBezTo>
                  <a:close/>
                  <a:moveTo>
                    <a:pt x="7792" y="1804"/>
                  </a:moveTo>
                  <a:lnTo>
                    <a:pt x="7792" y="1804"/>
                  </a:lnTo>
                  <a:cubicBezTo>
                    <a:pt x="7664" y="1818"/>
                    <a:pt x="7542" y="1856"/>
                    <a:pt x="7417" y="1881"/>
                  </a:cubicBezTo>
                  <a:cubicBezTo>
                    <a:pt x="7325" y="1900"/>
                    <a:pt x="7233" y="1906"/>
                    <a:pt x="7141" y="1906"/>
                  </a:cubicBezTo>
                  <a:cubicBezTo>
                    <a:pt x="7087" y="1906"/>
                    <a:pt x="7034" y="1904"/>
                    <a:pt x="6979" y="1902"/>
                  </a:cubicBezTo>
                  <a:cubicBezTo>
                    <a:pt x="6963" y="1901"/>
                    <a:pt x="6947" y="1901"/>
                    <a:pt x="6931" y="1901"/>
                  </a:cubicBezTo>
                  <a:cubicBezTo>
                    <a:pt x="6914" y="1901"/>
                    <a:pt x="6898" y="1901"/>
                    <a:pt x="6882" y="1902"/>
                  </a:cubicBezTo>
                  <a:cubicBezTo>
                    <a:pt x="7182" y="1844"/>
                    <a:pt x="7486" y="1811"/>
                    <a:pt x="7792" y="1804"/>
                  </a:cubicBezTo>
                  <a:close/>
                  <a:moveTo>
                    <a:pt x="34131" y="1687"/>
                  </a:moveTo>
                  <a:lnTo>
                    <a:pt x="34131" y="1687"/>
                  </a:lnTo>
                  <a:cubicBezTo>
                    <a:pt x="34552" y="1696"/>
                    <a:pt x="34961" y="1735"/>
                    <a:pt x="35376" y="1861"/>
                  </a:cubicBezTo>
                  <a:cubicBezTo>
                    <a:pt x="35823" y="1997"/>
                    <a:pt x="36256" y="2156"/>
                    <a:pt x="36709" y="2274"/>
                  </a:cubicBezTo>
                  <a:cubicBezTo>
                    <a:pt x="36906" y="2325"/>
                    <a:pt x="37111" y="2382"/>
                    <a:pt x="37281" y="2497"/>
                  </a:cubicBezTo>
                  <a:cubicBezTo>
                    <a:pt x="37289" y="2502"/>
                    <a:pt x="37297" y="2509"/>
                    <a:pt x="37304" y="2514"/>
                  </a:cubicBezTo>
                  <a:cubicBezTo>
                    <a:pt x="37120" y="2480"/>
                    <a:pt x="36934" y="2447"/>
                    <a:pt x="36751" y="2406"/>
                  </a:cubicBezTo>
                  <a:cubicBezTo>
                    <a:pt x="35865" y="2206"/>
                    <a:pt x="35022" y="1860"/>
                    <a:pt x="34131" y="1687"/>
                  </a:cubicBezTo>
                  <a:close/>
                  <a:moveTo>
                    <a:pt x="38559" y="3274"/>
                  </a:moveTo>
                  <a:lnTo>
                    <a:pt x="38559" y="3274"/>
                  </a:lnTo>
                  <a:cubicBezTo>
                    <a:pt x="38752" y="3364"/>
                    <a:pt x="38936" y="3470"/>
                    <a:pt x="39110" y="3591"/>
                  </a:cubicBezTo>
                  <a:cubicBezTo>
                    <a:pt x="39443" y="3826"/>
                    <a:pt x="39726" y="4088"/>
                    <a:pt x="39824" y="4493"/>
                  </a:cubicBezTo>
                  <a:cubicBezTo>
                    <a:pt x="39920" y="4887"/>
                    <a:pt x="39891" y="5306"/>
                    <a:pt x="39870" y="5708"/>
                  </a:cubicBezTo>
                  <a:cubicBezTo>
                    <a:pt x="39848" y="6118"/>
                    <a:pt x="39814" y="6541"/>
                    <a:pt x="39834" y="6951"/>
                  </a:cubicBezTo>
                  <a:cubicBezTo>
                    <a:pt x="39862" y="7475"/>
                    <a:pt x="40042" y="8009"/>
                    <a:pt x="39949" y="8539"/>
                  </a:cubicBezTo>
                  <a:cubicBezTo>
                    <a:pt x="39936" y="8606"/>
                    <a:pt x="39918" y="8672"/>
                    <a:pt x="39895" y="8737"/>
                  </a:cubicBezTo>
                  <a:cubicBezTo>
                    <a:pt x="39890" y="8709"/>
                    <a:pt x="39885" y="8681"/>
                    <a:pt x="39881" y="8653"/>
                  </a:cubicBezTo>
                  <a:cubicBezTo>
                    <a:pt x="39837" y="8403"/>
                    <a:pt x="39792" y="8149"/>
                    <a:pt x="39756" y="7898"/>
                  </a:cubicBezTo>
                  <a:cubicBezTo>
                    <a:pt x="39719" y="7636"/>
                    <a:pt x="39745" y="7369"/>
                    <a:pt x="39714" y="7106"/>
                  </a:cubicBezTo>
                  <a:cubicBezTo>
                    <a:pt x="39650" y="6569"/>
                    <a:pt x="39578" y="6031"/>
                    <a:pt x="39544" y="5494"/>
                  </a:cubicBezTo>
                  <a:cubicBezTo>
                    <a:pt x="39513" y="4999"/>
                    <a:pt x="39130" y="4635"/>
                    <a:pt x="38968" y="4188"/>
                  </a:cubicBezTo>
                  <a:cubicBezTo>
                    <a:pt x="38888" y="3969"/>
                    <a:pt x="38831" y="3743"/>
                    <a:pt x="38724" y="3536"/>
                  </a:cubicBezTo>
                  <a:cubicBezTo>
                    <a:pt x="38677" y="3443"/>
                    <a:pt x="38621" y="3356"/>
                    <a:pt x="38559" y="3274"/>
                  </a:cubicBezTo>
                  <a:close/>
                  <a:moveTo>
                    <a:pt x="22029" y="804"/>
                  </a:moveTo>
                  <a:cubicBezTo>
                    <a:pt x="22309" y="804"/>
                    <a:pt x="22590" y="805"/>
                    <a:pt x="22870" y="805"/>
                  </a:cubicBezTo>
                  <a:cubicBezTo>
                    <a:pt x="23414" y="805"/>
                    <a:pt x="23950" y="902"/>
                    <a:pt x="24494" y="903"/>
                  </a:cubicBezTo>
                  <a:cubicBezTo>
                    <a:pt x="24500" y="903"/>
                    <a:pt x="24506" y="903"/>
                    <a:pt x="24512" y="903"/>
                  </a:cubicBezTo>
                  <a:cubicBezTo>
                    <a:pt x="24796" y="903"/>
                    <a:pt x="25078" y="891"/>
                    <a:pt x="25359" y="891"/>
                  </a:cubicBezTo>
                  <a:cubicBezTo>
                    <a:pt x="25596" y="891"/>
                    <a:pt x="25832" y="900"/>
                    <a:pt x="26070" y="933"/>
                  </a:cubicBezTo>
                  <a:cubicBezTo>
                    <a:pt x="26593" y="1005"/>
                    <a:pt x="27113" y="1118"/>
                    <a:pt x="27637" y="1178"/>
                  </a:cubicBezTo>
                  <a:cubicBezTo>
                    <a:pt x="27872" y="1205"/>
                    <a:pt x="28092" y="1226"/>
                    <a:pt x="28325" y="1273"/>
                  </a:cubicBezTo>
                  <a:cubicBezTo>
                    <a:pt x="28588" y="1328"/>
                    <a:pt x="28858" y="1324"/>
                    <a:pt x="29125" y="1348"/>
                  </a:cubicBezTo>
                  <a:cubicBezTo>
                    <a:pt x="29383" y="1371"/>
                    <a:pt x="29638" y="1426"/>
                    <a:pt x="29895" y="1467"/>
                  </a:cubicBezTo>
                  <a:cubicBezTo>
                    <a:pt x="30021" y="1487"/>
                    <a:pt x="30149" y="1488"/>
                    <a:pt x="30277" y="1488"/>
                  </a:cubicBezTo>
                  <a:cubicBezTo>
                    <a:pt x="30788" y="1615"/>
                    <a:pt x="31302" y="1687"/>
                    <a:pt x="31823" y="1770"/>
                  </a:cubicBezTo>
                  <a:cubicBezTo>
                    <a:pt x="32083" y="1811"/>
                    <a:pt x="32339" y="1864"/>
                    <a:pt x="32602" y="1882"/>
                  </a:cubicBezTo>
                  <a:cubicBezTo>
                    <a:pt x="32876" y="1901"/>
                    <a:pt x="33134" y="1910"/>
                    <a:pt x="33404" y="1957"/>
                  </a:cubicBezTo>
                  <a:cubicBezTo>
                    <a:pt x="33901" y="2045"/>
                    <a:pt x="34386" y="2115"/>
                    <a:pt x="34872" y="2256"/>
                  </a:cubicBezTo>
                  <a:cubicBezTo>
                    <a:pt x="35373" y="2402"/>
                    <a:pt x="35865" y="2575"/>
                    <a:pt x="36370" y="2707"/>
                  </a:cubicBezTo>
                  <a:cubicBezTo>
                    <a:pt x="36852" y="2832"/>
                    <a:pt x="37348" y="2884"/>
                    <a:pt x="37829" y="3011"/>
                  </a:cubicBezTo>
                  <a:lnTo>
                    <a:pt x="37854" y="3038"/>
                  </a:lnTo>
                  <a:cubicBezTo>
                    <a:pt x="38021" y="3219"/>
                    <a:pt x="38189" y="3410"/>
                    <a:pt x="38321" y="3618"/>
                  </a:cubicBezTo>
                  <a:cubicBezTo>
                    <a:pt x="38458" y="3835"/>
                    <a:pt x="38512" y="4086"/>
                    <a:pt x="38600" y="4323"/>
                  </a:cubicBezTo>
                  <a:cubicBezTo>
                    <a:pt x="38767" y="4775"/>
                    <a:pt x="39138" y="5136"/>
                    <a:pt x="39150" y="5634"/>
                  </a:cubicBezTo>
                  <a:cubicBezTo>
                    <a:pt x="39155" y="5880"/>
                    <a:pt x="39215" y="6120"/>
                    <a:pt x="39232" y="6364"/>
                  </a:cubicBezTo>
                  <a:cubicBezTo>
                    <a:pt x="39251" y="6649"/>
                    <a:pt x="39303" y="6927"/>
                    <a:pt x="39327" y="7211"/>
                  </a:cubicBezTo>
                  <a:cubicBezTo>
                    <a:pt x="39347" y="7453"/>
                    <a:pt x="39329" y="7695"/>
                    <a:pt x="39362" y="7936"/>
                  </a:cubicBezTo>
                  <a:cubicBezTo>
                    <a:pt x="39395" y="8188"/>
                    <a:pt x="39441" y="8439"/>
                    <a:pt x="39481" y="8690"/>
                  </a:cubicBezTo>
                  <a:cubicBezTo>
                    <a:pt x="39554" y="9118"/>
                    <a:pt x="39642" y="9522"/>
                    <a:pt x="39634" y="9946"/>
                  </a:cubicBezTo>
                  <a:cubicBezTo>
                    <a:pt x="39631" y="9966"/>
                    <a:pt x="39628" y="9986"/>
                    <a:pt x="39624" y="10005"/>
                  </a:cubicBezTo>
                  <a:cubicBezTo>
                    <a:pt x="39576" y="10247"/>
                    <a:pt x="39551" y="10493"/>
                    <a:pt x="39551" y="10739"/>
                  </a:cubicBezTo>
                  <a:cubicBezTo>
                    <a:pt x="39548" y="11013"/>
                    <a:pt x="39493" y="11279"/>
                    <a:pt x="39410" y="11539"/>
                  </a:cubicBezTo>
                  <a:cubicBezTo>
                    <a:pt x="39252" y="12039"/>
                    <a:pt x="39001" y="12511"/>
                    <a:pt x="38781" y="12986"/>
                  </a:cubicBezTo>
                  <a:cubicBezTo>
                    <a:pt x="38555" y="13473"/>
                    <a:pt x="38328" y="13913"/>
                    <a:pt x="37990" y="14335"/>
                  </a:cubicBezTo>
                  <a:cubicBezTo>
                    <a:pt x="37685" y="14714"/>
                    <a:pt x="37391" y="15016"/>
                    <a:pt x="36909" y="15153"/>
                  </a:cubicBezTo>
                  <a:cubicBezTo>
                    <a:pt x="36680" y="15219"/>
                    <a:pt x="36454" y="15260"/>
                    <a:pt x="36231" y="15346"/>
                  </a:cubicBezTo>
                  <a:cubicBezTo>
                    <a:pt x="35987" y="15440"/>
                    <a:pt x="35751" y="15556"/>
                    <a:pt x="35509" y="15656"/>
                  </a:cubicBezTo>
                  <a:cubicBezTo>
                    <a:pt x="35050" y="15845"/>
                    <a:pt x="34564" y="15956"/>
                    <a:pt x="34082" y="16070"/>
                  </a:cubicBezTo>
                  <a:cubicBezTo>
                    <a:pt x="33562" y="16192"/>
                    <a:pt x="33078" y="16380"/>
                    <a:pt x="32574" y="16550"/>
                  </a:cubicBezTo>
                  <a:cubicBezTo>
                    <a:pt x="32349" y="16625"/>
                    <a:pt x="32113" y="16668"/>
                    <a:pt x="31893" y="16756"/>
                  </a:cubicBezTo>
                  <a:cubicBezTo>
                    <a:pt x="31658" y="16849"/>
                    <a:pt x="31436" y="16958"/>
                    <a:pt x="31197" y="17040"/>
                  </a:cubicBezTo>
                  <a:cubicBezTo>
                    <a:pt x="30696" y="17211"/>
                    <a:pt x="30249" y="17521"/>
                    <a:pt x="29766" y="17739"/>
                  </a:cubicBezTo>
                  <a:cubicBezTo>
                    <a:pt x="28823" y="18163"/>
                    <a:pt x="27805" y="18371"/>
                    <a:pt x="26891" y="18869"/>
                  </a:cubicBezTo>
                  <a:cubicBezTo>
                    <a:pt x="26462" y="19101"/>
                    <a:pt x="26130" y="19417"/>
                    <a:pt x="25777" y="19748"/>
                  </a:cubicBezTo>
                  <a:cubicBezTo>
                    <a:pt x="25390" y="20109"/>
                    <a:pt x="24990" y="20446"/>
                    <a:pt x="24583" y="20784"/>
                  </a:cubicBezTo>
                  <a:cubicBezTo>
                    <a:pt x="24213" y="21093"/>
                    <a:pt x="23921" y="21483"/>
                    <a:pt x="23652" y="21881"/>
                  </a:cubicBezTo>
                  <a:cubicBezTo>
                    <a:pt x="23376" y="22290"/>
                    <a:pt x="23066" y="22674"/>
                    <a:pt x="22725" y="23031"/>
                  </a:cubicBezTo>
                  <a:cubicBezTo>
                    <a:pt x="22054" y="23732"/>
                    <a:pt x="21322" y="24367"/>
                    <a:pt x="20688" y="25105"/>
                  </a:cubicBezTo>
                  <a:cubicBezTo>
                    <a:pt x="20372" y="25475"/>
                    <a:pt x="20002" y="25788"/>
                    <a:pt x="19674" y="26147"/>
                  </a:cubicBezTo>
                  <a:cubicBezTo>
                    <a:pt x="19346" y="26505"/>
                    <a:pt x="19099" y="26923"/>
                    <a:pt x="18817" y="27318"/>
                  </a:cubicBezTo>
                  <a:cubicBezTo>
                    <a:pt x="18503" y="27760"/>
                    <a:pt x="18118" y="28131"/>
                    <a:pt x="17740" y="28515"/>
                  </a:cubicBezTo>
                  <a:cubicBezTo>
                    <a:pt x="17581" y="28676"/>
                    <a:pt x="17442" y="28838"/>
                    <a:pt x="17325" y="29032"/>
                  </a:cubicBezTo>
                  <a:cubicBezTo>
                    <a:pt x="17182" y="29264"/>
                    <a:pt x="17025" y="29461"/>
                    <a:pt x="16836" y="29659"/>
                  </a:cubicBezTo>
                  <a:cubicBezTo>
                    <a:pt x="16492" y="30022"/>
                    <a:pt x="16105" y="30313"/>
                    <a:pt x="15730" y="30640"/>
                  </a:cubicBezTo>
                  <a:cubicBezTo>
                    <a:pt x="15420" y="30909"/>
                    <a:pt x="15231" y="31288"/>
                    <a:pt x="14999" y="31620"/>
                  </a:cubicBezTo>
                  <a:cubicBezTo>
                    <a:pt x="14861" y="31815"/>
                    <a:pt x="14693" y="31983"/>
                    <a:pt x="14548" y="32173"/>
                  </a:cubicBezTo>
                  <a:cubicBezTo>
                    <a:pt x="14390" y="32381"/>
                    <a:pt x="14246" y="32599"/>
                    <a:pt x="14092" y="32809"/>
                  </a:cubicBezTo>
                  <a:cubicBezTo>
                    <a:pt x="13830" y="33166"/>
                    <a:pt x="13556" y="33513"/>
                    <a:pt x="13302" y="33878"/>
                  </a:cubicBezTo>
                  <a:cubicBezTo>
                    <a:pt x="12796" y="34604"/>
                    <a:pt x="12270" y="35397"/>
                    <a:pt x="11474" y="35833"/>
                  </a:cubicBezTo>
                  <a:cubicBezTo>
                    <a:pt x="11260" y="35948"/>
                    <a:pt x="11036" y="36040"/>
                    <a:pt x="10808" y="36125"/>
                  </a:cubicBezTo>
                  <a:cubicBezTo>
                    <a:pt x="10745" y="36107"/>
                    <a:pt x="10684" y="36090"/>
                    <a:pt x="10623" y="36073"/>
                  </a:cubicBezTo>
                  <a:cubicBezTo>
                    <a:pt x="10090" y="35928"/>
                    <a:pt x="9546" y="35849"/>
                    <a:pt x="9003" y="35754"/>
                  </a:cubicBezTo>
                  <a:cubicBezTo>
                    <a:pt x="8465" y="35659"/>
                    <a:pt x="7994" y="35508"/>
                    <a:pt x="7521" y="35229"/>
                  </a:cubicBezTo>
                  <a:cubicBezTo>
                    <a:pt x="7125" y="34995"/>
                    <a:pt x="6645" y="34745"/>
                    <a:pt x="6415" y="34330"/>
                  </a:cubicBezTo>
                  <a:cubicBezTo>
                    <a:pt x="6303" y="34129"/>
                    <a:pt x="6205" y="33932"/>
                    <a:pt x="6069" y="33747"/>
                  </a:cubicBezTo>
                  <a:cubicBezTo>
                    <a:pt x="5912" y="33531"/>
                    <a:pt x="5748" y="33320"/>
                    <a:pt x="5588" y="33107"/>
                  </a:cubicBezTo>
                  <a:cubicBezTo>
                    <a:pt x="5273" y="32685"/>
                    <a:pt x="4973" y="32255"/>
                    <a:pt x="4754" y="31775"/>
                  </a:cubicBezTo>
                  <a:cubicBezTo>
                    <a:pt x="4306" y="30798"/>
                    <a:pt x="3991" y="29776"/>
                    <a:pt x="3595" y="28780"/>
                  </a:cubicBezTo>
                  <a:cubicBezTo>
                    <a:pt x="3396" y="28279"/>
                    <a:pt x="3287" y="27766"/>
                    <a:pt x="3160" y="27245"/>
                  </a:cubicBezTo>
                  <a:cubicBezTo>
                    <a:pt x="3041" y="26755"/>
                    <a:pt x="2839" y="26297"/>
                    <a:pt x="2692" y="25816"/>
                  </a:cubicBezTo>
                  <a:cubicBezTo>
                    <a:pt x="2611" y="25554"/>
                    <a:pt x="2559" y="25286"/>
                    <a:pt x="2495" y="25019"/>
                  </a:cubicBezTo>
                  <a:cubicBezTo>
                    <a:pt x="2427" y="24732"/>
                    <a:pt x="2354" y="24444"/>
                    <a:pt x="2326" y="24151"/>
                  </a:cubicBezTo>
                  <a:cubicBezTo>
                    <a:pt x="2303" y="23914"/>
                    <a:pt x="2281" y="23679"/>
                    <a:pt x="2247" y="23444"/>
                  </a:cubicBezTo>
                  <a:cubicBezTo>
                    <a:pt x="2208" y="23172"/>
                    <a:pt x="2219" y="22906"/>
                    <a:pt x="2197" y="22635"/>
                  </a:cubicBezTo>
                  <a:cubicBezTo>
                    <a:pt x="2154" y="22113"/>
                    <a:pt x="2016" y="21576"/>
                    <a:pt x="1871" y="21075"/>
                  </a:cubicBezTo>
                  <a:cubicBezTo>
                    <a:pt x="1726" y="20568"/>
                    <a:pt x="1648" y="20056"/>
                    <a:pt x="1560" y="19536"/>
                  </a:cubicBezTo>
                  <a:cubicBezTo>
                    <a:pt x="1468" y="18986"/>
                    <a:pt x="1301" y="18451"/>
                    <a:pt x="1250" y="17893"/>
                  </a:cubicBezTo>
                  <a:cubicBezTo>
                    <a:pt x="1201" y="17375"/>
                    <a:pt x="1210" y="16854"/>
                    <a:pt x="1221" y="16333"/>
                  </a:cubicBezTo>
                  <a:cubicBezTo>
                    <a:pt x="1232" y="15790"/>
                    <a:pt x="1226" y="15266"/>
                    <a:pt x="1147" y="14728"/>
                  </a:cubicBezTo>
                  <a:cubicBezTo>
                    <a:pt x="1069" y="14189"/>
                    <a:pt x="1013" y="13669"/>
                    <a:pt x="1027" y="13124"/>
                  </a:cubicBezTo>
                  <a:cubicBezTo>
                    <a:pt x="1053" y="12047"/>
                    <a:pt x="940" y="10926"/>
                    <a:pt x="1152" y="9863"/>
                  </a:cubicBezTo>
                  <a:cubicBezTo>
                    <a:pt x="1252" y="9364"/>
                    <a:pt x="1454" y="8881"/>
                    <a:pt x="1465" y="8366"/>
                  </a:cubicBezTo>
                  <a:cubicBezTo>
                    <a:pt x="1470" y="8094"/>
                    <a:pt x="1465" y="7844"/>
                    <a:pt x="1520" y="7576"/>
                  </a:cubicBezTo>
                  <a:cubicBezTo>
                    <a:pt x="1576" y="7306"/>
                    <a:pt x="1632" y="7035"/>
                    <a:pt x="1685" y="6764"/>
                  </a:cubicBezTo>
                  <a:cubicBezTo>
                    <a:pt x="1733" y="6509"/>
                    <a:pt x="1770" y="6252"/>
                    <a:pt x="1832" y="6000"/>
                  </a:cubicBezTo>
                  <a:cubicBezTo>
                    <a:pt x="1898" y="5731"/>
                    <a:pt x="1986" y="5467"/>
                    <a:pt x="2056" y="5198"/>
                  </a:cubicBezTo>
                  <a:cubicBezTo>
                    <a:pt x="2109" y="4992"/>
                    <a:pt x="2133" y="4784"/>
                    <a:pt x="2174" y="4575"/>
                  </a:cubicBezTo>
                  <a:cubicBezTo>
                    <a:pt x="2209" y="4394"/>
                    <a:pt x="2323" y="4229"/>
                    <a:pt x="2416" y="4072"/>
                  </a:cubicBezTo>
                  <a:cubicBezTo>
                    <a:pt x="2517" y="3905"/>
                    <a:pt x="2642" y="3756"/>
                    <a:pt x="2790" y="3628"/>
                  </a:cubicBezTo>
                  <a:cubicBezTo>
                    <a:pt x="2822" y="3607"/>
                    <a:pt x="2854" y="3586"/>
                    <a:pt x="2886" y="3564"/>
                  </a:cubicBezTo>
                  <a:cubicBezTo>
                    <a:pt x="3093" y="3425"/>
                    <a:pt x="3310" y="3305"/>
                    <a:pt x="3528" y="3182"/>
                  </a:cubicBezTo>
                  <a:cubicBezTo>
                    <a:pt x="3592" y="3146"/>
                    <a:pt x="3655" y="3106"/>
                    <a:pt x="3718" y="3067"/>
                  </a:cubicBezTo>
                  <a:cubicBezTo>
                    <a:pt x="3824" y="3019"/>
                    <a:pt x="3932" y="2972"/>
                    <a:pt x="4040" y="2926"/>
                  </a:cubicBezTo>
                  <a:cubicBezTo>
                    <a:pt x="4097" y="2912"/>
                    <a:pt x="4154" y="2902"/>
                    <a:pt x="4214" y="2886"/>
                  </a:cubicBezTo>
                  <a:cubicBezTo>
                    <a:pt x="4446" y="2824"/>
                    <a:pt x="4625" y="2704"/>
                    <a:pt x="4869" y="2679"/>
                  </a:cubicBezTo>
                  <a:cubicBezTo>
                    <a:pt x="5132" y="2652"/>
                    <a:pt x="5397" y="2626"/>
                    <a:pt x="5655" y="2564"/>
                  </a:cubicBezTo>
                  <a:cubicBezTo>
                    <a:pt x="5899" y="2507"/>
                    <a:pt x="6134" y="2417"/>
                    <a:pt x="6376" y="2358"/>
                  </a:cubicBezTo>
                  <a:cubicBezTo>
                    <a:pt x="6555" y="2313"/>
                    <a:pt x="6726" y="2307"/>
                    <a:pt x="6900" y="2307"/>
                  </a:cubicBezTo>
                  <a:cubicBezTo>
                    <a:pt x="6955" y="2307"/>
                    <a:pt x="7010" y="2308"/>
                    <a:pt x="7065" y="2308"/>
                  </a:cubicBezTo>
                  <a:cubicBezTo>
                    <a:pt x="7109" y="2308"/>
                    <a:pt x="7153" y="2308"/>
                    <a:pt x="7197" y="2306"/>
                  </a:cubicBezTo>
                  <a:cubicBezTo>
                    <a:pt x="7450" y="2300"/>
                    <a:pt x="7686" y="2211"/>
                    <a:pt x="7936" y="2193"/>
                  </a:cubicBezTo>
                  <a:cubicBezTo>
                    <a:pt x="8178" y="2176"/>
                    <a:pt x="8419" y="2146"/>
                    <a:pt x="8658" y="2102"/>
                  </a:cubicBezTo>
                  <a:cubicBezTo>
                    <a:pt x="9123" y="2017"/>
                    <a:pt x="9621" y="1891"/>
                    <a:pt x="10097" y="1891"/>
                  </a:cubicBezTo>
                  <a:cubicBezTo>
                    <a:pt x="10122" y="1891"/>
                    <a:pt x="10148" y="1892"/>
                    <a:pt x="10173" y="1892"/>
                  </a:cubicBezTo>
                  <a:cubicBezTo>
                    <a:pt x="10294" y="1896"/>
                    <a:pt x="10411" y="1901"/>
                    <a:pt x="10528" y="1901"/>
                  </a:cubicBezTo>
                  <a:cubicBezTo>
                    <a:pt x="10661" y="1901"/>
                    <a:pt x="10793" y="1894"/>
                    <a:pt x="10928" y="1870"/>
                  </a:cubicBezTo>
                  <a:cubicBezTo>
                    <a:pt x="11188" y="1825"/>
                    <a:pt x="11445" y="1782"/>
                    <a:pt x="11705" y="1743"/>
                  </a:cubicBezTo>
                  <a:cubicBezTo>
                    <a:pt x="11960" y="1704"/>
                    <a:pt x="12213" y="1658"/>
                    <a:pt x="12469" y="1631"/>
                  </a:cubicBezTo>
                  <a:cubicBezTo>
                    <a:pt x="12740" y="1602"/>
                    <a:pt x="13011" y="1612"/>
                    <a:pt x="13281" y="1597"/>
                  </a:cubicBezTo>
                  <a:cubicBezTo>
                    <a:pt x="13813" y="1569"/>
                    <a:pt x="14305" y="1405"/>
                    <a:pt x="14821" y="1297"/>
                  </a:cubicBezTo>
                  <a:cubicBezTo>
                    <a:pt x="15336" y="1189"/>
                    <a:pt x="15844" y="1221"/>
                    <a:pt x="16365" y="1198"/>
                  </a:cubicBezTo>
                  <a:cubicBezTo>
                    <a:pt x="16895" y="1176"/>
                    <a:pt x="17372" y="1039"/>
                    <a:pt x="17884" y="916"/>
                  </a:cubicBezTo>
                  <a:cubicBezTo>
                    <a:pt x="18299" y="818"/>
                    <a:pt x="18710" y="807"/>
                    <a:pt x="19127" y="807"/>
                  </a:cubicBezTo>
                  <a:cubicBezTo>
                    <a:pt x="19239" y="807"/>
                    <a:pt x="19350" y="808"/>
                    <a:pt x="19463" y="808"/>
                  </a:cubicBezTo>
                  <a:cubicBezTo>
                    <a:pt x="19477" y="808"/>
                    <a:pt x="19492" y="808"/>
                    <a:pt x="19506" y="808"/>
                  </a:cubicBezTo>
                  <a:cubicBezTo>
                    <a:pt x="20347" y="806"/>
                    <a:pt x="21188" y="804"/>
                    <a:pt x="22029" y="804"/>
                  </a:cubicBezTo>
                  <a:close/>
                  <a:moveTo>
                    <a:pt x="39399" y="12560"/>
                  </a:moveTo>
                  <a:cubicBezTo>
                    <a:pt x="39329" y="12800"/>
                    <a:pt x="39247" y="13037"/>
                    <a:pt x="39174" y="13264"/>
                  </a:cubicBezTo>
                  <a:cubicBezTo>
                    <a:pt x="39013" y="13773"/>
                    <a:pt x="38768" y="14243"/>
                    <a:pt x="38546" y="14728"/>
                  </a:cubicBezTo>
                  <a:lnTo>
                    <a:pt x="38546" y="14729"/>
                  </a:lnTo>
                  <a:cubicBezTo>
                    <a:pt x="38445" y="14947"/>
                    <a:pt x="38349" y="15170"/>
                    <a:pt x="38198" y="15358"/>
                  </a:cubicBezTo>
                  <a:cubicBezTo>
                    <a:pt x="38051" y="15542"/>
                    <a:pt x="37876" y="15701"/>
                    <a:pt x="37724" y="15881"/>
                  </a:cubicBezTo>
                  <a:cubicBezTo>
                    <a:pt x="37412" y="16253"/>
                    <a:pt x="37145" y="16659"/>
                    <a:pt x="36757" y="16962"/>
                  </a:cubicBezTo>
                  <a:cubicBezTo>
                    <a:pt x="36433" y="17214"/>
                    <a:pt x="36071" y="17419"/>
                    <a:pt x="35777" y="17711"/>
                  </a:cubicBezTo>
                  <a:cubicBezTo>
                    <a:pt x="35443" y="18042"/>
                    <a:pt x="35305" y="18517"/>
                    <a:pt x="34932" y="18810"/>
                  </a:cubicBezTo>
                  <a:cubicBezTo>
                    <a:pt x="34747" y="18956"/>
                    <a:pt x="34543" y="19074"/>
                    <a:pt x="34355" y="19215"/>
                  </a:cubicBezTo>
                  <a:cubicBezTo>
                    <a:pt x="34175" y="19352"/>
                    <a:pt x="33995" y="19486"/>
                    <a:pt x="33795" y="19590"/>
                  </a:cubicBezTo>
                  <a:cubicBezTo>
                    <a:pt x="33565" y="19709"/>
                    <a:pt x="33331" y="19807"/>
                    <a:pt x="33108" y="19942"/>
                  </a:cubicBezTo>
                  <a:cubicBezTo>
                    <a:pt x="32881" y="20078"/>
                    <a:pt x="32660" y="20225"/>
                    <a:pt x="32434" y="20362"/>
                  </a:cubicBezTo>
                  <a:cubicBezTo>
                    <a:pt x="31976" y="20636"/>
                    <a:pt x="31511" y="20902"/>
                    <a:pt x="31055" y="21179"/>
                  </a:cubicBezTo>
                  <a:cubicBezTo>
                    <a:pt x="30580" y="21467"/>
                    <a:pt x="30123" y="21782"/>
                    <a:pt x="29657" y="22082"/>
                  </a:cubicBezTo>
                  <a:cubicBezTo>
                    <a:pt x="29220" y="22363"/>
                    <a:pt x="28805" y="22679"/>
                    <a:pt x="28368" y="22957"/>
                  </a:cubicBezTo>
                  <a:cubicBezTo>
                    <a:pt x="27923" y="23241"/>
                    <a:pt x="27443" y="23450"/>
                    <a:pt x="26983" y="23705"/>
                  </a:cubicBezTo>
                  <a:cubicBezTo>
                    <a:pt x="26563" y="23939"/>
                    <a:pt x="26186" y="24247"/>
                    <a:pt x="25805" y="24540"/>
                  </a:cubicBezTo>
                  <a:cubicBezTo>
                    <a:pt x="25403" y="24848"/>
                    <a:pt x="25070" y="25221"/>
                    <a:pt x="24663" y="25525"/>
                  </a:cubicBezTo>
                  <a:cubicBezTo>
                    <a:pt x="24267" y="25819"/>
                    <a:pt x="23816" y="26010"/>
                    <a:pt x="23440" y="26333"/>
                  </a:cubicBezTo>
                  <a:cubicBezTo>
                    <a:pt x="23041" y="26676"/>
                    <a:pt x="22623" y="26993"/>
                    <a:pt x="22223" y="27336"/>
                  </a:cubicBezTo>
                  <a:cubicBezTo>
                    <a:pt x="21845" y="27661"/>
                    <a:pt x="21399" y="27892"/>
                    <a:pt x="21024" y="28222"/>
                  </a:cubicBezTo>
                  <a:cubicBezTo>
                    <a:pt x="20640" y="28560"/>
                    <a:pt x="20310" y="28954"/>
                    <a:pt x="19959" y="29325"/>
                  </a:cubicBezTo>
                  <a:cubicBezTo>
                    <a:pt x="19811" y="29482"/>
                    <a:pt x="19668" y="29634"/>
                    <a:pt x="19545" y="29813"/>
                  </a:cubicBezTo>
                  <a:cubicBezTo>
                    <a:pt x="19405" y="30018"/>
                    <a:pt x="19283" y="30235"/>
                    <a:pt x="19119" y="30422"/>
                  </a:cubicBezTo>
                  <a:cubicBezTo>
                    <a:pt x="18796" y="30789"/>
                    <a:pt x="18547" y="31248"/>
                    <a:pt x="18350" y="31694"/>
                  </a:cubicBezTo>
                  <a:cubicBezTo>
                    <a:pt x="18148" y="32147"/>
                    <a:pt x="18071" y="32625"/>
                    <a:pt x="17924" y="33093"/>
                  </a:cubicBezTo>
                  <a:cubicBezTo>
                    <a:pt x="17777" y="33559"/>
                    <a:pt x="17584" y="34012"/>
                    <a:pt x="17411" y="34469"/>
                  </a:cubicBezTo>
                  <a:cubicBezTo>
                    <a:pt x="17266" y="34851"/>
                    <a:pt x="17091" y="35255"/>
                    <a:pt x="16734" y="35484"/>
                  </a:cubicBezTo>
                  <a:cubicBezTo>
                    <a:pt x="16313" y="35754"/>
                    <a:pt x="15793" y="35840"/>
                    <a:pt x="15314" y="35954"/>
                  </a:cubicBezTo>
                  <a:cubicBezTo>
                    <a:pt x="15069" y="36011"/>
                    <a:pt x="14813" y="36030"/>
                    <a:pt x="14571" y="36100"/>
                  </a:cubicBezTo>
                  <a:cubicBezTo>
                    <a:pt x="14321" y="36173"/>
                    <a:pt x="14108" y="36262"/>
                    <a:pt x="13842" y="36272"/>
                  </a:cubicBezTo>
                  <a:cubicBezTo>
                    <a:pt x="13740" y="36276"/>
                    <a:pt x="13637" y="36278"/>
                    <a:pt x="13535" y="36278"/>
                  </a:cubicBezTo>
                  <a:cubicBezTo>
                    <a:pt x="13226" y="36278"/>
                    <a:pt x="12917" y="36264"/>
                    <a:pt x="12608" y="36264"/>
                  </a:cubicBezTo>
                  <a:cubicBezTo>
                    <a:pt x="12485" y="36264"/>
                    <a:pt x="12363" y="36266"/>
                    <a:pt x="12240" y="36272"/>
                  </a:cubicBezTo>
                  <a:cubicBezTo>
                    <a:pt x="12096" y="36279"/>
                    <a:pt x="11952" y="36286"/>
                    <a:pt x="11808" y="36286"/>
                  </a:cubicBezTo>
                  <a:cubicBezTo>
                    <a:pt x="11691" y="36286"/>
                    <a:pt x="11574" y="36281"/>
                    <a:pt x="11458" y="36267"/>
                  </a:cubicBezTo>
                  <a:cubicBezTo>
                    <a:pt x="11422" y="36263"/>
                    <a:pt x="11387" y="36258"/>
                    <a:pt x="11351" y="36252"/>
                  </a:cubicBezTo>
                  <a:cubicBezTo>
                    <a:pt x="12163" y="35886"/>
                    <a:pt x="12738" y="35255"/>
                    <a:pt x="13257" y="34536"/>
                  </a:cubicBezTo>
                  <a:cubicBezTo>
                    <a:pt x="13527" y="34161"/>
                    <a:pt x="13781" y="33772"/>
                    <a:pt x="14062" y="33405"/>
                  </a:cubicBezTo>
                  <a:cubicBezTo>
                    <a:pt x="14376" y="32994"/>
                    <a:pt x="14659" y="32548"/>
                    <a:pt x="15001" y="32159"/>
                  </a:cubicBezTo>
                  <a:cubicBezTo>
                    <a:pt x="15292" y="31826"/>
                    <a:pt x="15492" y="31433"/>
                    <a:pt x="15772" y="31094"/>
                  </a:cubicBezTo>
                  <a:cubicBezTo>
                    <a:pt x="15905" y="30932"/>
                    <a:pt x="16067" y="30812"/>
                    <a:pt x="16230" y="30684"/>
                  </a:cubicBezTo>
                  <a:cubicBezTo>
                    <a:pt x="16450" y="30510"/>
                    <a:pt x="16659" y="30326"/>
                    <a:pt x="16858" y="30129"/>
                  </a:cubicBezTo>
                  <a:cubicBezTo>
                    <a:pt x="17025" y="29965"/>
                    <a:pt x="17190" y="29797"/>
                    <a:pt x="17340" y="29618"/>
                  </a:cubicBezTo>
                  <a:cubicBezTo>
                    <a:pt x="17510" y="29417"/>
                    <a:pt x="17613" y="29174"/>
                    <a:pt x="17780" y="28973"/>
                  </a:cubicBezTo>
                  <a:cubicBezTo>
                    <a:pt x="18127" y="28554"/>
                    <a:pt x="18561" y="28213"/>
                    <a:pt x="18900" y="27783"/>
                  </a:cubicBezTo>
                  <a:cubicBezTo>
                    <a:pt x="19213" y="27383"/>
                    <a:pt x="19460" y="26932"/>
                    <a:pt x="19786" y="26543"/>
                  </a:cubicBezTo>
                  <a:cubicBezTo>
                    <a:pt x="20105" y="26162"/>
                    <a:pt x="20494" y="25851"/>
                    <a:pt x="20822" y="25479"/>
                  </a:cubicBezTo>
                  <a:cubicBezTo>
                    <a:pt x="21155" y="25103"/>
                    <a:pt x="21485" y="24731"/>
                    <a:pt x="21845" y="24380"/>
                  </a:cubicBezTo>
                  <a:cubicBezTo>
                    <a:pt x="22197" y="24037"/>
                    <a:pt x="22560" y="23704"/>
                    <a:pt x="22903" y="23352"/>
                  </a:cubicBezTo>
                  <a:cubicBezTo>
                    <a:pt x="23244" y="23003"/>
                    <a:pt x="23566" y="22634"/>
                    <a:pt x="23841" y="22231"/>
                  </a:cubicBezTo>
                  <a:cubicBezTo>
                    <a:pt x="24129" y="21811"/>
                    <a:pt x="24417" y="21393"/>
                    <a:pt x="24808" y="21060"/>
                  </a:cubicBezTo>
                  <a:cubicBezTo>
                    <a:pt x="25220" y="20710"/>
                    <a:pt x="25634" y="20371"/>
                    <a:pt x="26029" y="20002"/>
                  </a:cubicBezTo>
                  <a:cubicBezTo>
                    <a:pt x="26223" y="19821"/>
                    <a:pt x="26410" y="19623"/>
                    <a:pt x="26622" y="19462"/>
                  </a:cubicBezTo>
                  <a:cubicBezTo>
                    <a:pt x="26826" y="19309"/>
                    <a:pt x="27053" y="19185"/>
                    <a:pt x="27281" y="19073"/>
                  </a:cubicBezTo>
                  <a:cubicBezTo>
                    <a:pt x="28249" y="18595"/>
                    <a:pt x="29314" y="18380"/>
                    <a:pt x="30282" y="17900"/>
                  </a:cubicBezTo>
                  <a:cubicBezTo>
                    <a:pt x="30501" y="17791"/>
                    <a:pt x="30713" y="17669"/>
                    <a:pt x="30931" y="17557"/>
                  </a:cubicBezTo>
                  <a:cubicBezTo>
                    <a:pt x="31189" y="17426"/>
                    <a:pt x="31465" y="17353"/>
                    <a:pt x="31728" y="17235"/>
                  </a:cubicBezTo>
                  <a:cubicBezTo>
                    <a:pt x="32207" y="17019"/>
                    <a:pt x="32722" y="16894"/>
                    <a:pt x="33216" y="16713"/>
                  </a:cubicBezTo>
                  <a:cubicBezTo>
                    <a:pt x="33713" y="16531"/>
                    <a:pt x="34226" y="16430"/>
                    <a:pt x="34738" y="16299"/>
                  </a:cubicBezTo>
                  <a:cubicBezTo>
                    <a:pt x="35232" y="16174"/>
                    <a:pt x="35689" y="15985"/>
                    <a:pt x="36157" y="15784"/>
                  </a:cubicBezTo>
                  <a:cubicBezTo>
                    <a:pt x="36602" y="15591"/>
                    <a:pt x="37098" y="15548"/>
                    <a:pt x="37521" y="15305"/>
                  </a:cubicBezTo>
                  <a:cubicBezTo>
                    <a:pt x="37932" y="15069"/>
                    <a:pt x="38217" y="14672"/>
                    <a:pt x="38494" y="14298"/>
                  </a:cubicBezTo>
                  <a:cubicBezTo>
                    <a:pt x="38814" y="13869"/>
                    <a:pt x="39013" y="13383"/>
                    <a:pt x="39237" y="12902"/>
                  </a:cubicBezTo>
                  <a:cubicBezTo>
                    <a:pt x="39291" y="12788"/>
                    <a:pt x="39345" y="12674"/>
                    <a:pt x="39399" y="12560"/>
                  </a:cubicBezTo>
                  <a:close/>
                  <a:moveTo>
                    <a:pt x="690" y="11896"/>
                  </a:moveTo>
                  <a:cubicBezTo>
                    <a:pt x="697" y="12256"/>
                    <a:pt x="705" y="12616"/>
                    <a:pt x="699" y="12972"/>
                  </a:cubicBezTo>
                  <a:cubicBezTo>
                    <a:pt x="686" y="13514"/>
                    <a:pt x="721" y="14056"/>
                    <a:pt x="801" y="14591"/>
                  </a:cubicBezTo>
                  <a:cubicBezTo>
                    <a:pt x="887" y="15152"/>
                    <a:pt x="913" y="15692"/>
                    <a:pt x="904" y="16258"/>
                  </a:cubicBezTo>
                  <a:cubicBezTo>
                    <a:pt x="895" y="16803"/>
                    <a:pt x="884" y="17350"/>
                    <a:pt x="937" y="17893"/>
                  </a:cubicBezTo>
                  <a:cubicBezTo>
                    <a:pt x="989" y="18430"/>
                    <a:pt x="1142" y="18941"/>
                    <a:pt x="1236" y="19469"/>
                  </a:cubicBezTo>
                  <a:cubicBezTo>
                    <a:pt x="1333" y="20011"/>
                    <a:pt x="1403" y="20555"/>
                    <a:pt x="1555" y="21086"/>
                  </a:cubicBezTo>
                  <a:cubicBezTo>
                    <a:pt x="1703" y="21603"/>
                    <a:pt x="1866" y="22162"/>
                    <a:pt x="1895" y="22702"/>
                  </a:cubicBezTo>
                  <a:cubicBezTo>
                    <a:pt x="1954" y="23779"/>
                    <a:pt x="2081" y="24859"/>
                    <a:pt x="2400" y="25897"/>
                  </a:cubicBezTo>
                  <a:cubicBezTo>
                    <a:pt x="2555" y="26401"/>
                    <a:pt x="2764" y="26880"/>
                    <a:pt x="2888" y="27395"/>
                  </a:cubicBezTo>
                  <a:cubicBezTo>
                    <a:pt x="3015" y="27934"/>
                    <a:pt x="3141" y="28450"/>
                    <a:pt x="3353" y="28965"/>
                  </a:cubicBezTo>
                  <a:cubicBezTo>
                    <a:pt x="3769" y="29976"/>
                    <a:pt x="4083" y="31027"/>
                    <a:pt x="4558" y="32016"/>
                  </a:cubicBezTo>
                  <a:cubicBezTo>
                    <a:pt x="4792" y="32501"/>
                    <a:pt x="5112" y="32935"/>
                    <a:pt x="5434" y="33365"/>
                  </a:cubicBezTo>
                  <a:cubicBezTo>
                    <a:pt x="5580" y="33558"/>
                    <a:pt x="5728" y="33750"/>
                    <a:pt x="5869" y="33948"/>
                  </a:cubicBezTo>
                  <a:cubicBezTo>
                    <a:pt x="6018" y="34157"/>
                    <a:pt x="6107" y="34397"/>
                    <a:pt x="6249" y="34607"/>
                  </a:cubicBezTo>
                  <a:cubicBezTo>
                    <a:pt x="6496" y="34974"/>
                    <a:pt x="6946" y="35217"/>
                    <a:pt x="7315" y="35442"/>
                  </a:cubicBezTo>
                  <a:cubicBezTo>
                    <a:pt x="7760" y="35714"/>
                    <a:pt x="8220" y="35909"/>
                    <a:pt x="8734" y="36003"/>
                  </a:cubicBezTo>
                  <a:cubicBezTo>
                    <a:pt x="9261" y="36100"/>
                    <a:pt x="9797" y="36174"/>
                    <a:pt x="10318" y="36306"/>
                  </a:cubicBezTo>
                  <a:cubicBezTo>
                    <a:pt x="10236" y="36337"/>
                    <a:pt x="10154" y="36369"/>
                    <a:pt x="10075" y="36403"/>
                  </a:cubicBezTo>
                  <a:cubicBezTo>
                    <a:pt x="9796" y="36523"/>
                    <a:pt x="9501" y="36583"/>
                    <a:pt x="9204" y="36583"/>
                  </a:cubicBezTo>
                  <a:cubicBezTo>
                    <a:pt x="9033" y="36583"/>
                    <a:pt x="8860" y="36563"/>
                    <a:pt x="8690" y="36524"/>
                  </a:cubicBezTo>
                  <a:cubicBezTo>
                    <a:pt x="7668" y="36288"/>
                    <a:pt x="6733" y="35781"/>
                    <a:pt x="5832" y="35266"/>
                  </a:cubicBezTo>
                  <a:cubicBezTo>
                    <a:pt x="5413" y="35027"/>
                    <a:pt x="4942" y="34912"/>
                    <a:pt x="4508" y="34710"/>
                  </a:cubicBezTo>
                  <a:cubicBezTo>
                    <a:pt x="4086" y="34513"/>
                    <a:pt x="3731" y="34208"/>
                    <a:pt x="3442" y="33845"/>
                  </a:cubicBezTo>
                  <a:cubicBezTo>
                    <a:pt x="2795" y="33034"/>
                    <a:pt x="2698" y="31954"/>
                    <a:pt x="2291" y="31028"/>
                  </a:cubicBezTo>
                  <a:cubicBezTo>
                    <a:pt x="2089" y="30566"/>
                    <a:pt x="1873" y="30113"/>
                    <a:pt x="1650" y="29662"/>
                  </a:cubicBezTo>
                  <a:cubicBezTo>
                    <a:pt x="1540" y="29440"/>
                    <a:pt x="1488" y="29196"/>
                    <a:pt x="1404" y="28965"/>
                  </a:cubicBezTo>
                  <a:cubicBezTo>
                    <a:pt x="1314" y="28717"/>
                    <a:pt x="1207" y="28475"/>
                    <a:pt x="1120" y="28227"/>
                  </a:cubicBezTo>
                  <a:cubicBezTo>
                    <a:pt x="938" y="27712"/>
                    <a:pt x="807" y="27182"/>
                    <a:pt x="665" y="26656"/>
                  </a:cubicBezTo>
                  <a:cubicBezTo>
                    <a:pt x="598" y="26408"/>
                    <a:pt x="526" y="26161"/>
                    <a:pt x="464" y="25911"/>
                  </a:cubicBezTo>
                  <a:cubicBezTo>
                    <a:pt x="399" y="25647"/>
                    <a:pt x="403" y="25379"/>
                    <a:pt x="412" y="25110"/>
                  </a:cubicBezTo>
                  <a:cubicBezTo>
                    <a:pt x="430" y="24545"/>
                    <a:pt x="423" y="23980"/>
                    <a:pt x="423" y="23415"/>
                  </a:cubicBezTo>
                  <a:cubicBezTo>
                    <a:pt x="423" y="22865"/>
                    <a:pt x="447" y="22309"/>
                    <a:pt x="417" y="21761"/>
                  </a:cubicBezTo>
                  <a:cubicBezTo>
                    <a:pt x="403" y="21507"/>
                    <a:pt x="367" y="21257"/>
                    <a:pt x="343" y="21004"/>
                  </a:cubicBezTo>
                  <a:cubicBezTo>
                    <a:pt x="317" y="20712"/>
                    <a:pt x="325" y="20419"/>
                    <a:pt x="325" y="20127"/>
                  </a:cubicBezTo>
                  <a:lnTo>
                    <a:pt x="325" y="18470"/>
                  </a:lnTo>
                  <a:cubicBezTo>
                    <a:pt x="325" y="17342"/>
                    <a:pt x="291" y="16208"/>
                    <a:pt x="345" y="15080"/>
                  </a:cubicBezTo>
                  <a:cubicBezTo>
                    <a:pt x="372" y="14494"/>
                    <a:pt x="426" y="13909"/>
                    <a:pt x="512" y="13329"/>
                  </a:cubicBezTo>
                  <a:cubicBezTo>
                    <a:pt x="582" y="12851"/>
                    <a:pt x="614" y="12372"/>
                    <a:pt x="690" y="11896"/>
                  </a:cubicBezTo>
                  <a:close/>
                  <a:moveTo>
                    <a:pt x="19699" y="0"/>
                  </a:moveTo>
                  <a:cubicBezTo>
                    <a:pt x="18926" y="0"/>
                    <a:pt x="18160" y="34"/>
                    <a:pt x="17387" y="164"/>
                  </a:cubicBezTo>
                  <a:cubicBezTo>
                    <a:pt x="16840" y="255"/>
                    <a:pt x="16298" y="410"/>
                    <a:pt x="15749" y="479"/>
                  </a:cubicBezTo>
                  <a:cubicBezTo>
                    <a:pt x="15197" y="548"/>
                    <a:pt x="14652" y="660"/>
                    <a:pt x="14105" y="763"/>
                  </a:cubicBezTo>
                  <a:cubicBezTo>
                    <a:pt x="13544" y="869"/>
                    <a:pt x="12984" y="977"/>
                    <a:pt x="12426" y="1101"/>
                  </a:cubicBezTo>
                  <a:cubicBezTo>
                    <a:pt x="12167" y="1159"/>
                    <a:pt x="11917" y="1216"/>
                    <a:pt x="11650" y="1222"/>
                  </a:cubicBezTo>
                  <a:cubicBezTo>
                    <a:pt x="11611" y="1223"/>
                    <a:pt x="11573" y="1223"/>
                    <a:pt x="11535" y="1223"/>
                  </a:cubicBezTo>
                  <a:cubicBezTo>
                    <a:pt x="11323" y="1223"/>
                    <a:pt x="11113" y="1212"/>
                    <a:pt x="10901" y="1212"/>
                  </a:cubicBezTo>
                  <a:cubicBezTo>
                    <a:pt x="10874" y="1212"/>
                    <a:pt x="10848" y="1212"/>
                    <a:pt x="10821" y="1212"/>
                  </a:cubicBezTo>
                  <a:cubicBezTo>
                    <a:pt x="10554" y="1217"/>
                    <a:pt x="10287" y="1243"/>
                    <a:pt x="10021" y="1267"/>
                  </a:cubicBezTo>
                  <a:cubicBezTo>
                    <a:pt x="9745" y="1293"/>
                    <a:pt x="9463" y="1293"/>
                    <a:pt x="9188" y="1336"/>
                  </a:cubicBezTo>
                  <a:cubicBezTo>
                    <a:pt x="8925" y="1378"/>
                    <a:pt x="8678" y="1413"/>
                    <a:pt x="8410" y="1413"/>
                  </a:cubicBezTo>
                  <a:cubicBezTo>
                    <a:pt x="8402" y="1413"/>
                    <a:pt x="8394" y="1413"/>
                    <a:pt x="8387" y="1413"/>
                  </a:cubicBezTo>
                  <a:cubicBezTo>
                    <a:pt x="8265" y="1412"/>
                    <a:pt x="8143" y="1410"/>
                    <a:pt x="8022" y="1410"/>
                  </a:cubicBezTo>
                  <a:cubicBezTo>
                    <a:pt x="7868" y="1410"/>
                    <a:pt x="7714" y="1413"/>
                    <a:pt x="7560" y="1422"/>
                  </a:cubicBezTo>
                  <a:cubicBezTo>
                    <a:pt x="7015" y="1455"/>
                    <a:pt x="6511" y="1570"/>
                    <a:pt x="5999" y="1753"/>
                  </a:cubicBezTo>
                  <a:cubicBezTo>
                    <a:pt x="5744" y="1844"/>
                    <a:pt x="5490" y="1905"/>
                    <a:pt x="5228" y="1970"/>
                  </a:cubicBezTo>
                  <a:cubicBezTo>
                    <a:pt x="4984" y="2031"/>
                    <a:pt x="4772" y="2144"/>
                    <a:pt x="4552" y="2261"/>
                  </a:cubicBezTo>
                  <a:cubicBezTo>
                    <a:pt x="4381" y="2354"/>
                    <a:pt x="4201" y="2436"/>
                    <a:pt x="4018" y="2518"/>
                  </a:cubicBezTo>
                  <a:cubicBezTo>
                    <a:pt x="3948" y="2530"/>
                    <a:pt x="3880" y="2545"/>
                    <a:pt x="3813" y="2566"/>
                  </a:cubicBezTo>
                  <a:cubicBezTo>
                    <a:pt x="3771" y="2582"/>
                    <a:pt x="3731" y="2600"/>
                    <a:pt x="3691" y="2621"/>
                  </a:cubicBezTo>
                  <a:cubicBezTo>
                    <a:pt x="3642" y="2636"/>
                    <a:pt x="3593" y="2653"/>
                    <a:pt x="3545" y="2673"/>
                  </a:cubicBezTo>
                  <a:cubicBezTo>
                    <a:pt x="3325" y="2762"/>
                    <a:pt x="3142" y="2920"/>
                    <a:pt x="2938" y="3038"/>
                  </a:cubicBezTo>
                  <a:cubicBezTo>
                    <a:pt x="2745" y="3146"/>
                    <a:pt x="2564" y="3270"/>
                    <a:pt x="2394" y="3412"/>
                  </a:cubicBezTo>
                  <a:lnTo>
                    <a:pt x="2387" y="3417"/>
                  </a:lnTo>
                  <a:cubicBezTo>
                    <a:pt x="2386" y="3418"/>
                    <a:pt x="2384" y="3420"/>
                    <a:pt x="2382" y="3421"/>
                  </a:cubicBezTo>
                  <a:cubicBezTo>
                    <a:pt x="2342" y="3453"/>
                    <a:pt x="2303" y="3487"/>
                    <a:pt x="2266" y="3521"/>
                  </a:cubicBezTo>
                  <a:cubicBezTo>
                    <a:pt x="2252" y="3536"/>
                    <a:pt x="2238" y="3550"/>
                    <a:pt x="2224" y="3565"/>
                  </a:cubicBezTo>
                  <a:cubicBezTo>
                    <a:pt x="2113" y="3672"/>
                    <a:pt x="2010" y="3786"/>
                    <a:pt x="1915" y="3908"/>
                  </a:cubicBezTo>
                  <a:cubicBezTo>
                    <a:pt x="1789" y="4070"/>
                    <a:pt x="1675" y="4248"/>
                    <a:pt x="1606" y="4443"/>
                  </a:cubicBezTo>
                  <a:cubicBezTo>
                    <a:pt x="1519" y="4692"/>
                    <a:pt x="1552" y="4947"/>
                    <a:pt x="1495" y="5199"/>
                  </a:cubicBezTo>
                  <a:cubicBezTo>
                    <a:pt x="1375" y="5731"/>
                    <a:pt x="1246" y="6260"/>
                    <a:pt x="1132" y="6793"/>
                  </a:cubicBezTo>
                  <a:cubicBezTo>
                    <a:pt x="1015" y="7348"/>
                    <a:pt x="915" y="7905"/>
                    <a:pt x="833" y="8466"/>
                  </a:cubicBezTo>
                  <a:cubicBezTo>
                    <a:pt x="751" y="9024"/>
                    <a:pt x="677" y="9585"/>
                    <a:pt x="580" y="10142"/>
                  </a:cubicBezTo>
                  <a:cubicBezTo>
                    <a:pt x="537" y="10397"/>
                    <a:pt x="501" y="10651"/>
                    <a:pt x="479" y="10909"/>
                  </a:cubicBezTo>
                  <a:cubicBezTo>
                    <a:pt x="455" y="11207"/>
                    <a:pt x="470" y="11516"/>
                    <a:pt x="425" y="11811"/>
                  </a:cubicBezTo>
                  <a:cubicBezTo>
                    <a:pt x="392" y="12035"/>
                    <a:pt x="341" y="12247"/>
                    <a:pt x="329" y="12475"/>
                  </a:cubicBezTo>
                  <a:cubicBezTo>
                    <a:pt x="313" y="12763"/>
                    <a:pt x="271" y="13047"/>
                    <a:pt x="228" y="13332"/>
                  </a:cubicBezTo>
                  <a:cubicBezTo>
                    <a:pt x="148" y="13886"/>
                    <a:pt x="90" y="14444"/>
                    <a:pt x="61" y="15003"/>
                  </a:cubicBezTo>
                  <a:cubicBezTo>
                    <a:pt x="1" y="16157"/>
                    <a:pt x="36" y="17318"/>
                    <a:pt x="35" y="18473"/>
                  </a:cubicBezTo>
                  <a:lnTo>
                    <a:pt x="35" y="20208"/>
                  </a:lnTo>
                  <a:cubicBezTo>
                    <a:pt x="35" y="20486"/>
                    <a:pt x="33" y="20763"/>
                    <a:pt x="58" y="21042"/>
                  </a:cubicBezTo>
                  <a:cubicBezTo>
                    <a:pt x="83" y="21306"/>
                    <a:pt x="121" y="21569"/>
                    <a:pt x="132" y="21835"/>
                  </a:cubicBezTo>
                  <a:cubicBezTo>
                    <a:pt x="175" y="22984"/>
                    <a:pt x="134" y="24141"/>
                    <a:pt x="117" y="25290"/>
                  </a:cubicBezTo>
                  <a:cubicBezTo>
                    <a:pt x="110" y="25843"/>
                    <a:pt x="284" y="26354"/>
                    <a:pt x="425" y="26884"/>
                  </a:cubicBezTo>
                  <a:cubicBezTo>
                    <a:pt x="566" y="27408"/>
                    <a:pt x="701" y="27930"/>
                    <a:pt x="887" y="28440"/>
                  </a:cubicBezTo>
                  <a:cubicBezTo>
                    <a:pt x="970" y="28665"/>
                    <a:pt x="1070" y="28884"/>
                    <a:pt x="1147" y="29111"/>
                  </a:cubicBezTo>
                  <a:cubicBezTo>
                    <a:pt x="1235" y="29369"/>
                    <a:pt x="1301" y="29629"/>
                    <a:pt x="1430" y="29871"/>
                  </a:cubicBezTo>
                  <a:cubicBezTo>
                    <a:pt x="1670" y="30319"/>
                    <a:pt x="1885" y="30797"/>
                    <a:pt x="2078" y="31269"/>
                  </a:cubicBezTo>
                  <a:cubicBezTo>
                    <a:pt x="2463" y="32207"/>
                    <a:pt x="2582" y="33243"/>
                    <a:pt x="3233" y="34055"/>
                  </a:cubicBezTo>
                  <a:cubicBezTo>
                    <a:pt x="3523" y="34417"/>
                    <a:pt x="3882" y="34735"/>
                    <a:pt x="4299" y="34939"/>
                  </a:cubicBezTo>
                  <a:cubicBezTo>
                    <a:pt x="4730" y="35150"/>
                    <a:pt x="5203" y="35262"/>
                    <a:pt x="5626" y="35493"/>
                  </a:cubicBezTo>
                  <a:cubicBezTo>
                    <a:pt x="6090" y="35746"/>
                    <a:pt x="6535" y="36022"/>
                    <a:pt x="7018" y="36242"/>
                  </a:cubicBezTo>
                  <a:cubicBezTo>
                    <a:pt x="7493" y="36459"/>
                    <a:pt x="7984" y="36651"/>
                    <a:pt x="8487" y="36792"/>
                  </a:cubicBezTo>
                  <a:cubicBezTo>
                    <a:pt x="8729" y="36861"/>
                    <a:pt x="8983" y="36897"/>
                    <a:pt x="9237" y="36897"/>
                  </a:cubicBezTo>
                  <a:cubicBezTo>
                    <a:pt x="9440" y="36897"/>
                    <a:pt x="9643" y="36874"/>
                    <a:pt x="9839" y="36824"/>
                  </a:cubicBezTo>
                  <a:cubicBezTo>
                    <a:pt x="10074" y="36765"/>
                    <a:pt x="10291" y="36652"/>
                    <a:pt x="10516" y="36568"/>
                  </a:cubicBezTo>
                  <a:cubicBezTo>
                    <a:pt x="10628" y="36526"/>
                    <a:pt x="10741" y="36487"/>
                    <a:pt x="10854" y="36446"/>
                  </a:cubicBezTo>
                  <a:cubicBezTo>
                    <a:pt x="11202" y="36533"/>
                    <a:pt x="11548" y="36597"/>
                    <a:pt x="11917" y="36597"/>
                  </a:cubicBezTo>
                  <a:cubicBezTo>
                    <a:pt x="11937" y="36597"/>
                    <a:pt x="11957" y="36596"/>
                    <a:pt x="11977" y="36596"/>
                  </a:cubicBezTo>
                  <a:cubicBezTo>
                    <a:pt x="12145" y="36593"/>
                    <a:pt x="12313" y="36591"/>
                    <a:pt x="12480" y="36591"/>
                  </a:cubicBezTo>
                  <a:cubicBezTo>
                    <a:pt x="12860" y="36591"/>
                    <a:pt x="13238" y="36598"/>
                    <a:pt x="13619" y="36599"/>
                  </a:cubicBezTo>
                  <a:cubicBezTo>
                    <a:pt x="13650" y="36599"/>
                    <a:pt x="13681" y="36599"/>
                    <a:pt x="13713" y="36599"/>
                  </a:cubicBezTo>
                  <a:cubicBezTo>
                    <a:pt x="13930" y="36599"/>
                    <a:pt x="14150" y="36592"/>
                    <a:pt x="14357" y="36523"/>
                  </a:cubicBezTo>
                  <a:cubicBezTo>
                    <a:pt x="14599" y="36441"/>
                    <a:pt x="14828" y="36376"/>
                    <a:pt x="15080" y="36333"/>
                  </a:cubicBezTo>
                  <a:cubicBezTo>
                    <a:pt x="15967" y="36183"/>
                    <a:pt x="17013" y="35978"/>
                    <a:pt x="17478" y="35124"/>
                  </a:cubicBezTo>
                  <a:cubicBezTo>
                    <a:pt x="17683" y="34747"/>
                    <a:pt x="17811" y="34323"/>
                    <a:pt x="17968" y="33924"/>
                  </a:cubicBezTo>
                  <a:cubicBezTo>
                    <a:pt x="18066" y="33679"/>
                    <a:pt x="18160" y="33434"/>
                    <a:pt x="18238" y="33182"/>
                  </a:cubicBezTo>
                  <a:cubicBezTo>
                    <a:pt x="18322" y="32919"/>
                    <a:pt x="18372" y="32648"/>
                    <a:pt x="18447" y="32383"/>
                  </a:cubicBezTo>
                  <a:cubicBezTo>
                    <a:pt x="18590" y="31881"/>
                    <a:pt x="18842" y="31421"/>
                    <a:pt x="19106" y="30973"/>
                  </a:cubicBezTo>
                  <a:cubicBezTo>
                    <a:pt x="19227" y="30768"/>
                    <a:pt x="19403" y="30608"/>
                    <a:pt x="19541" y="30415"/>
                  </a:cubicBezTo>
                  <a:cubicBezTo>
                    <a:pt x="19697" y="30197"/>
                    <a:pt x="19823" y="29956"/>
                    <a:pt x="20003" y="29755"/>
                  </a:cubicBezTo>
                  <a:cubicBezTo>
                    <a:pt x="20340" y="29377"/>
                    <a:pt x="20688" y="28997"/>
                    <a:pt x="21052" y="28645"/>
                  </a:cubicBezTo>
                  <a:cubicBezTo>
                    <a:pt x="21429" y="28279"/>
                    <a:pt x="21879" y="28033"/>
                    <a:pt x="22287" y="27709"/>
                  </a:cubicBezTo>
                  <a:cubicBezTo>
                    <a:pt x="22475" y="27560"/>
                    <a:pt x="22648" y="27394"/>
                    <a:pt x="22831" y="27241"/>
                  </a:cubicBezTo>
                  <a:cubicBezTo>
                    <a:pt x="23052" y="27055"/>
                    <a:pt x="23293" y="26898"/>
                    <a:pt x="23511" y="26709"/>
                  </a:cubicBezTo>
                  <a:cubicBezTo>
                    <a:pt x="23700" y="26544"/>
                    <a:pt x="23884" y="26382"/>
                    <a:pt x="24103" y="26257"/>
                  </a:cubicBezTo>
                  <a:cubicBezTo>
                    <a:pt x="24354" y="26117"/>
                    <a:pt x="24599" y="25987"/>
                    <a:pt x="24833" y="25816"/>
                  </a:cubicBezTo>
                  <a:cubicBezTo>
                    <a:pt x="25024" y="25676"/>
                    <a:pt x="25225" y="25539"/>
                    <a:pt x="25395" y="25374"/>
                  </a:cubicBezTo>
                  <a:cubicBezTo>
                    <a:pt x="25589" y="25186"/>
                    <a:pt x="25765" y="25006"/>
                    <a:pt x="25984" y="24846"/>
                  </a:cubicBezTo>
                  <a:cubicBezTo>
                    <a:pt x="26390" y="24549"/>
                    <a:pt x="26778" y="24222"/>
                    <a:pt x="27226" y="23987"/>
                  </a:cubicBezTo>
                  <a:cubicBezTo>
                    <a:pt x="27693" y="23742"/>
                    <a:pt x="28170" y="23525"/>
                    <a:pt x="28615" y="23239"/>
                  </a:cubicBezTo>
                  <a:cubicBezTo>
                    <a:pt x="29074" y="22944"/>
                    <a:pt x="29513" y="22621"/>
                    <a:pt x="29973" y="22328"/>
                  </a:cubicBezTo>
                  <a:cubicBezTo>
                    <a:pt x="30442" y="22029"/>
                    <a:pt x="30904" y="21720"/>
                    <a:pt x="31383" y="21439"/>
                  </a:cubicBezTo>
                  <a:cubicBezTo>
                    <a:pt x="31861" y="21157"/>
                    <a:pt x="32353" y="20893"/>
                    <a:pt x="32825" y="20601"/>
                  </a:cubicBezTo>
                  <a:cubicBezTo>
                    <a:pt x="33051" y="20461"/>
                    <a:pt x="33271" y="20314"/>
                    <a:pt x="33502" y="20186"/>
                  </a:cubicBezTo>
                  <a:cubicBezTo>
                    <a:pt x="33718" y="20067"/>
                    <a:pt x="33951" y="19982"/>
                    <a:pt x="34161" y="19854"/>
                  </a:cubicBezTo>
                  <a:cubicBezTo>
                    <a:pt x="34361" y="19732"/>
                    <a:pt x="34539" y="19581"/>
                    <a:pt x="34729" y="19448"/>
                  </a:cubicBezTo>
                  <a:cubicBezTo>
                    <a:pt x="34941" y="19299"/>
                    <a:pt x="35168" y="19168"/>
                    <a:pt x="35355" y="18986"/>
                  </a:cubicBezTo>
                  <a:cubicBezTo>
                    <a:pt x="35685" y="18663"/>
                    <a:pt x="35825" y="18215"/>
                    <a:pt x="36176" y="17907"/>
                  </a:cubicBezTo>
                  <a:cubicBezTo>
                    <a:pt x="36508" y="17615"/>
                    <a:pt x="36903" y="17406"/>
                    <a:pt x="37229" y="17107"/>
                  </a:cubicBezTo>
                  <a:cubicBezTo>
                    <a:pt x="37594" y="16774"/>
                    <a:pt x="37855" y="16346"/>
                    <a:pt x="38193" y="15988"/>
                  </a:cubicBezTo>
                  <a:cubicBezTo>
                    <a:pt x="38337" y="15834"/>
                    <a:pt x="38483" y="15683"/>
                    <a:pt x="38606" y="15512"/>
                  </a:cubicBezTo>
                  <a:cubicBezTo>
                    <a:pt x="38777" y="15276"/>
                    <a:pt x="38882" y="14993"/>
                    <a:pt x="39001" y="14729"/>
                  </a:cubicBezTo>
                  <a:cubicBezTo>
                    <a:pt x="39215" y="14257"/>
                    <a:pt x="39442" y="13804"/>
                    <a:pt x="39595" y="13307"/>
                  </a:cubicBezTo>
                  <a:cubicBezTo>
                    <a:pt x="39745" y="12815"/>
                    <a:pt x="39935" y="12290"/>
                    <a:pt x="39956" y="11772"/>
                  </a:cubicBezTo>
                  <a:cubicBezTo>
                    <a:pt x="39967" y="11524"/>
                    <a:pt x="39939" y="11276"/>
                    <a:pt x="39947" y="11029"/>
                  </a:cubicBezTo>
                  <a:cubicBezTo>
                    <a:pt x="39955" y="10753"/>
                    <a:pt x="39989" y="10482"/>
                    <a:pt x="40023" y="10209"/>
                  </a:cubicBezTo>
                  <a:cubicBezTo>
                    <a:pt x="40037" y="10095"/>
                    <a:pt x="40043" y="9980"/>
                    <a:pt x="40042" y="9864"/>
                  </a:cubicBezTo>
                  <a:cubicBezTo>
                    <a:pt x="40092" y="9600"/>
                    <a:pt x="40094" y="9326"/>
                    <a:pt x="40173" y="9068"/>
                  </a:cubicBezTo>
                  <a:cubicBezTo>
                    <a:pt x="40245" y="8833"/>
                    <a:pt x="40334" y="8629"/>
                    <a:pt x="40341" y="8379"/>
                  </a:cubicBezTo>
                  <a:cubicBezTo>
                    <a:pt x="40347" y="8113"/>
                    <a:pt x="40341" y="7830"/>
                    <a:pt x="40309" y="7567"/>
                  </a:cubicBezTo>
                  <a:cubicBezTo>
                    <a:pt x="40278" y="7314"/>
                    <a:pt x="40213" y="7070"/>
                    <a:pt x="40213" y="6814"/>
                  </a:cubicBezTo>
                  <a:cubicBezTo>
                    <a:pt x="40213" y="6381"/>
                    <a:pt x="40241" y="5948"/>
                    <a:pt x="40260" y="5516"/>
                  </a:cubicBezTo>
                  <a:cubicBezTo>
                    <a:pt x="40278" y="5109"/>
                    <a:pt x="40284" y="4684"/>
                    <a:pt x="40165" y="4291"/>
                  </a:cubicBezTo>
                  <a:cubicBezTo>
                    <a:pt x="40042" y="3891"/>
                    <a:pt x="39772" y="3620"/>
                    <a:pt x="39447" y="3369"/>
                  </a:cubicBezTo>
                  <a:cubicBezTo>
                    <a:pt x="39095" y="3096"/>
                    <a:pt x="38700" y="2905"/>
                    <a:pt x="38283" y="2753"/>
                  </a:cubicBezTo>
                  <a:cubicBezTo>
                    <a:pt x="38208" y="2727"/>
                    <a:pt x="38134" y="2702"/>
                    <a:pt x="38058" y="2680"/>
                  </a:cubicBezTo>
                  <a:cubicBezTo>
                    <a:pt x="37806" y="2407"/>
                    <a:pt x="37523" y="2151"/>
                    <a:pt x="37179" y="2017"/>
                  </a:cubicBezTo>
                  <a:cubicBezTo>
                    <a:pt x="36976" y="1938"/>
                    <a:pt x="36762" y="1890"/>
                    <a:pt x="36551" y="1838"/>
                  </a:cubicBezTo>
                  <a:cubicBezTo>
                    <a:pt x="36313" y="1778"/>
                    <a:pt x="36083" y="1696"/>
                    <a:pt x="35852" y="1615"/>
                  </a:cubicBezTo>
                  <a:cubicBezTo>
                    <a:pt x="35350" y="1442"/>
                    <a:pt x="34855" y="1318"/>
                    <a:pt x="34322" y="1307"/>
                  </a:cubicBezTo>
                  <a:cubicBezTo>
                    <a:pt x="34244" y="1305"/>
                    <a:pt x="34167" y="1304"/>
                    <a:pt x="34090" y="1304"/>
                  </a:cubicBezTo>
                  <a:cubicBezTo>
                    <a:pt x="33777" y="1304"/>
                    <a:pt x="33463" y="1316"/>
                    <a:pt x="33151" y="1316"/>
                  </a:cubicBezTo>
                  <a:cubicBezTo>
                    <a:pt x="32964" y="1316"/>
                    <a:pt x="32778" y="1312"/>
                    <a:pt x="32593" y="1298"/>
                  </a:cubicBezTo>
                  <a:cubicBezTo>
                    <a:pt x="32348" y="1281"/>
                    <a:pt x="32105" y="1252"/>
                    <a:pt x="31859" y="1236"/>
                  </a:cubicBezTo>
                  <a:cubicBezTo>
                    <a:pt x="31580" y="1216"/>
                    <a:pt x="31299" y="1233"/>
                    <a:pt x="31022" y="1183"/>
                  </a:cubicBezTo>
                  <a:cubicBezTo>
                    <a:pt x="30816" y="1145"/>
                    <a:pt x="30620" y="1110"/>
                    <a:pt x="30412" y="1110"/>
                  </a:cubicBezTo>
                  <a:cubicBezTo>
                    <a:pt x="30398" y="1110"/>
                    <a:pt x="30384" y="1110"/>
                    <a:pt x="30369" y="1111"/>
                  </a:cubicBezTo>
                  <a:lnTo>
                    <a:pt x="30318" y="1111"/>
                  </a:lnTo>
                  <a:cubicBezTo>
                    <a:pt x="29283" y="852"/>
                    <a:pt x="28267" y="541"/>
                    <a:pt x="27208" y="387"/>
                  </a:cubicBezTo>
                  <a:cubicBezTo>
                    <a:pt x="26685" y="312"/>
                    <a:pt x="26184" y="239"/>
                    <a:pt x="25657" y="239"/>
                  </a:cubicBezTo>
                  <a:cubicBezTo>
                    <a:pt x="25632" y="239"/>
                    <a:pt x="25608" y="239"/>
                    <a:pt x="25583" y="239"/>
                  </a:cubicBezTo>
                  <a:cubicBezTo>
                    <a:pt x="25542" y="240"/>
                    <a:pt x="25501" y="240"/>
                    <a:pt x="25460" y="240"/>
                  </a:cubicBezTo>
                  <a:cubicBezTo>
                    <a:pt x="25227" y="240"/>
                    <a:pt x="24998" y="228"/>
                    <a:pt x="24767" y="182"/>
                  </a:cubicBezTo>
                  <a:cubicBezTo>
                    <a:pt x="24554" y="140"/>
                    <a:pt x="24344" y="124"/>
                    <a:pt x="24131" y="124"/>
                  </a:cubicBezTo>
                  <a:cubicBezTo>
                    <a:pt x="24084" y="124"/>
                    <a:pt x="24037" y="124"/>
                    <a:pt x="23990" y="126"/>
                  </a:cubicBezTo>
                  <a:cubicBezTo>
                    <a:pt x="23830" y="131"/>
                    <a:pt x="23669" y="141"/>
                    <a:pt x="23508" y="141"/>
                  </a:cubicBezTo>
                  <a:cubicBezTo>
                    <a:pt x="23394" y="141"/>
                    <a:pt x="23279" y="136"/>
                    <a:pt x="23165" y="120"/>
                  </a:cubicBezTo>
                  <a:cubicBezTo>
                    <a:pt x="22913" y="83"/>
                    <a:pt x="22673" y="25"/>
                    <a:pt x="22416" y="23"/>
                  </a:cubicBezTo>
                  <a:cubicBezTo>
                    <a:pt x="22293" y="22"/>
                    <a:pt x="22170" y="22"/>
                    <a:pt x="22046" y="22"/>
                  </a:cubicBezTo>
                  <a:cubicBezTo>
                    <a:pt x="21872" y="22"/>
                    <a:pt x="21698" y="23"/>
                    <a:pt x="21523" y="23"/>
                  </a:cubicBezTo>
                  <a:cubicBezTo>
                    <a:pt x="21255" y="23"/>
                    <a:pt x="20986" y="21"/>
                    <a:pt x="20717" y="15"/>
                  </a:cubicBezTo>
                  <a:cubicBezTo>
                    <a:pt x="20376" y="7"/>
                    <a:pt x="20037" y="0"/>
                    <a:pt x="19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481140" y="1438565"/>
            <a:ext cx="1060142" cy="976068"/>
            <a:chOff x="8502190" y="1101465"/>
            <a:chExt cx="1060142" cy="976068"/>
          </a:xfrm>
        </p:grpSpPr>
        <p:sp>
          <p:nvSpPr>
            <p:cNvPr id="22" name="Google Shape;22;p2"/>
            <p:cNvSpPr/>
            <p:nvPr/>
          </p:nvSpPr>
          <p:spPr>
            <a:xfrm>
              <a:off x="8502190" y="1101465"/>
              <a:ext cx="1060142" cy="976068"/>
            </a:xfrm>
            <a:custGeom>
              <a:avLst/>
              <a:gdLst/>
              <a:ahLst/>
              <a:cxnLst/>
              <a:rect l="l" t="t" r="r" b="b"/>
              <a:pathLst>
                <a:path w="17250" h="15882" extrusionOk="0">
                  <a:moveTo>
                    <a:pt x="7718" y="0"/>
                  </a:moveTo>
                  <a:cubicBezTo>
                    <a:pt x="2756" y="0"/>
                    <a:pt x="1" y="7316"/>
                    <a:pt x="2281" y="12258"/>
                  </a:cubicBezTo>
                  <a:cubicBezTo>
                    <a:pt x="3207" y="14264"/>
                    <a:pt x="5197" y="15882"/>
                    <a:pt x="7404" y="15882"/>
                  </a:cubicBezTo>
                  <a:cubicBezTo>
                    <a:pt x="7419" y="15882"/>
                    <a:pt x="7434" y="15882"/>
                    <a:pt x="7449" y="15881"/>
                  </a:cubicBezTo>
                  <a:cubicBezTo>
                    <a:pt x="14757" y="15809"/>
                    <a:pt x="17249" y="5169"/>
                    <a:pt x="11496" y="1305"/>
                  </a:cubicBezTo>
                  <a:cubicBezTo>
                    <a:pt x="10142" y="395"/>
                    <a:pt x="8870" y="0"/>
                    <a:pt x="7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53476" y="1247800"/>
              <a:ext cx="808382" cy="521563"/>
            </a:xfrm>
            <a:custGeom>
              <a:avLst/>
              <a:gdLst/>
              <a:ahLst/>
              <a:cxnLst/>
              <a:rect l="l" t="t" r="r" b="b"/>
              <a:pathLst>
                <a:path w="16998" h="10967" extrusionOk="0">
                  <a:moveTo>
                    <a:pt x="13886" y="0"/>
                  </a:moveTo>
                  <a:cubicBezTo>
                    <a:pt x="13872" y="0"/>
                    <a:pt x="13859" y="1"/>
                    <a:pt x="13846" y="2"/>
                  </a:cubicBezTo>
                  <a:cubicBezTo>
                    <a:pt x="13810" y="3"/>
                    <a:pt x="13775" y="9"/>
                    <a:pt x="13741" y="20"/>
                  </a:cubicBezTo>
                  <a:cubicBezTo>
                    <a:pt x="13741" y="20"/>
                    <a:pt x="13730" y="23"/>
                    <a:pt x="13722" y="26"/>
                  </a:cubicBezTo>
                  <a:cubicBezTo>
                    <a:pt x="13706" y="26"/>
                    <a:pt x="13674" y="27"/>
                    <a:pt x="13670" y="27"/>
                  </a:cubicBezTo>
                  <a:cubicBezTo>
                    <a:pt x="13483" y="29"/>
                    <a:pt x="13315" y="90"/>
                    <a:pt x="13135" y="120"/>
                  </a:cubicBezTo>
                  <a:cubicBezTo>
                    <a:pt x="12956" y="151"/>
                    <a:pt x="12772" y="188"/>
                    <a:pt x="12589" y="220"/>
                  </a:cubicBezTo>
                  <a:cubicBezTo>
                    <a:pt x="12405" y="251"/>
                    <a:pt x="12219" y="273"/>
                    <a:pt x="12035" y="309"/>
                  </a:cubicBezTo>
                  <a:cubicBezTo>
                    <a:pt x="11848" y="346"/>
                    <a:pt x="11659" y="371"/>
                    <a:pt x="11472" y="411"/>
                  </a:cubicBezTo>
                  <a:cubicBezTo>
                    <a:pt x="11282" y="450"/>
                    <a:pt x="11093" y="493"/>
                    <a:pt x="10901" y="525"/>
                  </a:cubicBezTo>
                  <a:cubicBezTo>
                    <a:pt x="10728" y="553"/>
                    <a:pt x="10552" y="571"/>
                    <a:pt x="10384" y="621"/>
                  </a:cubicBezTo>
                  <a:cubicBezTo>
                    <a:pt x="10305" y="647"/>
                    <a:pt x="10225" y="668"/>
                    <a:pt x="10145" y="684"/>
                  </a:cubicBezTo>
                  <a:cubicBezTo>
                    <a:pt x="10070" y="697"/>
                    <a:pt x="9962" y="705"/>
                    <a:pt x="9876" y="724"/>
                  </a:cubicBezTo>
                  <a:cubicBezTo>
                    <a:pt x="9513" y="800"/>
                    <a:pt x="9149" y="879"/>
                    <a:pt x="8788" y="960"/>
                  </a:cubicBezTo>
                  <a:cubicBezTo>
                    <a:pt x="8613" y="998"/>
                    <a:pt x="8439" y="1051"/>
                    <a:pt x="8264" y="1084"/>
                  </a:cubicBezTo>
                  <a:cubicBezTo>
                    <a:pt x="8089" y="1117"/>
                    <a:pt x="7921" y="1178"/>
                    <a:pt x="7749" y="1226"/>
                  </a:cubicBezTo>
                  <a:cubicBezTo>
                    <a:pt x="7567" y="1275"/>
                    <a:pt x="7384" y="1323"/>
                    <a:pt x="7200" y="1373"/>
                  </a:cubicBezTo>
                  <a:cubicBezTo>
                    <a:pt x="7022" y="1420"/>
                    <a:pt x="6841" y="1452"/>
                    <a:pt x="6662" y="1495"/>
                  </a:cubicBezTo>
                  <a:cubicBezTo>
                    <a:pt x="6476" y="1540"/>
                    <a:pt x="6293" y="1601"/>
                    <a:pt x="6108" y="1649"/>
                  </a:cubicBezTo>
                  <a:cubicBezTo>
                    <a:pt x="5923" y="1698"/>
                    <a:pt x="5736" y="1748"/>
                    <a:pt x="5550" y="1797"/>
                  </a:cubicBezTo>
                  <a:cubicBezTo>
                    <a:pt x="5346" y="1850"/>
                    <a:pt x="5135" y="1892"/>
                    <a:pt x="4935" y="1962"/>
                  </a:cubicBezTo>
                  <a:cubicBezTo>
                    <a:pt x="4738" y="2032"/>
                    <a:pt x="4541" y="2097"/>
                    <a:pt x="4344" y="2164"/>
                  </a:cubicBezTo>
                  <a:cubicBezTo>
                    <a:pt x="4243" y="2198"/>
                    <a:pt x="4142" y="2235"/>
                    <a:pt x="4041" y="2271"/>
                  </a:cubicBezTo>
                  <a:cubicBezTo>
                    <a:pt x="3940" y="2306"/>
                    <a:pt x="3843" y="2350"/>
                    <a:pt x="3742" y="2391"/>
                  </a:cubicBezTo>
                  <a:cubicBezTo>
                    <a:pt x="3645" y="2429"/>
                    <a:pt x="3558" y="2477"/>
                    <a:pt x="3466" y="2525"/>
                  </a:cubicBezTo>
                  <a:cubicBezTo>
                    <a:pt x="3380" y="2570"/>
                    <a:pt x="3288" y="2599"/>
                    <a:pt x="3200" y="2637"/>
                  </a:cubicBezTo>
                  <a:cubicBezTo>
                    <a:pt x="3114" y="2676"/>
                    <a:pt x="3164" y="2802"/>
                    <a:pt x="3246" y="2802"/>
                  </a:cubicBezTo>
                  <a:cubicBezTo>
                    <a:pt x="3253" y="2802"/>
                    <a:pt x="3260" y="2801"/>
                    <a:pt x="3268" y="2799"/>
                  </a:cubicBezTo>
                  <a:cubicBezTo>
                    <a:pt x="3348" y="2777"/>
                    <a:pt x="3431" y="2764"/>
                    <a:pt x="3511" y="2740"/>
                  </a:cubicBezTo>
                  <a:cubicBezTo>
                    <a:pt x="3592" y="2717"/>
                    <a:pt x="3668" y="2679"/>
                    <a:pt x="3750" y="2659"/>
                  </a:cubicBezTo>
                  <a:cubicBezTo>
                    <a:pt x="3838" y="2638"/>
                    <a:pt x="3930" y="2626"/>
                    <a:pt x="4017" y="2603"/>
                  </a:cubicBezTo>
                  <a:cubicBezTo>
                    <a:pt x="4114" y="2577"/>
                    <a:pt x="4211" y="2541"/>
                    <a:pt x="4307" y="2512"/>
                  </a:cubicBezTo>
                  <a:cubicBezTo>
                    <a:pt x="4487" y="2455"/>
                    <a:pt x="4672" y="2408"/>
                    <a:pt x="4852" y="2350"/>
                  </a:cubicBezTo>
                  <a:cubicBezTo>
                    <a:pt x="5022" y="2295"/>
                    <a:pt x="5196" y="2249"/>
                    <a:pt x="5371" y="2212"/>
                  </a:cubicBezTo>
                  <a:cubicBezTo>
                    <a:pt x="5740" y="2140"/>
                    <a:pt x="6111" y="2057"/>
                    <a:pt x="6475" y="1967"/>
                  </a:cubicBezTo>
                  <a:cubicBezTo>
                    <a:pt x="6564" y="1945"/>
                    <a:pt x="6652" y="1917"/>
                    <a:pt x="6741" y="1895"/>
                  </a:cubicBezTo>
                  <a:cubicBezTo>
                    <a:pt x="6827" y="1876"/>
                    <a:pt x="6914" y="1867"/>
                    <a:pt x="7000" y="1851"/>
                  </a:cubicBezTo>
                  <a:cubicBezTo>
                    <a:pt x="7191" y="1817"/>
                    <a:pt x="7378" y="1763"/>
                    <a:pt x="7567" y="1717"/>
                  </a:cubicBezTo>
                  <a:cubicBezTo>
                    <a:pt x="8265" y="1546"/>
                    <a:pt x="8959" y="1351"/>
                    <a:pt x="9667" y="1221"/>
                  </a:cubicBezTo>
                  <a:cubicBezTo>
                    <a:pt x="9833" y="1190"/>
                    <a:pt x="10000" y="1149"/>
                    <a:pt x="10161" y="1128"/>
                  </a:cubicBezTo>
                  <a:cubicBezTo>
                    <a:pt x="10346" y="1104"/>
                    <a:pt x="10519" y="1039"/>
                    <a:pt x="10701" y="1006"/>
                  </a:cubicBezTo>
                  <a:cubicBezTo>
                    <a:pt x="10878" y="973"/>
                    <a:pt x="11057" y="951"/>
                    <a:pt x="11236" y="918"/>
                  </a:cubicBezTo>
                  <a:cubicBezTo>
                    <a:pt x="11418" y="884"/>
                    <a:pt x="11597" y="838"/>
                    <a:pt x="11780" y="811"/>
                  </a:cubicBezTo>
                  <a:cubicBezTo>
                    <a:pt x="11988" y="779"/>
                    <a:pt x="12192" y="732"/>
                    <a:pt x="12401" y="701"/>
                  </a:cubicBezTo>
                  <a:cubicBezTo>
                    <a:pt x="12606" y="670"/>
                    <a:pt x="12809" y="632"/>
                    <a:pt x="13014" y="597"/>
                  </a:cubicBezTo>
                  <a:cubicBezTo>
                    <a:pt x="13111" y="580"/>
                    <a:pt x="13209" y="562"/>
                    <a:pt x="13307" y="543"/>
                  </a:cubicBezTo>
                  <a:cubicBezTo>
                    <a:pt x="13393" y="527"/>
                    <a:pt x="13474" y="488"/>
                    <a:pt x="13561" y="473"/>
                  </a:cubicBezTo>
                  <a:cubicBezTo>
                    <a:pt x="13652" y="459"/>
                    <a:pt x="13746" y="473"/>
                    <a:pt x="13835" y="447"/>
                  </a:cubicBezTo>
                  <a:cubicBezTo>
                    <a:pt x="13845" y="444"/>
                    <a:pt x="13854" y="440"/>
                    <a:pt x="13862" y="436"/>
                  </a:cubicBezTo>
                  <a:lnTo>
                    <a:pt x="13862" y="436"/>
                  </a:lnTo>
                  <a:cubicBezTo>
                    <a:pt x="13859" y="437"/>
                    <a:pt x="13856" y="437"/>
                    <a:pt x="13854" y="437"/>
                  </a:cubicBezTo>
                  <a:cubicBezTo>
                    <a:pt x="13849" y="437"/>
                    <a:pt x="13851" y="434"/>
                    <a:pt x="13868" y="434"/>
                  </a:cubicBezTo>
                  <a:lnTo>
                    <a:pt x="13871" y="432"/>
                  </a:lnTo>
                  <a:lnTo>
                    <a:pt x="13871" y="433"/>
                  </a:lnTo>
                  <a:lnTo>
                    <a:pt x="13872" y="433"/>
                  </a:lnTo>
                  <a:cubicBezTo>
                    <a:pt x="13881" y="442"/>
                    <a:pt x="13891" y="450"/>
                    <a:pt x="13901" y="459"/>
                  </a:cubicBezTo>
                  <a:cubicBezTo>
                    <a:pt x="13891" y="467"/>
                    <a:pt x="13880" y="476"/>
                    <a:pt x="13871" y="484"/>
                  </a:cubicBezTo>
                  <a:cubicBezTo>
                    <a:pt x="13843" y="508"/>
                    <a:pt x="13815" y="541"/>
                    <a:pt x="13784" y="559"/>
                  </a:cubicBezTo>
                  <a:cubicBezTo>
                    <a:pt x="13752" y="578"/>
                    <a:pt x="13705" y="591"/>
                    <a:pt x="13669" y="609"/>
                  </a:cubicBezTo>
                  <a:cubicBezTo>
                    <a:pt x="13486" y="695"/>
                    <a:pt x="13317" y="797"/>
                    <a:pt x="13127" y="871"/>
                  </a:cubicBezTo>
                  <a:cubicBezTo>
                    <a:pt x="12938" y="943"/>
                    <a:pt x="12739" y="959"/>
                    <a:pt x="12544" y="1009"/>
                  </a:cubicBezTo>
                  <a:cubicBezTo>
                    <a:pt x="12349" y="1059"/>
                    <a:pt x="12167" y="1141"/>
                    <a:pt x="11964" y="1161"/>
                  </a:cubicBezTo>
                  <a:cubicBezTo>
                    <a:pt x="11917" y="1163"/>
                    <a:pt x="11869" y="1169"/>
                    <a:pt x="11824" y="1180"/>
                  </a:cubicBezTo>
                  <a:cubicBezTo>
                    <a:pt x="11781" y="1190"/>
                    <a:pt x="11747" y="1215"/>
                    <a:pt x="11706" y="1230"/>
                  </a:cubicBezTo>
                  <a:cubicBezTo>
                    <a:pt x="11619" y="1264"/>
                    <a:pt x="11516" y="1268"/>
                    <a:pt x="11426" y="1293"/>
                  </a:cubicBezTo>
                  <a:cubicBezTo>
                    <a:pt x="11330" y="1321"/>
                    <a:pt x="11236" y="1356"/>
                    <a:pt x="11139" y="1383"/>
                  </a:cubicBezTo>
                  <a:cubicBezTo>
                    <a:pt x="11043" y="1411"/>
                    <a:pt x="10945" y="1427"/>
                    <a:pt x="10851" y="1457"/>
                  </a:cubicBezTo>
                  <a:cubicBezTo>
                    <a:pt x="10757" y="1487"/>
                    <a:pt x="10667" y="1523"/>
                    <a:pt x="10573" y="1554"/>
                  </a:cubicBezTo>
                  <a:cubicBezTo>
                    <a:pt x="10471" y="1585"/>
                    <a:pt x="10364" y="1596"/>
                    <a:pt x="10262" y="1630"/>
                  </a:cubicBezTo>
                  <a:cubicBezTo>
                    <a:pt x="10171" y="1660"/>
                    <a:pt x="10088" y="1707"/>
                    <a:pt x="9995" y="1731"/>
                  </a:cubicBezTo>
                  <a:cubicBezTo>
                    <a:pt x="9884" y="1759"/>
                    <a:pt x="9770" y="1775"/>
                    <a:pt x="9660" y="1812"/>
                  </a:cubicBezTo>
                  <a:cubicBezTo>
                    <a:pt x="9576" y="1839"/>
                    <a:pt x="9494" y="1874"/>
                    <a:pt x="9410" y="1902"/>
                  </a:cubicBezTo>
                  <a:cubicBezTo>
                    <a:pt x="9307" y="1935"/>
                    <a:pt x="9197" y="1945"/>
                    <a:pt x="9097" y="1984"/>
                  </a:cubicBezTo>
                  <a:cubicBezTo>
                    <a:pt x="9013" y="2018"/>
                    <a:pt x="8933" y="2059"/>
                    <a:pt x="8845" y="2087"/>
                  </a:cubicBezTo>
                  <a:cubicBezTo>
                    <a:pt x="8750" y="2119"/>
                    <a:pt x="8653" y="2143"/>
                    <a:pt x="8555" y="2166"/>
                  </a:cubicBezTo>
                  <a:cubicBezTo>
                    <a:pt x="8367" y="2212"/>
                    <a:pt x="8184" y="2274"/>
                    <a:pt x="7998" y="2325"/>
                  </a:cubicBezTo>
                  <a:cubicBezTo>
                    <a:pt x="7803" y="2377"/>
                    <a:pt x="7605" y="2435"/>
                    <a:pt x="7416" y="2504"/>
                  </a:cubicBezTo>
                  <a:cubicBezTo>
                    <a:pt x="7229" y="2572"/>
                    <a:pt x="7028" y="2596"/>
                    <a:pt x="6836" y="2647"/>
                  </a:cubicBezTo>
                  <a:cubicBezTo>
                    <a:pt x="6740" y="2672"/>
                    <a:pt x="6649" y="2710"/>
                    <a:pt x="6554" y="2735"/>
                  </a:cubicBezTo>
                  <a:cubicBezTo>
                    <a:pt x="6444" y="2762"/>
                    <a:pt x="6333" y="2782"/>
                    <a:pt x="6224" y="2807"/>
                  </a:cubicBezTo>
                  <a:cubicBezTo>
                    <a:pt x="5809" y="2904"/>
                    <a:pt x="5402" y="3033"/>
                    <a:pt x="4994" y="3155"/>
                  </a:cubicBezTo>
                  <a:cubicBezTo>
                    <a:pt x="4556" y="3286"/>
                    <a:pt x="4118" y="3433"/>
                    <a:pt x="3698" y="3619"/>
                  </a:cubicBezTo>
                  <a:cubicBezTo>
                    <a:pt x="3489" y="3712"/>
                    <a:pt x="3280" y="3807"/>
                    <a:pt x="3072" y="3901"/>
                  </a:cubicBezTo>
                  <a:cubicBezTo>
                    <a:pt x="2977" y="3944"/>
                    <a:pt x="2881" y="3977"/>
                    <a:pt x="2790" y="4029"/>
                  </a:cubicBezTo>
                  <a:cubicBezTo>
                    <a:pt x="2700" y="4079"/>
                    <a:pt x="2599" y="4120"/>
                    <a:pt x="2520" y="4190"/>
                  </a:cubicBezTo>
                  <a:cubicBezTo>
                    <a:pt x="2467" y="4236"/>
                    <a:pt x="2490" y="4314"/>
                    <a:pt x="2539" y="4349"/>
                  </a:cubicBezTo>
                  <a:cubicBezTo>
                    <a:pt x="2593" y="4386"/>
                    <a:pt x="2663" y="4385"/>
                    <a:pt x="2725" y="4395"/>
                  </a:cubicBezTo>
                  <a:cubicBezTo>
                    <a:pt x="2839" y="4414"/>
                    <a:pt x="2955" y="4425"/>
                    <a:pt x="3072" y="4425"/>
                  </a:cubicBezTo>
                  <a:cubicBezTo>
                    <a:pt x="3109" y="4424"/>
                    <a:pt x="3145" y="4424"/>
                    <a:pt x="3182" y="4424"/>
                  </a:cubicBezTo>
                  <a:cubicBezTo>
                    <a:pt x="3367" y="4424"/>
                    <a:pt x="3548" y="4432"/>
                    <a:pt x="3733" y="4454"/>
                  </a:cubicBezTo>
                  <a:cubicBezTo>
                    <a:pt x="3883" y="4471"/>
                    <a:pt x="4033" y="4480"/>
                    <a:pt x="4184" y="4480"/>
                  </a:cubicBezTo>
                  <a:cubicBezTo>
                    <a:pt x="4247" y="4480"/>
                    <a:pt x="4311" y="4478"/>
                    <a:pt x="4374" y="4475"/>
                  </a:cubicBezTo>
                  <a:cubicBezTo>
                    <a:pt x="4472" y="4470"/>
                    <a:pt x="4564" y="4441"/>
                    <a:pt x="4659" y="4426"/>
                  </a:cubicBezTo>
                  <a:cubicBezTo>
                    <a:pt x="4772" y="4408"/>
                    <a:pt x="4888" y="4398"/>
                    <a:pt x="5000" y="4379"/>
                  </a:cubicBezTo>
                  <a:cubicBezTo>
                    <a:pt x="5224" y="4341"/>
                    <a:pt x="5450" y="4317"/>
                    <a:pt x="5678" y="4305"/>
                  </a:cubicBezTo>
                  <a:cubicBezTo>
                    <a:pt x="5764" y="4301"/>
                    <a:pt x="5850" y="4300"/>
                    <a:pt x="5937" y="4300"/>
                  </a:cubicBezTo>
                  <a:cubicBezTo>
                    <a:pt x="6078" y="4300"/>
                    <a:pt x="6220" y="4303"/>
                    <a:pt x="6362" y="4303"/>
                  </a:cubicBezTo>
                  <a:cubicBezTo>
                    <a:pt x="6580" y="4303"/>
                    <a:pt x="6797" y="4259"/>
                    <a:pt x="7013" y="4238"/>
                  </a:cubicBezTo>
                  <a:cubicBezTo>
                    <a:pt x="7230" y="4218"/>
                    <a:pt x="7438" y="4174"/>
                    <a:pt x="7650" y="4124"/>
                  </a:cubicBezTo>
                  <a:cubicBezTo>
                    <a:pt x="7863" y="4074"/>
                    <a:pt x="8087" y="4057"/>
                    <a:pt x="8304" y="4031"/>
                  </a:cubicBezTo>
                  <a:cubicBezTo>
                    <a:pt x="8517" y="4005"/>
                    <a:pt x="8735" y="3984"/>
                    <a:pt x="8949" y="3984"/>
                  </a:cubicBezTo>
                  <a:cubicBezTo>
                    <a:pt x="8954" y="3984"/>
                    <a:pt x="8959" y="3984"/>
                    <a:pt x="8964" y="3984"/>
                  </a:cubicBezTo>
                  <a:cubicBezTo>
                    <a:pt x="9423" y="3987"/>
                    <a:pt x="9880" y="3999"/>
                    <a:pt x="10339" y="4005"/>
                  </a:cubicBezTo>
                  <a:cubicBezTo>
                    <a:pt x="10451" y="4007"/>
                    <a:pt x="10564" y="4005"/>
                    <a:pt x="10676" y="4012"/>
                  </a:cubicBezTo>
                  <a:cubicBezTo>
                    <a:pt x="10789" y="4019"/>
                    <a:pt x="10901" y="4035"/>
                    <a:pt x="11013" y="4037"/>
                  </a:cubicBezTo>
                  <a:cubicBezTo>
                    <a:pt x="11242" y="4042"/>
                    <a:pt x="11471" y="4039"/>
                    <a:pt x="11699" y="4051"/>
                  </a:cubicBezTo>
                  <a:cubicBezTo>
                    <a:pt x="12149" y="4074"/>
                    <a:pt x="12599" y="4083"/>
                    <a:pt x="13048" y="4090"/>
                  </a:cubicBezTo>
                  <a:cubicBezTo>
                    <a:pt x="13157" y="4092"/>
                    <a:pt x="13265" y="4092"/>
                    <a:pt x="13374" y="4094"/>
                  </a:cubicBezTo>
                  <a:cubicBezTo>
                    <a:pt x="13217" y="4113"/>
                    <a:pt x="13059" y="4132"/>
                    <a:pt x="12903" y="4163"/>
                  </a:cubicBezTo>
                  <a:cubicBezTo>
                    <a:pt x="11922" y="4363"/>
                    <a:pt x="10953" y="4612"/>
                    <a:pt x="9975" y="4825"/>
                  </a:cubicBezTo>
                  <a:cubicBezTo>
                    <a:pt x="8988" y="5041"/>
                    <a:pt x="7985" y="5177"/>
                    <a:pt x="6994" y="5372"/>
                  </a:cubicBezTo>
                  <a:cubicBezTo>
                    <a:pt x="6738" y="5422"/>
                    <a:pt x="6481" y="5471"/>
                    <a:pt x="6228" y="5528"/>
                  </a:cubicBezTo>
                  <a:cubicBezTo>
                    <a:pt x="5978" y="5584"/>
                    <a:pt x="5727" y="5626"/>
                    <a:pt x="5477" y="5678"/>
                  </a:cubicBezTo>
                  <a:cubicBezTo>
                    <a:pt x="4988" y="5782"/>
                    <a:pt x="4506" y="5946"/>
                    <a:pt x="4031" y="6096"/>
                  </a:cubicBezTo>
                  <a:cubicBezTo>
                    <a:pt x="3547" y="6248"/>
                    <a:pt x="3065" y="6400"/>
                    <a:pt x="2582" y="6547"/>
                  </a:cubicBezTo>
                  <a:cubicBezTo>
                    <a:pt x="2345" y="6619"/>
                    <a:pt x="2111" y="6701"/>
                    <a:pt x="1878" y="6788"/>
                  </a:cubicBezTo>
                  <a:cubicBezTo>
                    <a:pt x="1824" y="6809"/>
                    <a:pt x="1770" y="6835"/>
                    <a:pt x="1716" y="6854"/>
                  </a:cubicBezTo>
                  <a:cubicBezTo>
                    <a:pt x="1663" y="6872"/>
                    <a:pt x="1611" y="6885"/>
                    <a:pt x="1562" y="6917"/>
                  </a:cubicBezTo>
                  <a:cubicBezTo>
                    <a:pt x="1547" y="6926"/>
                    <a:pt x="1534" y="6936"/>
                    <a:pt x="1520" y="6947"/>
                  </a:cubicBezTo>
                  <a:cubicBezTo>
                    <a:pt x="1513" y="6949"/>
                    <a:pt x="1505" y="6950"/>
                    <a:pt x="1498" y="6952"/>
                  </a:cubicBezTo>
                  <a:cubicBezTo>
                    <a:pt x="1453" y="6965"/>
                    <a:pt x="1410" y="6983"/>
                    <a:pt x="1371" y="7008"/>
                  </a:cubicBezTo>
                  <a:cubicBezTo>
                    <a:pt x="1243" y="7091"/>
                    <a:pt x="1202" y="7267"/>
                    <a:pt x="1301" y="7389"/>
                  </a:cubicBezTo>
                  <a:cubicBezTo>
                    <a:pt x="1381" y="7487"/>
                    <a:pt x="1485" y="7491"/>
                    <a:pt x="1601" y="7494"/>
                  </a:cubicBezTo>
                  <a:cubicBezTo>
                    <a:pt x="1707" y="7497"/>
                    <a:pt x="1814" y="7528"/>
                    <a:pt x="1921" y="7537"/>
                  </a:cubicBezTo>
                  <a:cubicBezTo>
                    <a:pt x="2046" y="7547"/>
                    <a:pt x="2172" y="7554"/>
                    <a:pt x="2295" y="7567"/>
                  </a:cubicBezTo>
                  <a:cubicBezTo>
                    <a:pt x="2795" y="7624"/>
                    <a:pt x="3296" y="7680"/>
                    <a:pt x="3799" y="7705"/>
                  </a:cubicBezTo>
                  <a:cubicBezTo>
                    <a:pt x="4017" y="7716"/>
                    <a:pt x="4236" y="7720"/>
                    <a:pt x="4455" y="7720"/>
                  </a:cubicBezTo>
                  <a:cubicBezTo>
                    <a:pt x="5268" y="7720"/>
                    <a:pt x="6083" y="7657"/>
                    <a:pt x="6895" y="7619"/>
                  </a:cubicBezTo>
                  <a:cubicBezTo>
                    <a:pt x="7925" y="7571"/>
                    <a:pt x="8951" y="7532"/>
                    <a:pt x="9981" y="7499"/>
                  </a:cubicBezTo>
                  <a:cubicBezTo>
                    <a:pt x="10809" y="7473"/>
                    <a:pt x="11637" y="7465"/>
                    <a:pt x="12464" y="7465"/>
                  </a:cubicBezTo>
                  <a:cubicBezTo>
                    <a:pt x="12673" y="7465"/>
                    <a:pt x="12882" y="7466"/>
                    <a:pt x="13091" y="7467"/>
                  </a:cubicBezTo>
                  <a:cubicBezTo>
                    <a:pt x="13380" y="7468"/>
                    <a:pt x="13669" y="7468"/>
                    <a:pt x="13958" y="7468"/>
                  </a:cubicBezTo>
                  <a:cubicBezTo>
                    <a:pt x="14077" y="7468"/>
                    <a:pt x="14197" y="7468"/>
                    <a:pt x="14316" y="7468"/>
                  </a:cubicBezTo>
                  <a:lnTo>
                    <a:pt x="14316" y="7468"/>
                  </a:lnTo>
                  <a:cubicBezTo>
                    <a:pt x="14037" y="7518"/>
                    <a:pt x="13759" y="7564"/>
                    <a:pt x="13478" y="7611"/>
                  </a:cubicBezTo>
                  <a:cubicBezTo>
                    <a:pt x="12328" y="7803"/>
                    <a:pt x="11178" y="7998"/>
                    <a:pt x="10030" y="8204"/>
                  </a:cubicBezTo>
                  <a:cubicBezTo>
                    <a:pt x="8874" y="8411"/>
                    <a:pt x="7725" y="8658"/>
                    <a:pt x="6576" y="8898"/>
                  </a:cubicBezTo>
                  <a:cubicBezTo>
                    <a:pt x="6006" y="9018"/>
                    <a:pt x="5434" y="9126"/>
                    <a:pt x="4859" y="9223"/>
                  </a:cubicBezTo>
                  <a:cubicBezTo>
                    <a:pt x="4284" y="9320"/>
                    <a:pt x="3714" y="9455"/>
                    <a:pt x="3142" y="9571"/>
                  </a:cubicBezTo>
                  <a:cubicBezTo>
                    <a:pt x="2583" y="9684"/>
                    <a:pt x="2033" y="9829"/>
                    <a:pt x="1478" y="9951"/>
                  </a:cubicBezTo>
                  <a:cubicBezTo>
                    <a:pt x="1214" y="10009"/>
                    <a:pt x="955" y="10087"/>
                    <a:pt x="704" y="10185"/>
                  </a:cubicBezTo>
                  <a:cubicBezTo>
                    <a:pt x="579" y="10234"/>
                    <a:pt x="454" y="10286"/>
                    <a:pt x="335" y="10343"/>
                  </a:cubicBezTo>
                  <a:cubicBezTo>
                    <a:pt x="222" y="10398"/>
                    <a:pt x="83" y="10489"/>
                    <a:pt x="49" y="10617"/>
                  </a:cubicBezTo>
                  <a:cubicBezTo>
                    <a:pt x="1" y="10792"/>
                    <a:pt x="136" y="10952"/>
                    <a:pt x="307" y="10966"/>
                  </a:cubicBezTo>
                  <a:cubicBezTo>
                    <a:pt x="311" y="10966"/>
                    <a:pt x="316" y="10966"/>
                    <a:pt x="321" y="10966"/>
                  </a:cubicBezTo>
                  <a:cubicBezTo>
                    <a:pt x="444" y="10966"/>
                    <a:pt x="529" y="10839"/>
                    <a:pt x="514" y="10724"/>
                  </a:cubicBezTo>
                  <a:cubicBezTo>
                    <a:pt x="565" y="10696"/>
                    <a:pt x="619" y="10674"/>
                    <a:pt x="671" y="10651"/>
                  </a:cubicBezTo>
                  <a:cubicBezTo>
                    <a:pt x="778" y="10604"/>
                    <a:pt x="887" y="10562"/>
                    <a:pt x="997" y="10524"/>
                  </a:cubicBezTo>
                  <a:cubicBezTo>
                    <a:pt x="1247" y="10436"/>
                    <a:pt x="1503" y="10380"/>
                    <a:pt x="1761" y="10320"/>
                  </a:cubicBezTo>
                  <a:cubicBezTo>
                    <a:pt x="2294" y="10196"/>
                    <a:pt x="2826" y="10064"/>
                    <a:pt x="3363" y="9956"/>
                  </a:cubicBezTo>
                  <a:cubicBezTo>
                    <a:pt x="3910" y="9846"/>
                    <a:pt x="4454" y="9719"/>
                    <a:pt x="5004" y="9625"/>
                  </a:cubicBezTo>
                  <a:cubicBezTo>
                    <a:pt x="5552" y="9533"/>
                    <a:pt x="6097" y="9430"/>
                    <a:pt x="6642" y="9317"/>
                  </a:cubicBezTo>
                  <a:cubicBezTo>
                    <a:pt x="7743" y="9089"/>
                    <a:pt x="8843" y="8851"/>
                    <a:pt x="9951" y="8650"/>
                  </a:cubicBezTo>
                  <a:cubicBezTo>
                    <a:pt x="11058" y="8449"/>
                    <a:pt x="12167" y="8266"/>
                    <a:pt x="13276" y="8078"/>
                  </a:cubicBezTo>
                  <a:cubicBezTo>
                    <a:pt x="13821" y="7984"/>
                    <a:pt x="14366" y="7901"/>
                    <a:pt x="14909" y="7792"/>
                  </a:cubicBezTo>
                  <a:cubicBezTo>
                    <a:pt x="15176" y="7738"/>
                    <a:pt x="15442" y="7675"/>
                    <a:pt x="15706" y="7610"/>
                  </a:cubicBezTo>
                  <a:cubicBezTo>
                    <a:pt x="15960" y="7549"/>
                    <a:pt x="16223" y="7501"/>
                    <a:pt x="16472" y="7419"/>
                  </a:cubicBezTo>
                  <a:cubicBezTo>
                    <a:pt x="16525" y="7400"/>
                    <a:pt x="16582" y="7374"/>
                    <a:pt x="16637" y="7352"/>
                  </a:cubicBezTo>
                  <a:cubicBezTo>
                    <a:pt x="16651" y="7349"/>
                    <a:pt x="16662" y="7347"/>
                    <a:pt x="16675" y="7345"/>
                  </a:cubicBezTo>
                  <a:cubicBezTo>
                    <a:pt x="16699" y="7339"/>
                    <a:pt x="16723" y="7330"/>
                    <a:pt x="16747" y="7321"/>
                  </a:cubicBezTo>
                  <a:cubicBezTo>
                    <a:pt x="16752" y="7320"/>
                    <a:pt x="16819" y="7313"/>
                    <a:pt x="16784" y="7313"/>
                  </a:cubicBezTo>
                  <a:cubicBezTo>
                    <a:pt x="16899" y="7308"/>
                    <a:pt x="16998" y="7220"/>
                    <a:pt x="16998" y="7099"/>
                  </a:cubicBezTo>
                  <a:cubicBezTo>
                    <a:pt x="16997" y="6981"/>
                    <a:pt x="16901" y="6884"/>
                    <a:pt x="16783" y="6883"/>
                  </a:cubicBezTo>
                  <a:cubicBezTo>
                    <a:pt x="16671" y="6883"/>
                    <a:pt x="16562" y="6930"/>
                    <a:pt x="16452" y="6949"/>
                  </a:cubicBezTo>
                  <a:cubicBezTo>
                    <a:pt x="16342" y="6967"/>
                    <a:pt x="16231" y="6985"/>
                    <a:pt x="16118" y="6995"/>
                  </a:cubicBezTo>
                  <a:cubicBezTo>
                    <a:pt x="15878" y="7018"/>
                    <a:pt x="15639" y="7012"/>
                    <a:pt x="15399" y="7023"/>
                  </a:cubicBezTo>
                  <a:cubicBezTo>
                    <a:pt x="15076" y="7036"/>
                    <a:pt x="14753" y="7039"/>
                    <a:pt x="14430" y="7039"/>
                  </a:cubicBezTo>
                  <a:cubicBezTo>
                    <a:pt x="14241" y="7039"/>
                    <a:pt x="14052" y="7038"/>
                    <a:pt x="13863" y="7037"/>
                  </a:cubicBezTo>
                  <a:cubicBezTo>
                    <a:pt x="13298" y="7037"/>
                    <a:pt x="12733" y="7032"/>
                    <a:pt x="12169" y="7032"/>
                  </a:cubicBezTo>
                  <a:cubicBezTo>
                    <a:pt x="11713" y="7032"/>
                    <a:pt x="11258" y="7035"/>
                    <a:pt x="10803" y="7045"/>
                  </a:cubicBezTo>
                  <a:cubicBezTo>
                    <a:pt x="9782" y="7065"/>
                    <a:pt x="8764" y="7101"/>
                    <a:pt x="7745" y="7145"/>
                  </a:cubicBezTo>
                  <a:cubicBezTo>
                    <a:pt x="7232" y="7167"/>
                    <a:pt x="6718" y="7189"/>
                    <a:pt x="6206" y="7215"/>
                  </a:cubicBezTo>
                  <a:cubicBezTo>
                    <a:pt x="5703" y="7242"/>
                    <a:pt x="5201" y="7277"/>
                    <a:pt x="4697" y="7278"/>
                  </a:cubicBezTo>
                  <a:cubicBezTo>
                    <a:pt x="4589" y="7278"/>
                    <a:pt x="4481" y="7279"/>
                    <a:pt x="4373" y="7279"/>
                  </a:cubicBezTo>
                  <a:cubicBezTo>
                    <a:pt x="4197" y="7279"/>
                    <a:pt x="4021" y="7277"/>
                    <a:pt x="3846" y="7269"/>
                  </a:cubicBezTo>
                  <a:cubicBezTo>
                    <a:pt x="3567" y="7257"/>
                    <a:pt x="3291" y="7224"/>
                    <a:pt x="3013" y="7205"/>
                  </a:cubicBezTo>
                  <a:cubicBezTo>
                    <a:pt x="2756" y="7187"/>
                    <a:pt x="2502" y="7151"/>
                    <a:pt x="2246" y="7124"/>
                  </a:cubicBezTo>
                  <a:cubicBezTo>
                    <a:pt x="2405" y="7068"/>
                    <a:pt x="2566" y="7013"/>
                    <a:pt x="2728" y="6965"/>
                  </a:cubicBezTo>
                  <a:cubicBezTo>
                    <a:pt x="3202" y="6822"/>
                    <a:pt x="3674" y="6673"/>
                    <a:pt x="4147" y="6524"/>
                  </a:cubicBezTo>
                  <a:cubicBezTo>
                    <a:pt x="4604" y="6380"/>
                    <a:pt x="5064" y="6231"/>
                    <a:pt x="5531" y="6121"/>
                  </a:cubicBezTo>
                  <a:cubicBezTo>
                    <a:pt x="5769" y="6066"/>
                    <a:pt x="6012" y="6033"/>
                    <a:pt x="6251" y="5979"/>
                  </a:cubicBezTo>
                  <a:cubicBezTo>
                    <a:pt x="6493" y="5923"/>
                    <a:pt x="6738" y="5875"/>
                    <a:pt x="6982" y="5827"/>
                  </a:cubicBezTo>
                  <a:cubicBezTo>
                    <a:pt x="7467" y="5731"/>
                    <a:pt x="7955" y="5639"/>
                    <a:pt x="8444" y="5565"/>
                  </a:cubicBezTo>
                  <a:cubicBezTo>
                    <a:pt x="8923" y="5492"/>
                    <a:pt x="9398" y="5392"/>
                    <a:pt x="9872" y="5301"/>
                  </a:cubicBezTo>
                  <a:cubicBezTo>
                    <a:pt x="10114" y="5256"/>
                    <a:pt x="10353" y="5196"/>
                    <a:pt x="10592" y="5140"/>
                  </a:cubicBezTo>
                  <a:cubicBezTo>
                    <a:pt x="10832" y="5083"/>
                    <a:pt x="11073" y="5038"/>
                    <a:pt x="11313" y="4986"/>
                  </a:cubicBezTo>
                  <a:cubicBezTo>
                    <a:pt x="11545" y="4935"/>
                    <a:pt x="11773" y="4869"/>
                    <a:pt x="12005" y="4820"/>
                  </a:cubicBezTo>
                  <a:cubicBezTo>
                    <a:pt x="12239" y="4770"/>
                    <a:pt x="12475" y="4723"/>
                    <a:pt x="12710" y="4672"/>
                  </a:cubicBezTo>
                  <a:cubicBezTo>
                    <a:pt x="12845" y="4644"/>
                    <a:pt x="12980" y="4609"/>
                    <a:pt x="13115" y="4587"/>
                  </a:cubicBezTo>
                  <a:cubicBezTo>
                    <a:pt x="13242" y="4567"/>
                    <a:pt x="13370" y="4556"/>
                    <a:pt x="13497" y="4540"/>
                  </a:cubicBezTo>
                  <a:cubicBezTo>
                    <a:pt x="13764" y="4506"/>
                    <a:pt x="14027" y="4448"/>
                    <a:pt x="14294" y="4407"/>
                  </a:cubicBezTo>
                  <a:cubicBezTo>
                    <a:pt x="14551" y="4366"/>
                    <a:pt x="14816" y="4356"/>
                    <a:pt x="15076" y="4323"/>
                  </a:cubicBezTo>
                  <a:cubicBezTo>
                    <a:pt x="15340" y="4289"/>
                    <a:pt x="15600" y="4229"/>
                    <a:pt x="15866" y="4229"/>
                  </a:cubicBezTo>
                  <a:cubicBezTo>
                    <a:pt x="15871" y="4229"/>
                    <a:pt x="15875" y="4229"/>
                    <a:pt x="15880" y="4229"/>
                  </a:cubicBezTo>
                  <a:cubicBezTo>
                    <a:pt x="15880" y="4229"/>
                    <a:pt x="15881" y="4229"/>
                    <a:pt x="15881" y="4229"/>
                  </a:cubicBezTo>
                  <a:cubicBezTo>
                    <a:pt x="16008" y="4229"/>
                    <a:pt x="16116" y="4118"/>
                    <a:pt x="16116" y="3992"/>
                  </a:cubicBezTo>
                  <a:cubicBezTo>
                    <a:pt x="16114" y="3861"/>
                    <a:pt x="16009" y="3756"/>
                    <a:pt x="15880" y="3754"/>
                  </a:cubicBezTo>
                  <a:cubicBezTo>
                    <a:pt x="15673" y="3754"/>
                    <a:pt x="15469" y="3747"/>
                    <a:pt x="15264" y="3736"/>
                  </a:cubicBezTo>
                  <a:lnTo>
                    <a:pt x="15264" y="3736"/>
                  </a:lnTo>
                  <a:cubicBezTo>
                    <a:pt x="15266" y="3736"/>
                    <a:pt x="15268" y="3736"/>
                    <a:pt x="15269" y="3736"/>
                  </a:cubicBezTo>
                  <a:cubicBezTo>
                    <a:pt x="15280" y="3736"/>
                    <a:pt x="15220" y="3729"/>
                    <a:pt x="15216" y="3729"/>
                  </a:cubicBezTo>
                  <a:cubicBezTo>
                    <a:pt x="15216" y="3729"/>
                    <a:pt x="15216" y="3729"/>
                    <a:pt x="15216" y="3729"/>
                  </a:cubicBezTo>
                  <a:cubicBezTo>
                    <a:pt x="15184" y="3724"/>
                    <a:pt x="15149" y="3719"/>
                    <a:pt x="15115" y="3717"/>
                  </a:cubicBezTo>
                  <a:cubicBezTo>
                    <a:pt x="15092" y="3714"/>
                    <a:pt x="15069" y="3714"/>
                    <a:pt x="15045" y="3714"/>
                  </a:cubicBezTo>
                  <a:lnTo>
                    <a:pt x="15025" y="3714"/>
                  </a:lnTo>
                  <a:cubicBezTo>
                    <a:pt x="15020" y="3713"/>
                    <a:pt x="15016" y="3712"/>
                    <a:pt x="15012" y="3712"/>
                  </a:cubicBezTo>
                  <a:cubicBezTo>
                    <a:pt x="14956" y="3705"/>
                    <a:pt x="14903" y="3692"/>
                    <a:pt x="14847" y="3692"/>
                  </a:cubicBezTo>
                  <a:cubicBezTo>
                    <a:pt x="14844" y="3692"/>
                    <a:pt x="14842" y="3692"/>
                    <a:pt x="14840" y="3692"/>
                  </a:cubicBezTo>
                  <a:cubicBezTo>
                    <a:pt x="14819" y="3692"/>
                    <a:pt x="14798" y="3696"/>
                    <a:pt x="14777" y="3696"/>
                  </a:cubicBezTo>
                  <a:cubicBezTo>
                    <a:pt x="14774" y="3694"/>
                    <a:pt x="14728" y="3686"/>
                    <a:pt x="14721" y="3685"/>
                  </a:cubicBezTo>
                  <a:cubicBezTo>
                    <a:pt x="14665" y="3676"/>
                    <a:pt x="14609" y="3673"/>
                    <a:pt x="14552" y="3673"/>
                  </a:cubicBezTo>
                  <a:cubicBezTo>
                    <a:pt x="14502" y="3673"/>
                    <a:pt x="14452" y="3675"/>
                    <a:pt x="14402" y="3676"/>
                  </a:cubicBezTo>
                  <a:cubicBezTo>
                    <a:pt x="14287" y="3676"/>
                    <a:pt x="14172" y="3678"/>
                    <a:pt x="14056" y="3680"/>
                  </a:cubicBezTo>
                  <a:cubicBezTo>
                    <a:pt x="13956" y="3681"/>
                    <a:pt x="13855" y="3686"/>
                    <a:pt x="13754" y="3686"/>
                  </a:cubicBezTo>
                  <a:cubicBezTo>
                    <a:pt x="13746" y="3686"/>
                    <a:pt x="13738" y="3686"/>
                    <a:pt x="13729" y="3686"/>
                  </a:cubicBezTo>
                  <a:cubicBezTo>
                    <a:pt x="13630" y="3686"/>
                    <a:pt x="13532" y="3667"/>
                    <a:pt x="13432" y="3667"/>
                  </a:cubicBezTo>
                  <a:cubicBezTo>
                    <a:pt x="13427" y="3667"/>
                    <a:pt x="13422" y="3667"/>
                    <a:pt x="13417" y="3667"/>
                  </a:cubicBezTo>
                  <a:cubicBezTo>
                    <a:pt x="13049" y="3672"/>
                    <a:pt x="12681" y="3684"/>
                    <a:pt x="12313" y="3684"/>
                  </a:cubicBezTo>
                  <a:cubicBezTo>
                    <a:pt x="12225" y="3684"/>
                    <a:pt x="12137" y="3684"/>
                    <a:pt x="12049" y="3682"/>
                  </a:cubicBezTo>
                  <a:cubicBezTo>
                    <a:pt x="11949" y="3680"/>
                    <a:pt x="11850" y="3680"/>
                    <a:pt x="11751" y="3680"/>
                  </a:cubicBezTo>
                  <a:cubicBezTo>
                    <a:pt x="11603" y="3680"/>
                    <a:pt x="11456" y="3681"/>
                    <a:pt x="11309" y="3681"/>
                  </a:cubicBezTo>
                  <a:cubicBezTo>
                    <a:pt x="11112" y="3681"/>
                    <a:pt x="10916" y="3679"/>
                    <a:pt x="10720" y="3668"/>
                  </a:cubicBezTo>
                  <a:cubicBezTo>
                    <a:pt x="10655" y="3665"/>
                    <a:pt x="10591" y="3664"/>
                    <a:pt x="10526" y="3664"/>
                  </a:cubicBezTo>
                  <a:cubicBezTo>
                    <a:pt x="10364" y="3664"/>
                    <a:pt x="10201" y="3672"/>
                    <a:pt x="10039" y="3675"/>
                  </a:cubicBezTo>
                  <a:cubicBezTo>
                    <a:pt x="9809" y="3678"/>
                    <a:pt x="9579" y="3681"/>
                    <a:pt x="9349" y="3684"/>
                  </a:cubicBezTo>
                  <a:cubicBezTo>
                    <a:pt x="9124" y="3687"/>
                    <a:pt x="8900" y="3686"/>
                    <a:pt x="8676" y="3710"/>
                  </a:cubicBezTo>
                  <a:cubicBezTo>
                    <a:pt x="8457" y="3733"/>
                    <a:pt x="8241" y="3766"/>
                    <a:pt x="8023" y="3800"/>
                  </a:cubicBezTo>
                  <a:cubicBezTo>
                    <a:pt x="7923" y="3816"/>
                    <a:pt x="7823" y="3823"/>
                    <a:pt x="7724" y="3843"/>
                  </a:cubicBezTo>
                  <a:cubicBezTo>
                    <a:pt x="7617" y="3865"/>
                    <a:pt x="7513" y="3898"/>
                    <a:pt x="7408" y="3927"/>
                  </a:cubicBezTo>
                  <a:cubicBezTo>
                    <a:pt x="7194" y="3985"/>
                    <a:pt x="6975" y="4004"/>
                    <a:pt x="6758" y="4035"/>
                  </a:cubicBezTo>
                  <a:cubicBezTo>
                    <a:pt x="6656" y="4050"/>
                    <a:pt x="6555" y="4068"/>
                    <a:pt x="6452" y="4075"/>
                  </a:cubicBezTo>
                  <a:cubicBezTo>
                    <a:pt x="6403" y="4078"/>
                    <a:pt x="6354" y="4079"/>
                    <a:pt x="6305" y="4079"/>
                  </a:cubicBezTo>
                  <a:cubicBezTo>
                    <a:pt x="6235" y="4079"/>
                    <a:pt x="6165" y="4077"/>
                    <a:pt x="6095" y="4077"/>
                  </a:cubicBezTo>
                  <a:cubicBezTo>
                    <a:pt x="5872" y="4079"/>
                    <a:pt x="5649" y="4085"/>
                    <a:pt x="5427" y="4101"/>
                  </a:cubicBezTo>
                  <a:cubicBezTo>
                    <a:pt x="5179" y="4118"/>
                    <a:pt x="4938" y="4170"/>
                    <a:pt x="4692" y="4204"/>
                  </a:cubicBezTo>
                  <a:cubicBezTo>
                    <a:pt x="4582" y="4220"/>
                    <a:pt x="4470" y="4258"/>
                    <a:pt x="4357" y="4261"/>
                  </a:cubicBezTo>
                  <a:cubicBezTo>
                    <a:pt x="4289" y="4263"/>
                    <a:pt x="4220" y="4264"/>
                    <a:pt x="4151" y="4264"/>
                  </a:cubicBezTo>
                  <a:cubicBezTo>
                    <a:pt x="4105" y="4264"/>
                    <a:pt x="4059" y="4264"/>
                    <a:pt x="4013" y="4264"/>
                  </a:cubicBezTo>
                  <a:cubicBezTo>
                    <a:pt x="4010" y="4264"/>
                    <a:pt x="4008" y="4264"/>
                    <a:pt x="4005" y="4264"/>
                  </a:cubicBezTo>
                  <a:cubicBezTo>
                    <a:pt x="3767" y="4264"/>
                    <a:pt x="3533" y="4216"/>
                    <a:pt x="3294" y="4216"/>
                  </a:cubicBezTo>
                  <a:cubicBezTo>
                    <a:pt x="3282" y="4216"/>
                    <a:pt x="3270" y="4216"/>
                    <a:pt x="3258" y="4216"/>
                  </a:cubicBezTo>
                  <a:cubicBezTo>
                    <a:pt x="3175" y="4217"/>
                    <a:pt x="3091" y="4223"/>
                    <a:pt x="3007" y="4223"/>
                  </a:cubicBezTo>
                  <a:cubicBezTo>
                    <a:pt x="2966" y="4223"/>
                    <a:pt x="2926" y="4222"/>
                    <a:pt x="2885" y="4217"/>
                  </a:cubicBezTo>
                  <a:cubicBezTo>
                    <a:pt x="2878" y="4216"/>
                    <a:pt x="2872" y="4215"/>
                    <a:pt x="2865" y="4214"/>
                  </a:cubicBezTo>
                  <a:cubicBezTo>
                    <a:pt x="2873" y="4210"/>
                    <a:pt x="2881" y="4206"/>
                    <a:pt x="2888" y="4202"/>
                  </a:cubicBezTo>
                  <a:cubicBezTo>
                    <a:pt x="2970" y="4156"/>
                    <a:pt x="3056" y="4122"/>
                    <a:pt x="3142" y="4084"/>
                  </a:cubicBezTo>
                  <a:cubicBezTo>
                    <a:pt x="3228" y="4046"/>
                    <a:pt x="3311" y="4001"/>
                    <a:pt x="3401" y="3965"/>
                  </a:cubicBezTo>
                  <a:cubicBezTo>
                    <a:pt x="3494" y="3928"/>
                    <a:pt x="3584" y="3881"/>
                    <a:pt x="3675" y="3838"/>
                  </a:cubicBezTo>
                  <a:cubicBezTo>
                    <a:pt x="3869" y="3747"/>
                    <a:pt x="4065" y="3663"/>
                    <a:pt x="4266" y="3591"/>
                  </a:cubicBezTo>
                  <a:cubicBezTo>
                    <a:pt x="4453" y="3525"/>
                    <a:pt x="4634" y="3445"/>
                    <a:pt x="4824" y="3390"/>
                  </a:cubicBezTo>
                  <a:cubicBezTo>
                    <a:pt x="5232" y="3271"/>
                    <a:pt x="5639" y="3144"/>
                    <a:pt x="6052" y="3040"/>
                  </a:cubicBezTo>
                  <a:cubicBezTo>
                    <a:pt x="6253" y="2988"/>
                    <a:pt x="6462" y="2958"/>
                    <a:pt x="6660" y="2899"/>
                  </a:cubicBezTo>
                  <a:cubicBezTo>
                    <a:pt x="6750" y="2873"/>
                    <a:pt x="6837" y="2840"/>
                    <a:pt x="6928" y="2819"/>
                  </a:cubicBezTo>
                  <a:cubicBezTo>
                    <a:pt x="7036" y="2793"/>
                    <a:pt x="7146" y="2774"/>
                    <a:pt x="7255" y="2748"/>
                  </a:cubicBezTo>
                  <a:cubicBezTo>
                    <a:pt x="7339" y="2728"/>
                    <a:pt x="7421" y="2704"/>
                    <a:pt x="7503" y="2676"/>
                  </a:cubicBezTo>
                  <a:cubicBezTo>
                    <a:pt x="7606" y="2638"/>
                    <a:pt x="7714" y="2616"/>
                    <a:pt x="7818" y="2583"/>
                  </a:cubicBezTo>
                  <a:cubicBezTo>
                    <a:pt x="8004" y="2521"/>
                    <a:pt x="8195" y="2468"/>
                    <a:pt x="8383" y="2415"/>
                  </a:cubicBezTo>
                  <a:cubicBezTo>
                    <a:pt x="8564" y="2366"/>
                    <a:pt x="8747" y="2332"/>
                    <a:pt x="8924" y="2274"/>
                  </a:cubicBezTo>
                  <a:cubicBezTo>
                    <a:pt x="9011" y="2245"/>
                    <a:pt x="9092" y="2202"/>
                    <a:pt x="9178" y="2172"/>
                  </a:cubicBezTo>
                  <a:cubicBezTo>
                    <a:pt x="9274" y="2137"/>
                    <a:pt x="9379" y="2129"/>
                    <a:pt x="9477" y="2097"/>
                  </a:cubicBezTo>
                  <a:cubicBezTo>
                    <a:pt x="9565" y="2067"/>
                    <a:pt x="9652" y="2032"/>
                    <a:pt x="9741" y="2004"/>
                  </a:cubicBezTo>
                  <a:cubicBezTo>
                    <a:pt x="9847" y="1972"/>
                    <a:pt x="9957" y="1958"/>
                    <a:pt x="10064" y="1930"/>
                  </a:cubicBezTo>
                  <a:cubicBezTo>
                    <a:pt x="10157" y="1906"/>
                    <a:pt x="10240" y="1858"/>
                    <a:pt x="10331" y="1829"/>
                  </a:cubicBezTo>
                  <a:cubicBezTo>
                    <a:pt x="10429" y="1800"/>
                    <a:pt x="10530" y="1790"/>
                    <a:pt x="10628" y="1759"/>
                  </a:cubicBezTo>
                  <a:cubicBezTo>
                    <a:pt x="10721" y="1730"/>
                    <a:pt x="10812" y="1693"/>
                    <a:pt x="10906" y="1664"/>
                  </a:cubicBezTo>
                  <a:cubicBezTo>
                    <a:pt x="11000" y="1635"/>
                    <a:pt x="11099" y="1619"/>
                    <a:pt x="11195" y="1592"/>
                  </a:cubicBezTo>
                  <a:cubicBezTo>
                    <a:pt x="11291" y="1564"/>
                    <a:pt x="11385" y="1530"/>
                    <a:pt x="11482" y="1502"/>
                  </a:cubicBezTo>
                  <a:cubicBezTo>
                    <a:pt x="11574" y="1476"/>
                    <a:pt x="11672" y="1470"/>
                    <a:pt x="11763" y="1441"/>
                  </a:cubicBezTo>
                  <a:cubicBezTo>
                    <a:pt x="11814" y="1425"/>
                    <a:pt x="11855" y="1395"/>
                    <a:pt x="11908" y="1385"/>
                  </a:cubicBezTo>
                  <a:cubicBezTo>
                    <a:pt x="11954" y="1378"/>
                    <a:pt x="12000" y="1378"/>
                    <a:pt x="12047" y="1373"/>
                  </a:cubicBezTo>
                  <a:cubicBezTo>
                    <a:pt x="12162" y="1359"/>
                    <a:pt x="12272" y="1326"/>
                    <a:pt x="12382" y="1291"/>
                  </a:cubicBezTo>
                  <a:cubicBezTo>
                    <a:pt x="12601" y="1219"/>
                    <a:pt x="12824" y="1188"/>
                    <a:pt x="13046" y="1134"/>
                  </a:cubicBezTo>
                  <a:cubicBezTo>
                    <a:pt x="13255" y="1082"/>
                    <a:pt x="13459" y="1016"/>
                    <a:pt x="13659" y="937"/>
                  </a:cubicBezTo>
                  <a:cubicBezTo>
                    <a:pt x="13752" y="900"/>
                    <a:pt x="13849" y="869"/>
                    <a:pt x="13941" y="832"/>
                  </a:cubicBezTo>
                  <a:cubicBezTo>
                    <a:pt x="13990" y="812"/>
                    <a:pt x="14032" y="783"/>
                    <a:pt x="14076" y="753"/>
                  </a:cubicBezTo>
                  <a:cubicBezTo>
                    <a:pt x="14090" y="745"/>
                    <a:pt x="14102" y="735"/>
                    <a:pt x="14116" y="728"/>
                  </a:cubicBezTo>
                  <a:cubicBezTo>
                    <a:pt x="14119" y="726"/>
                    <a:pt x="14161" y="710"/>
                    <a:pt x="14149" y="710"/>
                  </a:cubicBezTo>
                  <a:cubicBezTo>
                    <a:pt x="14148" y="710"/>
                    <a:pt x="14148" y="710"/>
                    <a:pt x="14147" y="710"/>
                  </a:cubicBezTo>
                  <a:cubicBezTo>
                    <a:pt x="14251" y="701"/>
                    <a:pt x="14375" y="599"/>
                    <a:pt x="14325" y="479"/>
                  </a:cubicBezTo>
                  <a:cubicBezTo>
                    <a:pt x="14297" y="413"/>
                    <a:pt x="14295" y="343"/>
                    <a:pt x="14262" y="279"/>
                  </a:cubicBezTo>
                  <a:cubicBezTo>
                    <a:pt x="14247" y="252"/>
                    <a:pt x="14229" y="227"/>
                    <a:pt x="14209" y="204"/>
                  </a:cubicBezTo>
                  <a:cubicBezTo>
                    <a:pt x="14205" y="200"/>
                    <a:pt x="14202" y="195"/>
                    <a:pt x="14198" y="191"/>
                  </a:cubicBezTo>
                  <a:cubicBezTo>
                    <a:pt x="14183" y="112"/>
                    <a:pt x="14125" y="49"/>
                    <a:pt x="14049" y="26"/>
                  </a:cubicBezTo>
                  <a:cubicBezTo>
                    <a:pt x="13996" y="9"/>
                    <a:pt x="13941" y="0"/>
                    <a:pt x="13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6"/>
          <p:cNvGrpSpPr/>
          <p:nvPr/>
        </p:nvGrpSpPr>
        <p:grpSpPr>
          <a:xfrm rot="9968700" flipH="1">
            <a:off x="-183760" y="3764053"/>
            <a:ext cx="2142320" cy="1959187"/>
            <a:chOff x="1854725" y="35300"/>
            <a:chExt cx="1008675" cy="922450"/>
          </a:xfrm>
        </p:grpSpPr>
        <p:sp>
          <p:nvSpPr>
            <p:cNvPr id="369" name="Google Shape;369;p26"/>
            <p:cNvSpPr/>
            <p:nvPr/>
          </p:nvSpPr>
          <p:spPr>
            <a:xfrm>
              <a:off x="1895250" y="51025"/>
              <a:ext cx="928300" cy="890950"/>
            </a:xfrm>
            <a:custGeom>
              <a:avLst/>
              <a:gdLst/>
              <a:ahLst/>
              <a:cxnLst/>
              <a:rect l="l" t="t" r="r" b="b"/>
              <a:pathLst>
                <a:path w="37132" h="35638" extrusionOk="0">
                  <a:moveTo>
                    <a:pt x="23408" y="1"/>
                  </a:moveTo>
                  <a:cubicBezTo>
                    <a:pt x="20895" y="1"/>
                    <a:pt x="18380" y="302"/>
                    <a:pt x="15938" y="899"/>
                  </a:cubicBezTo>
                  <a:cubicBezTo>
                    <a:pt x="13588" y="1473"/>
                    <a:pt x="11406" y="3011"/>
                    <a:pt x="9158" y="3545"/>
                  </a:cubicBezTo>
                  <a:cubicBezTo>
                    <a:pt x="8437" y="3715"/>
                    <a:pt x="7716" y="3738"/>
                    <a:pt x="7004" y="3738"/>
                  </a:cubicBezTo>
                  <a:cubicBezTo>
                    <a:pt x="6750" y="3738"/>
                    <a:pt x="6496" y="3735"/>
                    <a:pt x="6243" y="3735"/>
                  </a:cubicBezTo>
                  <a:cubicBezTo>
                    <a:pt x="4856" y="3735"/>
                    <a:pt x="3512" y="3822"/>
                    <a:pt x="2270" y="4952"/>
                  </a:cubicBezTo>
                  <a:cubicBezTo>
                    <a:pt x="657" y="6421"/>
                    <a:pt x="376" y="8824"/>
                    <a:pt x="270" y="11004"/>
                  </a:cubicBezTo>
                  <a:cubicBezTo>
                    <a:pt x="1" y="16597"/>
                    <a:pt x="201" y="22202"/>
                    <a:pt x="868" y="27759"/>
                  </a:cubicBezTo>
                  <a:cubicBezTo>
                    <a:pt x="1075" y="29478"/>
                    <a:pt x="1349" y="31253"/>
                    <a:pt x="2295" y="32703"/>
                  </a:cubicBezTo>
                  <a:cubicBezTo>
                    <a:pt x="3608" y="34717"/>
                    <a:pt x="5975" y="35637"/>
                    <a:pt x="8413" y="35637"/>
                  </a:cubicBezTo>
                  <a:cubicBezTo>
                    <a:pt x="9902" y="35637"/>
                    <a:pt x="11418" y="35294"/>
                    <a:pt x="12736" y="34646"/>
                  </a:cubicBezTo>
                  <a:cubicBezTo>
                    <a:pt x="16212" y="32937"/>
                    <a:pt x="18637" y="29697"/>
                    <a:pt x="20942" y="26584"/>
                  </a:cubicBezTo>
                  <a:cubicBezTo>
                    <a:pt x="23247" y="23472"/>
                    <a:pt x="25713" y="20250"/>
                    <a:pt x="29222" y="18613"/>
                  </a:cubicBezTo>
                  <a:cubicBezTo>
                    <a:pt x="30888" y="17835"/>
                    <a:pt x="32771" y="17423"/>
                    <a:pt x="34160" y="16218"/>
                  </a:cubicBezTo>
                  <a:cubicBezTo>
                    <a:pt x="36251" y="14406"/>
                    <a:pt x="36633" y="11357"/>
                    <a:pt x="36874" y="8601"/>
                  </a:cubicBezTo>
                  <a:cubicBezTo>
                    <a:pt x="37018" y="6948"/>
                    <a:pt x="37131" y="5158"/>
                    <a:pt x="36238" y="3762"/>
                  </a:cubicBezTo>
                  <a:cubicBezTo>
                    <a:pt x="35379" y="2417"/>
                    <a:pt x="33785" y="1756"/>
                    <a:pt x="32259" y="1295"/>
                  </a:cubicBezTo>
                  <a:cubicBezTo>
                    <a:pt x="29392" y="428"/>
                    <a:pt x="26401" y="1"/>
                    <a:pt x="23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1854725" y="35300"/>
              <a:ext cx="1008675" cy="922450"/>
            </a:xfrm>
            <a:custGeom>
              <a:avLst/>
              <a:gdLst/>
              <a:ahLst/>
              <a:cxnLst/>
              <a:rect l="l" t="t" r="r" b="b"/>
              <a:pathLst>
                <a:path w="40347" h="36898" extrusionOk="0">
                  <a:moveTo>
                    <a:pt x="24216" y="501"/>
                  </a:moveTo>
                  <a:cubicBezTo>
                    <a:pt x="24306" y="501"/>
                    <a:pt x="24396" y="506"/>
                    <a:pt x="24486" y="516"/>
                  </a:cubicBezTo>
                  <a:lnTo>
                    <a:pt x="24485" y="516"/>
                  </a:lnTo>
                  <a:cubicBezTo>
                    <a:pt x="24387" y="514"/>
                    <a:pt x="24290" y="508"/>
                    <a:pt x="24191" y="501"/>
                  </a:cubicBezTo>
                  <a:cubicBezTo>
                    <a:pt x="24200" y="501"/>
                    <a:pt x="24208" y="501"/>
                    <a:pt x="24216" y="501"/>
                  </a:cubicBezTo>
                  <a:close/>
                  <a:moveTo>
                    <a:pt x="19704" y="383"/>
                  </a:moveTo>
                  <a:cubicBezTo>
                    <a:pt x="20027" y="383"/>
                    <a:pt x="20352" y="389"/>
                    <a:pt x="20678" y="396"/>
                  </a:cubicBezTo>
                  <a:cubicBezTo>
                    <a:pt x="21004" y="404"/>
                    <a:pt x="21328" y="405"/>
                    <a:pt x="21654" y="405"/>
                  </a:cubicBezTo>
                  <a:cubicBezTo>
                    <a:pt x="21870" y="405"/>
                    <a:pt x="22087" y="405"/>
                    <a:pt x="22304" y="405"/>
                  </a:cubicBezTo>
                  <a:cubicBezTo>
                    <a:pt x="22375" y="405"/>
                    <a:pt x="22446" y="408"/>
                    <a:pt x="22515" y="413"/>
                  </a:cubicBezTo>
                  <a:cubicBezTo>
                    <a:pt x="22275" y="411"/>
                    <a:pt x="22036" y="410"/>
                    <a:pt x="21796" y="410"/>
                  </a:cubicBezTo>
                  <a:cubicBezTo>
                    <a:pt x="21086" y="410"/>
                    <a:pt x="20375" y="418"/>
                    <a:pt x="19666" y="419"/>
                  </a:cubicBezTo>
                  <a:cubicBezTo>
                    <a:pt x="19649" y="419"/>
                    <a:pt x="19631" y="419"/>
                    <a:pt x="19614" y="419"/>
                  </a:cubicBezTo>
                  <a:cubicBezTo>
                    <a:pt x="19418" y="419"/>
                    <a:pt x="19222" y="415"/>
                    <a:pt x="19026" y="415"/>
                  </a:cubicBezTo>
                  <a:cubicBezTo>
                    <a:pt x="18684" y="415"/>
                    <a:pt x="18342" y="427"/>
                    <a:pt x="18004" y="493"/>
                  </a:cubicBezTo>
                  <a:cubicBezTo>
                    <a:pt x="17474" y="596"/>
                    <a:pt x="16982" y="775"/>
                    <a:pt x="16437" y="805"/>
                  </a:cubicBezTo>
                  <a:cubicBezTo>
                    <a:pt x="16319" y="811"/>
                    <a:pt x="16201" y="814"/>
                    <a:pt x="16083" y="815"/>
                  </a:cubicBezTo>
                  <a:cubicBezTo>
                    <a:pt x="16529" y="739"/>
                    <a:pt x="16971" y="623"/>
                    <a:pt x="17417" y="547"/>
                  </a:cubicBezTo>
                  <a:cubicBezTo>
                    <a:pt x="18181" y="417"/>
                    <a:pt x="18939" y="383"/>
                    <a:pt x="19704" y="383"/>
                  </a:cubicBezTo>
                  <a:close/>
                  <a:moveTo>
                    <a:pt x="7792" y="1804"/>
                  </a:moveTo>
                  <a:lnTo>
                    <a:pt x="7792" y="1804"/>
                  </a:lnTo>
                  <a:cubicBezTo>
                    <a:pt x="7664" y="1818"/>
                    <a:pt x="7542" y="1856"/>
                    <a:pt x="7417" y="1881"/>
                  </a:cubicBezTo>
                  <a:cubicBezTo>
                    <a:pt x="7325" y="1900"/>
                    <a:pt x="7233" y="1906"/>
                    <a:pt x="7141" y="1906"/>
                  </a:cubicBezTo>
                  <a:cubicBezTo>
                    <a:pt x="7087" y="1906"/>
                    <a:pt x="7034" y="1904"/>
                    <a:pt x="6979" y="1902"/>
                  </a:cubicBezTo>
                  <a:cubicBezTo>
                    <a:pt x="6963" y="1901"/>
                    <a:pt x="6947" y="1901"/>
                    <a:pt x="6931" y="1901"/>
                  </a:cubicBezTo>
                  <a:cubicBezTo>
                    <a:pt x="6914" y="1901"/>
                    <a:pt x="6898" y="1901"/>
                    <a:pt x="6882" y="1902"/>
                  </a:cubicBezTo>
                  <a:cubicBezTo>
                    <a:pt x="7182" y="1844"/>
                    <a:pt x="7486" y="1811"/>
                    <a:pt x="7792" y="1804"/>
                  </a:cubicBezTo>
                  <a:close/>
                  <a:moveTo>
                    <a:pt x="34131" y="1687"/>
                  </a:moveTo>
                  <a:lnTo>
                    <a:pt x="34131" y="1687"/>
                  </a:lnTo>
                  <a:cubicBezTo>
                    <a:pt x="34552" y="1696"/>
                    <a:pt x="34961" y="1735"/>
                    <a:pt x="35376" y="1861"/>
                  </a:cubicBezTo>
                  <a:cubicBezTo>
                    <a:pt x="35823" y="1997"/>
                    <a:pt x="36256" y="2156"/>
                    <a:pt x="36709" y="2274"/>
                  </a:cubicBezTo>
                  <a:cubicBezTo>
                    <a:pt x="36906" y="2325"/>
                    <a:pt x="37111" y="2382"/>
                    <a:pt x="37281" y="2497"/>
                  </a:cubicBezTo>
                  <a:cubicBezTo>
                    <a:pt x="37289" y="2502"/>
                    <a:pt x="37297" y="2509"/>
                    <a:pt x="37304" y="2514"/>
                  </a:cubicBezTo>
                  <a:cubicBezTo>
                    <a:pt x="37120" y="2480"/>
                    <a:pt x="36934" y="2447"/>
                    <a:pt x="36751" y="2406"/>
                  </a:cubicBezTo>
                  <a:cubicBezTo>
                    <a:pt x="35865" y="2206"/>
                    <a:pt x="35022" y="1860"/>
                    <a:pt x="34131" y="1687"/>
                  </a:cubicBezTo>
                  <a:close/>
                  <a:moveTo>
                    <a:pt x="38559" y="3274"/>
                  </a:moveTo>
                  <a:lnTo>
                    <a:pt x="38559" y="3274"/>
                  </a:lnTo>
                  <a:cubicBezTo>
                    <a:pt x="38752" y="3364"/>
                    <a:pt x="38936" y="3470"/>
                    <a:pt x="39110" y="3591"/>
                  </a:cubicBezTo>
                  <a:cubicBezTo>
                    <a:pt x="39443" y="3826"/>
                    <a:pt x="39726" y="4088"/>
                    <a:pt x="39824" y="4493"/>
                  </a:cubicBezTo>
                  <a:cubicBezTo>
                    <a:pt x="39920" y="4887"/>
                    <a:pt x="39891" y="5306"/>
                    <a:pt x="39870" y="5708"/>
                  </a:cubicBezTo>
                  <a:cubicBezTo>
                    <a:pt x="39848" y="6118"/>
                    <a:pt x="39814" y="6541"/>
                    <a:pt x="39834" y="6951"/>
                  </a:cubicBezTo>
                  <a:cubicBezTo>
                    <a:pt x="39862" y="7475"/>
                    <a:pt x="40042" y="8009"/>
                    <a:pt x="39949" y="8539"/>
                  </a:cubicBezTo>
                  <a:cubicBezTo>
                    <a:pt x="39936" y="8606"/>
                    <a:pt x="39918" y="8672"/>
                    <a:pt x="39895" y="8737"/>
                  </a:cubicBezTo>
                  <a:cubicBezTo>
                    <a:pt x="39890" y="8709"/>
                    <a:pt x="39885" y="8681"/>
                    <a:pt x="39881" y="8653"/>
                  </a:cubicBezTo>
                  <a:cubicBezTo>
                    <a:pt x="39837" y="8403"/>
                    <a:pt x="39792" y="8149"/>
                    <a:pt x="39756" y="7898"/>
                  </a:cubicBezTo>
                  <a:cubicBezTo>
                    <a:pt x="39719" y="7636"/>
                    <a:pt x="39745" y="7369"/>
                    <a:pt x="39714" y="7106"/>
                  </a:cubicBezTo>
                  <a:cubicBezTo>
                    <a:pt x="39650" y="6569"/>
                    <a:pt x="39578" y="6031"/>
                    <a:pt x="39544" y="5494"/>
                  </a:cubicBezTo>
                  <a:cubicBezTo>
                    <a:pt x="39513" y="4999"/>
                    <a:pt x="39130" y="4635"/>
                    <a:pt x="38968" y="4188"/>
                  </a:cubicBezTo>
                  <a:cubicBezTo>
                    <a:pt x="38888" y="3969"/>
                    <a:pt x="38831" y="3743"/>
                    <a:pt x="38724" y="3536"/>
                  </a:cubicBezTo>
                  <a:cubicBezTo>
                    <a:pt x="38677" y="3443"/>
                    <a:pt x="38621" y="3356"/>
                    <a:pt x="38559" y="3274"/>
                  </a:cubicBezTo>
                  <a:close/>
                  <a:moveTo>
                    <a:pt x="22029" y="804"/>
                  </a:moveTo>
                  <a:cubicBezTo>
                    <a:pt x="22309" y="804"/>
                    <a:pt x="22590" y="805"/>
                    <a:pt x="22870" y="805"/>
                  </a:cubicBezTo>
                  <a:cubicBezTo>
                    <a:pt x="23414" y="805"/>
                    <a:pt x="23950" y="902"/>
                    <a:pt x="24494" y="903"/>
                  </a:cubicBezTo>
                  <a:cubicBezTo>
                    <a:pt x="24500" y="903"/>
                    <a:pt x="24506" y="903"/>
                    <a:pt x="24512" y="903"/>
                  </a:cubicBezTo>
                  <a:cubicBezTo>
                    <a:pt x="24796" y="903"/>
                    <a:pt x="25078" y="891"/>
                    <a:pt x="25359" y="891"/>
                  </a:cubicBezTo>
                  <a:cubicBezTo>
                    <a:pt x="25596" y="891"/>
                    <a:pt x="25832" y="900"/>
                    <a:pt x="26070" y="933"/>
                  </a:cubicBezTo>
                  <a:cubicBezTo>
                    <a:pt x="26593" y="1005"/>
                    <a:pt x="27113" y="1118"/>
                    <a:pt x="27637" y="1178"/>
                  </a:cubicBezTo>
                  <a:cubicBezTo>
                    <a:pt x="27872" y="1205"/>
                    <a:pt x="28092" y="1226"/>
                    <a:pt x="28325" y="1273"/>
                  </a:cubicBezTo>
                  <a:cubicBezTo>
                    <a:pt x="28588" y="1328"/>
                    <a:pt x="28858" y="1324"/>
                    <a:pt x="29125" y="1348"/>
                  </a:cubicBezTo>
                  <a:cubicBezTo>
                    <a:pt x="29383" y="1371"/>
                    <a:pt x="29638" y="1426"/>
                    <a:pt x="29895" y="1467"/>
                  </a:cubicBezTo>
                  <a:cubicBezTo>
                    <a:pt x="30021" y="1487"/>
                    <a:pt x="30149" y="1488"/>
                    <a:pt x="30277" y="1488"/>
                  </a:cubicBezTo>
                  <a:cubicBezTo>
                    <a:pt x="30788" y="1615"/>
                    <a:pt x="31302" y="1687"/>
                    <a:pt x="31823" y="1770"/>
                  </a:cubicBezTo>
                  <a:cubicBezTo>
                    <a:pt x="32083" y="1811"/>
                    <a:pt x="32339" y="1864"/>
                    <a:pt x="32602" y="1882"/>
                  </a:cubicBezTo>
                  <a:cubicBezTo>
                    <a:pt x="32876" y="1901"/>
                    <a:pt x="33134" y="1910"/>
                    <a:pt x="33404" y="1957"/>
                  </a:cubicBezTo>
                  <a:cubicBezTo>
                    <a:pt x="33901" y="2045"/>
                    <a:pt x="34386" y="2115"/>
                    <a:pt x="34872" y="2256"/>
                  </a:cubicBezTo>
                  <a:cubicBezTo>
                    <a:pt x="35373" y="2402"/>
                    <a:pt x="35865" y="2575"/>
                    <a:pt x="36370" y="2707"/>
                  </a:cubicBezTo>
                  <a:cubicBezTo>
                    <a:pt x="36852" y="2832"/>
                    <a:pt x="37348" y="2884"/>
                    <a:pt x="37829" y="3011"/>
                  </a:cubicBezTo>
                  <a:lnTo>
                    <a:pt x="37854" y="3038"/>
                  </a:lnTo>
                  <a:cubicBezTo>
                    <a:pt x="38021" y="3219"/>
                    <a:pt x="38189" y="3410"/>
                    <a:pt x="38321" y="3618"/>
                  </a:cubicBezTo>
                  <a:cubicBezTo>
                    <a:pt x="38458" y="3835"/>
                    <a:pt x="38512" y="4086"/>
                    <a:pt x="38600" y="4323"/>
                  </a:cubicBezTo>
                  <a:cubicBezTo>
                    <a:pt x="38767" y="4775"/>
                    <a:pt x="39138" y="5136"/>
                    <a:pt x="39150" y="5634"/>
                  </a:cubicBezTo>
                  <a:cubicBezTo>
                    <a:pt x="39155" y="5880"/>
                    <a:pt x="39215" y="6120"/>
                    <a:pt x="39232" y="6364"/>
                  </a:cubicBezTo>
                  <a:cubicBezTo>
                    <a:pt x="39251" y="6649"/>
                    <a:pt x="39303" y="6927"/>
                    <a:pt x="39327" y="7211"/>
                  </a:cubicBezTo>
                  <a:cubicBezTo>
                    <a:pt x="39347" y="7453"/>
                    <a:pt x="39329" y="7695"/>
                    <a:pt x="39362" y="7936"/>
                  </a:cubicBezTo>
                  <a:cubicBezTo>
                    <a:pt x="39395" y="8188"/>
                    <a:pt x="39441" y="8439"/>
                    <a:pt x="39481" y="8690"/>
                  </a:cubicBezTo>
                  <a:cubicBezTo>
                    <a:pt x="39554" y="9118"/>
                    <a:pt x="39642" y="9522"/>
                    <a:pt x="39634" y="9946"/>
                  </a:cubicBezTo>
                  <a:cubicBezTo>
                    <a:pt x="39631" y="9966"/>
                    <a:pt x="39628" y="9986"/>
                    <a:pt x="39624" y="10005"/>
                  </a:cubicBezTo>
                  <a:cubicBezTo>
                    <a:pt x="39576" y="10247"/>
                    <a:pt x="39551" y="10493"/>
                    <a:pt x="39551" y="10739"/>
                  </a:cubicBezTo>
                  <a:cubicBezTo>
                    <a:pt x="39548" y="11013"/>
                    <a:pt x="39493" y="11279"/>
                    <a:pt x="39410" y="11539"/>
                  </a:cubicBezTo>
                  <a:cubicBezTo>
                    <a:pt x="39252" y="12039"/>
                    <a:pt x="39001" y="12511"/>
                    <a:pt x="38781" y="12986"/>
                  </a:cubicBezTo>
                  <a:cubicBezTo>
                    <a:pt x="38555" y="13473"/>
                    <a:pt x="38328" y="13913"/>
                    <a:pt x="37990" y="14335"/>
                  </a:cubicBezTo>
                  <a:cubicBezTo>
                    <a:pt x="37685" y="14714"/>
                    <a:pt x="37391" y="15016"/>
                    <a:pt x="36909" y="15153"/>
                  </a:cubicBezTo>
                  <a:cubicBezTo>
                    <a:pt x="36680" y="15219"/>
                    <a:pt x="36454" y="15260"/>
                    <a:pt x="36231" y="15346"/>
                  </a:cubicBezTo>
                  <a:cubicBezTo>
                    <a:pt x="35987" y="15440"/>
                    <a:pt x="35751" y="15556"/>
                    <a:pt x="35509" y="15656"/>
                  </a:cubicBezTo>
                  <a:cubicBezTo>
                    <a:pt x="35050" y="15845"/>
                    <a:pt x="34564" y="15956"/>
                    <a:pt x="34082" y="16070"/>
                  </a:cubicBezTo>
                  <a:cubicBezTo>
                    <a:pt x="33562" y="16192"/>
                    <a:pt x="33078" y="16380"/>
                    <a:pt x="32574" y="16550"/>
                  </a:cubicBezTo>
                  <a:cubicBezTo>
                    <a:pt x="32349" y="16625"/>
                    <a:pt x="32113" y="16668"/>
                    <a:pt x="31893" y="16756"/>
                  </a:cubicBezTo>
                  <a:cubicBezTo>
                    <a:pt x="31658" y="16849"/>
                    <a:pt x="31436" y="16958"/>
                    <a:pt x="31197" y="17040"/>
                  </a:cubicBezTo>
                  <a:cubicBezTo>
                    <a:pt x="30696" y="17211"/>
                    <a:pt x="30249" y="17521"/>
                    <a:pt x="29766" y="17739"/>
                  </a:cubicBezTo>
                  <a:cubicBezTo>
                    <a:pt x="28823" y="18163"/>
                    <a:pt x="27805" y="18371"/>
                    <a:pt x="26891" y="18869"/>
                  </a:cubicBezTo>
                  <a:cubicBezTo>
                    <a:pt x="26462" y="19101"/>
                    <a:pt x="26130" y="19417"/>
                    <a:pt x="25777" y="19748"/>
                  </a:cubicBezTo>
                  <a:cubicBezTo>
                    <a:pt x="25390" y="20109"/>
                    <a:pt x="24990" y="20446"/>
                    <a:pt x="24583" y="20784"/>
                  </a:cubicBezTo>
                  <a:cubicBezTo>
                    <a:pt x="24213" y="21093"/>
                    <a:pt x="23921" y="21483"/>
                    <a:pt x="23652" y="21881"/>
                  </a:cubicBezTo>
                  <a:cubicBezTo>
                    <a:pt x="23376" y="22290"/>
                    <a:pt x="23066" y="22674"/>
                    <a:pt x="22725" y="23031"/>
                  </a:cubicBezTo>
                  <a:cubicBezTo>
                    <a:pt x="22054" y="23732"/>
                    <a:pt x="21322" y="24367"/>
                    <a:pt x="20688" y="25105"/>
                  </a:cubicBezTo>
                  <a:cubicBezTo>
                    <a:pt x="20372" y="25475"/>
                    <a:pt x="20002" y="25788"/>
                    <a:pt x="19674" y="26147"/>
                  </a:cubicBezTo>
                  <a:cubicBezTo>
                    <a:pt x="19346" y="26505"/>
                    <a:pt x="19099" y="26923"/>
                    <a:pt x="18817" y="27318"/>
                  </a:cubicBezTo>
                  <a:cubicBezTo>
                    <a:pt x="18503" y="27760"/>
                    <a:pt x="18118" y="28131"/>
                    <a:pt x="17740" y="28515"/>
                  </a:cubicBezTo>
                  <a:cubicBezTo>
                    <a:pt x="17581" y="28676"/>
                    <a:pt x="17442" y="28838"/>
                    <a:pt x="17325" y="29032"/>
                  </a:cubicBezTo>
                  <a:cubicBezTo>
                    <a:pt x="17182" y="29264"/>
                    <a:pt x="17025" y="29461"/>
                    <a:pt x="16836" y="29659"/>
                  </a:cubicBezTo>
                  <a:cubicBezTo>
                    <a:pt x="16492" y="30022"/>
                    <a:pt x="16105" y="30313"/>
                    <a:pt x="15730" y="30640"/>
                  </a:cubicBezTo>
                  <a:cubicBezTo>
                    <a:pt x="15420" y="30909"/>
                    <a:pt x="15231" y="31288"/>
                    <a:pt x="14999" y="31620"/>
                  </a:cubicBezTo>
                  <a:cubicBezTo>
                    <a:pt x="14861" y="31815"/>
                    <a:pt x="14693" y="31983"/>
                    <a:pt x="14548" y="32173"/>
                  </a:cubicBezTo>
                  <a:cubicBezTo>
                    <a:pt x="14390" y="32381"/>
                    <a:pt x="14246" y="32599"/>
                    <a:pt x="14092" y="32809"/>
                  </a:cubicBezTo>
                  <a:cubicBezTo>
                    <a:pt x="13830" y="33166"/>
                    <a:pt x="13556" y="33513"/>
                    <a:pt x="13302" y="33878"/>
                  </a:cubicBezTo>
                  <a:cubicBezTo>
                    <a:pt x="12796" y="34604"/>
                    <a:pt x="12270" y="35397"/>
                    <a:pt x="11474" y="35833"/>
                  </a:cubicBezTo>
                  <a:cubicBezTo>
                    <a:pt x="11260" y="35948"/>
                    <a:pt x="11036" y="36040"/>
                    <a:pt x="10808" y="36125"/>
                  </a:cubicBezTo>
                  <a:cubicBezTo>
                    <a:pt x="10745" y="36107"/>
                    <a:pt x="10684" y="36090"/>
                    <a:pt x="10623" y="36073"/>
                  </a:cubicBezTo>
                  <a:cubicBezTo>
                    <a:pt x="10090" y="35928"/>
                    <a:pt x="9546" y="35849"/>
                    <a:pt x="9003" y="35754"/>
                  </a:cubicBezTo>
                  <a:cubicBezTo>
                    <a:pt x="8465" y="35659"/>
                    <a:pt x="7994" y="35508"/>
                    <a:pt x="7521" y="35229"/>
                  </a:cubicBezTo>
                  <a:cubicBezTo>
                    <a:pt x="7125" y="34995"/>
                    <a:pt x="6645" y="34745"/>
                    <a:pt x="6415" y="34330"/>
                  </a:cubicBezTo>
                  <a:cubicBezTo>
                    <a:pt x="6303" y="34129"/>
                    <a:pt x="6205" y="33932"/>
                    <a:pt x="6069" y="33747"/>
                  </a:cubicBezTo>
                  <a:cubicBezTo>
                    <a:pt x="5912" y="33531"/>
                    <a:pt x="5748" y="33320"/>
                    <a:pt x="5588" y="33107"/>
                  </a:cubicBezTo>
                  <a:cubicBezTo>
                    <a:pt x="5273" y="32685"/>
                    <a:pt x="4973" y="32255"/>
                    <a:pt x="4754" y="31775"/>
                  </a:cubicBezTo>
                  <a:cubicBezTo>
                    <a:pt x="4306" y="30798"/>
                    <a:pt x="3991" y="29776"/>
                    <a:pt x="3595" y="28780"/>
                  </a:cubicBezTo>
                  <a:cubicBezTo>
                    <a:pt x="3396" y="28279"/>
                    <a:pt x="3287" y="27766"/>
                    <a:pt x="3160" y="27245"/>
                  </a:cubicBezTo>
                  <a:cubicBezTo>
                    <a:pt x="3041" y="26755"/>
                    <a:pt x="2839" y="26297"/>
                    <a:pt x="2692" y="25816"/>
                  </a:cubicBezTo>
                  <a:cubicBezTo>
                    <a:pt x="2611" y="25554"/>
                    <a:pt x="2559" y="25286"/>
                    <a:pt x="2495" y="25019"/>
                  </a:cubicBezTo>
                  <a:cubicBezTo>
                    <a:pt x="2427" y="24732"/>
                    <a:pt x="2354" y="24444"/>
                    <a:pt x="2326" y="24151"/>
                  </a:cubicBezTo>
                  <a:cubicBezTo>
                    <a:pt x="2303" y="23914"/>
                    <a:pt x="2281" y="23679"/>
                    <a:pt x="2247" y="23444"/>
                  </a:cubicBezTo>
                  <a:cubicBezTo>
                    <a:pt x="2208" y="23172"/>
                    <a:pt x="2219" y="22906"/>
                    <a:pt x="2197" y="22635"/>
                  </a:cubicBezTo>
                  <a:cubicBezTo>
                    <a:pt x="2154" y="22113"/>
                    <a:pt x="2016" y="21576"/>
                    <a:pt x="1871" y="21075"/>
                  </a:cubicBezTo>
                  <a:cubicBezTo>
                    <a:pt x="1726" y="20568"/>
                    <a:pt x="1648" y="20056"/>
                    <a:pt x="1560" y="19536"/>
                  </a:cubicBezTo>
                  <a:cubicBezTo>
                    <a:pt x="1468" y="18986"/>
                    <a:pt x="1301" y="18451"/>
                    <a:pt x="1250" y="17893"/>
                  </a:cubicBezTo>
                  <a:cubicBezTo>
                    <a:pt x="1201" y="17375"/>
                    <a:pt x="1210" y="16854"/>
                    <a:pt x="1221" y="16333"/>
                  </a:cubicBezTo>
                  <a:cubicBezTo>
                    <a:pt x="1232" y="15790"/>
                    <a:pt x="1226" y="15266"/>
                    <a:pt x="1147" y="14728"/>
                  </a:cubicBezTo>
                  <a:cubicBezTo>
                    <a:pt x="1069" y="14189"/>
                    <a:pt x="1013" y="13669"/>
                    <a:pt x="1027" y="13124"/>
                  </a:cubicBezTo>
                  <a:cubicBezTo>
                    <a:pt x="1053" y="12047"/>
                    <a:pt x="940" y="10926"/>
                    <a:pt x="1152" y="9863"/>
                  </a:cubicBezTo>
                  <a:cubicBezTo>
                    <a:pt x="1252" y="9364"/>
                    <a:pt x="1454" y="8881"/>
                    <a:pt x="1465" y="8366"/>
                  </a:cubicBezTo>
                  <a:cubicBezTo>
                    <a:pt x="1470" y="8094"/>
                    <a:pt x="1465" y="7844"/>
                    <a:pt x="1520" y="7576"/>
                  </a:cubicBezTo>
                  <a:cubicBezTo>
                    <a:pt x="1576" y="7306"/>
                    <a:pt x="1632" y="7035"/>
                    <a:pt x="1685" y="6764"/>
                  </a:cubicBezTo>
                  <a:cubicBezTo>
                    <a:pt x="1733" y="6509"/>
                    <a:pt x="1770" y="6252"/>
                    <a:pt x="1832" y="6000"/>
                  </a:cubicBezTo>
                  <a:cubicBezTo>
                    <a:pt x="1898" y="5731"/>
                    <a:pt x="1986" y="5467"/>
                    <a:pt x="2056" y="5198"/>
                  </a:cubicBezTo>
                  <a:cubicBezTo>
                    <a:pt x="2109" y="4992"/>
                    <a:pt x="2133" y="4784"/>
                    <a:pt x="2174" y="4575"/>
                  </a:cubicBezTo>
                  <a:cubicBezTo>
                    <a:pt x="2209" y="4394"/>
                    <a:pt x="2323" y="4229"/>
                    <a:pt x="2416" y="4072"/>
                  </a:cubicBezTo>
                  <a:cubicBezTo>
                    <a:pt x="2517" y="3905"/>
                    <a:pt x="2642" y="3756"/>
                    <a:pt x="2790" y="3628"/>
                  </a:cubicBezTo>
                  <a:cubicBezTo>
                    <a:pt x="2822" y="3607"/>
                    <a:pt x="2854" y="3586"/>
                    <a:pt x="2886" y="3564"/>
                  </a:cubicBezTo>
                  <a:cubicBezTo>
                    <a:pt x="3093" y="3425"/>
                    <a:pt x="3310" y="3305"/>
                    <a:pt x="3528" y="3182"/>
                  </a:cubicBezTo>
                  <a:cubicBezTo>
                    <a:pt x="3592" y="3146"/>
                    <a:pt x="3655" y="3106"/>
                    <a:pt x="3718" y="3067"/>
                  </a:cubicBezTo>
                  <a:cubicBezTo>
                    <a:pt x="3824" y="3019"/>
                    <a:pt x="3932" y="2972"/>
                    <a:pt x="4040" y="2926"/>
                  </a:cubicBezTo>
                  <a:cubicBezTo>
                    <a:pt x="4097" y="2912"/>
                    <a:pt x="4154" y="2902"/>
                    <a:pt x="4214" y="2886"/>
                  </a:cubicBezTo>
                  <a:cubicBezTo>
                    <a:pt x="4446" y="2824"/>
                    <a:pt x="4625" y="2704"/>
                    <a:pt x="4869" y="2679"/>
                  </a:cubicBezTo>
                  <a:cubicBezTo>
                    <a:pt x="5132" y="2652"/>
                    <a:pt x="5397" y="2626"/>
                    <a:pt x="5655" y="2564"/>
                  </a:cubicBezTo>
                  <a:cubicBezTo>
                    <a:pt x="5899" y="2507"/>
                    <a:pt x="6134" y="2417"/>
                    <a:pt x="6376" y="2358"/>
                  </a:cubicBezTo>
                  <a:cubicBezTo>
                    <a:pt x="6555" y="2313"/>
                    <a:pt x="6726" y="2307"/>
                    <a:pt x="6900" y="2307"/>
                  </a:cubicBezTo>
                  <a:cubicBezTo>
                    <a:pt x="6955" y="2307"/>
                    <a:pt x="7010" y="2308"/>
                    <a:pt x="7065" y="2308"/>
                  </a:cubicBezTo>
                  <a:cubicBezTo>
                    <a:pt x="7109" y="2308"/>
                    <a:pt x="7153" y="2308"/>
                    <a:pt x="7197" y="2306"/>
                  </a:cubicBezTo>
                  <a:cubicBezTo>
                    <a:pt x="7450" y="2300"/>
                    <a:pt x="7686" y="2211"/>
                    <a:pt x="7936" y="2193"/>
                  </a:cubicBezTo>
                  <a:cubicBezTo>
                    <a:pt x="8178" y="2176"/>
                    <a:pt x="8419" y="2146"/>
                    <a:pt x="8658" y="2102"/>
                  </a:cubicBezTo>
                  <a:cubicBezTo>
                    <a:pt x="9123" y="2017"/>
                    <a:pt x="9621" y="1891"/>
                    <a:pt x="10097" y="1891"/>
                  </a:cubicBezTo>
                  <a:cubicBezTo>
                    <a:pt x="10122" y="1891"/>
                    <a:pt x="10148" y="1892"/>
                    <a:pt x="10173" y="1892"/>
                  </a:cubicBezTo>
                  <a:cubicBezTo>
                    <a:pt x="10294" y="1896"/>
                    <a:pt x="10411" y="1901"/>
                    <a:pt x="10528" y="1901"/>
                  </a:cubicBezTo>
                  <a:cubicBezTo>
                    <a:pt x="10661" y="1901"/>
                    <a:pt x="10793" y="1894"/>
                    <a:pt x="10928" y="1870"/>
                  </a:cubicBezTo>
                  <a:cubicBezTo>
                    <a:pt x="11188" y="1825"/>
                    <a:pt x="11445" y="1782"/>
                    <a:pt x="11705" y="1743"/>
                  </a:cubicBezTo>
                  <a:cubicBezTo>
                    <a:pt x="11960" y="1704"/>
                    <a:pt x="12213" y="1658"/>
                    <a:pt x="12469" y="1631"/>
                  </a:cubicBezTo>
                  <a:cubicBezTo>
                    <a:pt x="12740" y="1602"/>
                    <a:pt x="13011" y="1612"/>
                    <a:pt x="13281" y="1597"/>
                  </a:cubicBezTo>
                  <a:cubicBezTo>
                    <a:pt x="13813" y="1569"/>
                    <a:pt x="14305" y="1405"/>
                    <a:pt x="14821" y="1297"/>
                  </a:cubicBezTo>
                  <a:cubicBezTo>
                    <a:pt x="15336" y="1189"/>
                    <a:pt x="15844" y="1221"/>
                    <a:pt x="16365" y="1198"/>
                  </a:cubicBezTo>
                  <a:cubicBezTo>
                    <a:pt x="16895" y="1176"/>
                    <a:pt x="17372" y="1039"/>
                    <a:pt x="17884" y="916"/>
                  </a:cubicBezTo>
                  <a:cubicBezTo>
                    <a:pt x="18299" y="818"/>
                    <a:pt x="18710" y="807"/>
                    <a:pt x="19127" y="807"/>
                  </a:cubicBezTo>
                  <a:cubicBezTo>
                    <a:pt x="19239" y="807"/>
                    <a:pt x="19350" y="808"/>
                    <a:pt x="19463" y="808"/>
                  </a:cubicBezTo>
                  <a:cubicBezTo>
                    <a:pt x="19477" y="808"/>
                    <a:pt x="19492" y="808"/>
                    <a:pt x="19506" y="808"/>
                  </a:cubicBezTo>
                  <a:cubicBezTo>
                    <a:pt x="20347" y="806"/>
                    <a:pt x="21188" y="804"/>
                    <a:pt x="22029" y="804"/>
                  </a:cubicBezTo>
                  <a:close/>
                  <a:moveTo>
                    <a:pt x="39399" y="12560"/>
                  </a:moveTo>
                  <a:cubicBezTo>
                    <a:pt x="39329" y="12800"/>
                    <a:pt x="39247" y="13037"/>
                    <a:pt x="39174" y="13264"/>
                  </a:cubicBezTo>
                  <a:cubicBezTo>
                    <a:pt x="39013" y="13773"/>
                    <a:pt x="38768" y="14243"/>
                    <a:pt x="38546" y="14728"/>
                  </a:cubicBezTo>
                  <a:lnTo>
                    <a:pt x="38546" y="14729"/>
                  </a:lnTo>
                  <a:cubicBezTo>
                    <a:pt x="38445" y="14947"/>
                    <a:pt x="38349" y="15170"/>
                    <a:pt x="38198" y="15358"/>
                  </a:cubicBezTo>
                  <a:cubicBezTo>
                    <a:pt x="38051" y="15542"/>
                    <a:pt x="37876" y="15701"/>
                    <a:pt x="37724" y="15881"/>
                  </a:cubicBezTo>
                  <a:cubicBezTo>
                    <a:pt x="37412" y="16253"/>
                    <a:pt x="37145" y="16659"/>
                    <a:pt x="36757" y="16962"/>
                  </a:cubicBezTo>
                  <a:cubicBezTo>
                    <a:pt x="36433" y="17214"/>
                    <a:pt x="36071" y="17419"/>
                    <a:pt x="35777" y="17711"/>
                  </a:cubicBezTo>
                  <a:cubicBezTo>
                    <a:pt x="35443" y="18042"/>
                    <a:pt x="35305" y="18517"/>
                    <a:pt x="34932" y="18810"/>
                  </a:cubicBezTo>
                  <a:cubicBezTo>
                    <a:pt x="34747" y="18956"/>
                    <a:pt x="34543" y="19074"/>
                    <a:pt x="34355" y="19215"/>
                  </a:cubicBezTo>
                  <a:cubicBezTo>
                    <a:pt x="34175" y="19352"/>
                    <a:pt x="33995" y="19486"/>
                    <a:pt x="33795" y="19590"/>
                  </a:cubicBezTo>
                  <a:cubicBezTo>
                    <a:pt x="33565" y="19709"/>
                    <a:pt x="33331" y="19807"/>
                    <a:pt x="33108" y="19942"/>
                  </a:cubicBezTo>
                  <a:cubicBezTo>
                    <a:pt x="32881" y="20078"/>
                    <a:pt x="32660" y="20225"/>
                    <a:pt x="32434" y="20362"/>
                  </a:cubicBezTo>
                  <a:cubicBezTo>
                    <a:pt x="31976" y="20636"/>
                    <a:pt x="31511" y="20902"/>
                    <a:pt x="31055" y="21179"/>
                  </a:cubicBezTo>
                  <a:cubicBezTo>
                    <a:pt x="30580" y="21467"/>
                    <a:pt x="30123" y="21782"/>
                    <a:pt x="29657" y="22082"/>
                  </a:cubicBezTo>
                  <a:cubicBezTo>
                    <a:pt x="29220" y="22363"/>
                    <a:pt x="28805" y="22679"/>
                    <a:pt x="28368" y="22957"/>
                  </a:cubicBezTo>
                  <a:cubicBezTo>
                    <a:pt x="27923" y="23241"/>
                    <a:pt x="27443" y="23450"/>
                    <a:pt x="26983" y="23705"/>
                  </a:cubicBezTo>
                  <a:cubicBezTo>
                    <a:pt x="26563" y="23939"/>
                    <a:pt x="26186" y="24247"/>
                    <a:pt x="25805" y="24540"/>
                  </a:cubicBezTo>
                  <a:cubicBezTo>
                    <a:pt x="25403" y="24848"/>
                    <a:pt x="25070" y="25221"/>
                    <a:pt x="24663" y="25525"/>
                  </a:cubicBezTo>
                  <a:cubicBezTo>
                    <a:pt x="24267" y="25819"/>
                    <a:pt x="23816" y="26010"/>
                    <a:pt x="23440" y="26333"/>
                  </a:cubicBezTo>
                  <a:cubicBezTo>
                    <a:pt x="23041" y="26676"/>
                    <a:pt x="22623" y="26993"/>
                    <a:pt x="22223" y="27336"/>
                  </a:cubicBezTo>
                  <a:cubicBezTo>
                    <a:pt x="21845" y="27661"/>
                    <a:pt x="21399" y="27892"/>
                    <a:pt x="21024" y="28222"/>
                  </a:cubicBezTo>
                  <a:cubicBezTo>
                    <a:pt x="20640" y="28560"/>
                    <a:pt x="20310" y="28954"/>
                    <a:pt x="19959" y="29325"/>
                  </a:cubicBezTo>
                  <a:cubicBezTo>
                    <a:pt x="19811" y="29482"/>
                    <a:pt x="19668" y="29634"/>
                    <a:pt x="19545" y="29813"/>
                  </a:cubicBezTo>
                  <a:cubicBezTo>
                    <a:pt x="19405" y="30018"/>
                    <a:pt x="19283" y="30235"/>
                    <a:pt x="19119" y="30422"/>
                  </a:cubicBezTo>
                  <a:cubicBezTo>
                    <a:pt x="18796" y="30789"/>
                    <a:pt x="18547" y="31248"/>
                    <a:pt x="18350" y="31694"/>
                  </a:cubicBezTo>
                  <a:cubicBezTo>
                    <a:pt x="18148" y="32147"/>
                    <a:pt x="18071" y="32625"/>
                    <a:pt x="17924" y="33093"/>
                  </a:cubicBezTo>
                  <a:cubicBezTo>
                    <a:pt x="17777" y="33559"/>
                    <a:pt x="17584" y="34012"/>
                    <a:pt x="17411" y="34469"/>
                  </a:cubicBezTo>
                  <a:cubicBezTo>
                    <a:pt x="17266" y="34851"/>
                    <a:pt x="17091" y="35255"/>
                    <a:pt x="16734" y="35484"/>
                  </a:cubicBezTo>
                  <a:cubicBezTo>
                    <a:pt x="16313" y="35754"/>
                    <a:pt x="15793" y="35840"/>
                    <a:pt x="15314" y="35954"/>
                  </a:cubicBezTo>
                  <a:cubicBezTo>
                    <a:pt x="15069" y="36011"/>
                    <a:pt x="14813" y="36030"/>
                    <a:pt x="14571" y="36100"/>
                  </a:cubicBezTo>
                  <a:cubicBezTo>
                    <a:pt x="14321" y="36173"/>
                    <a:pt x="14108" y="36262"/>
                    <a:pt x="13842" y="36272"/>
                  </a:cubicBezTo>
                  <a:cubicBezTo>
                    <a:pt x="13740" y="36276"/>
                    <a:pt x="13637" y="36278"/>
                    <a:pt x="13535" y="36278"/>
                  </a:cubicBezTo>
                  <a:cubicBezTo>
                    <a:pt x="13226" y="36278"/>
                    <a:pt x="12917" y="36264"/>
                    <a:pt x="12608" y="36264"/>
                  </a:cubicBezTo>
                  <a:cubicBezTo>
                    <a:pt x="12485" y="36264"/>
                    <a:pt x="12363" y="36266"/>
                    <a:pt x="12240" y="36272"/>
                  </a:cubicBezTo>
                  <a:cubicBezTo>
                    <a:pt x="12096" y="36279"/>
                    <a:pt x="11952" y="36286"/>
                    <a:pt x="11808" y="36286"/>
                  </a:cubicBezTo>
                  <a:cubicBezTo>
                    <a:pt x="11691" y="36286"/>
                    <a:pt x="11574" y="36281"/>
                    <a:pt x="11458" y="36267"/>
                  </a:cubicBezTo>
                  <a:cubicBezTo>
                    <a:pt x="11422" y="36263"/>
                    <a:pt x="11387" y="36258"/>
                    <a:pt x="11351" y="36252"/>
                  </a:cubicBezTo>
                  <a:cubicBezTo>
                    <a:pt x="12163" y="35886"/>
                    <a:pt x="12738" y="35255"/>
                    <a:pt x="13257" y="34536"/>
                  </a:cubicBezTo>
                  <a:cubicBezTo>
                    <a:pt x="13527" y="34161"/>
                    <a:pt x="13781" y="33772"/>
                    <a:pt x="14062" y="33405"/>
                  </a:cubicBezTo>
                  <a:cubicBezTo>
                    <a:pt x="14376" y="32994"/>
                    <a:pt x="14659" y="32548"/>
                    <a:pt x="15001" y="32159"/>
                  </a:cubicBezTo>
                  <a:cubicBezTo>
                    <a:pt x="15292" y="31826"/>
                    <a:pt x="15492" y="31433"/>
                    <a:pt x="15772" y="31094"/>
                  </a:cubicBezTo>
                  <a:cubicBezTo>
                    <a:pt x="15905" y="30932"/>
                    <a:pt x="16067" y="30812"/>
                    <a:pt x="16230" y="30684"/>
                  </a:cubicBezTo>
                  <a:cubicBezTo>
                    <a:pt x="16450" y="30510"/>
                    <a:pt x="16659" y="30326"/>
                    <a:pt x="16858" y="30129"/>
                  </a:cubicBezTo>
                  <a:cubicBezTo>
                    <a:pt x="17025" y="29965"/>
                    <a:pt x="17190" y="29797"/>
                    <a:pt x="17340" y="29618"/>
                  </a:cubicBezTo>
                  <a:cubicBezTo>
                    <a:pt x="17510" y="29417"/>
                    <a:pt x="17613" y="29174"/>
                    <a:pt x="17780" y="28973"/>
                  </a:cubicBezTo>
                  <a:cubicBezTo>
                    <a:pt x="18127" y="28554"/>
                    <a:pt x="18561" y="28213"/>
                    <a:pt x="18900" y="27783"/>
                  </a:cubicBezTo>
                  <a:cubicBezTo>
                    <a:pt x="19213" y="27383"/>
                    <a:pt x="19460" y="26932"/>
                    <a:pt x="19786" y="26543"/>
                  </a:cubicBezTo>
                  <a:cubicBezTo>
                    <a:pt x="20105" y="26162"/>
                    <a:pt x="20494" y="25851"/>
                    <a:pt x="20822" y="25479"/>
                  </a:cubicBezTo>
                  <a:cubicBezTo>
                    <a:pt x="21155" y="25103"/>
                    <a:pt x="21485" y="24731"/>
                    <a:pt x="21845" y="24380"/>
                  </a:cubicBezTo>
                  <a:cubicBezTo>
                    <a:pt x="22197" y="24037"/>
                    <a:pt x="22560" y="23704"/>
                    <a:pt x="22903" y="23352"/>
                  </a:cubicBezTo>
                  <a:cubicBezTo>
                    <a:pt x="23244" y="23003"/>
                    <a:pt x="23566" y="22634"/>
                    <a:pt x="23841" y="22231"/>
                  </a:cubicBezTo>
                  <a:cubicBezTo>
                    <a:pt x="24129" y="21811"/>
                    <a:pt x="24417" y="21393"/>
                    <a:pt x="24808" y="21060"/>
                  </a:cubicBezTo>
                  <a:cubicBezTo>
                    <a:pt x="25220" y="20710"/>
                    <a:pt x="25634" y="20371"/>
                    <a:pt x="26029" y="20002"/>
                  </a:cubicBezTo>
                  <a:cubicBezTo>
                    <a:pt x="26223" y="19821"/>
                    <a:pt x="26410" y="19623"/>
                    <a:pt x="26622" y="19462"/>
                  </a:cubicBezTo>
                  <a:cubicBezTo>
                    <a:pt x="26826" y="19309"/>
                    <a:pt x="27053" y="19185"/>
                    <a:pt x="27281" y="19073"/>
                  </a:cubicBezTo>
                  <a:cubicBezTo>
                    <a:pt x="28249" y="18595"/>
                    <a:pt x="29314" y="18380"/>
                    <a:pt x="30282" y="17900"/>
                  </a:cubicBezTo>
                  <a:cubicBezTo>
                    <a:pt x="30501" y="17791"/>
                    <a:pt x="30713" y="17669"/>
                    <a:pt x="30931" y="17557"/>
                  </a:cubicBezTo>
                  <a:cubicBezTo>
                    <a:pt x="31189" y="17426"/>
                    <a:pt x="31465" y="17353"/>
                    <a:pt x="31728" y="17235"/>
                  </a:cubicBezTo>
                  <a:cubicBezTo>
                    <a:pt x="32207" y="17019"/>
                    <a:pt x="32722" y="16894"/>
                    <a:pt x="33216" y="16713"/>
                  </a:cubicBezTo>
                  <a:cubicBezTo>
                    <a:pt x="33713" y="16531"/>
                    <a:pt x="34226" y="16430"/>
                    <a:pt x="34738" y="16299"/>
                  </a:cubicBezTo>
                  <a:cubicBezTo>
                    <a:pt x="35232" y="16174"/>
                    <a:pt x="35689" y="15985"/>
                    <a:pt x="36157" y="15784"/>
                  </a:cubicBezTo>
                  <a:cubicBezTo>
                    <a:pt x="36602" y="15591"/>
                    <a:pt x="37098" y="15548"/>
                    <a:pt x="37521" y="15305"/>
                  </a:cubicBezTo>
                  <a:cubicBezTo>
                    <a:pt x="37932" y="15069"/>
                    <a:pt x="38217" y="14672"/>
                    <a:pt x="38494" y="14298"/>
                  </a:cubicBezTo>
                  <a:cubicBezTo>
                    <a:pt x="38814" y="13869"/>
                    <a:pt x="39013" y="13383"/>
                    <a:pt x="39237" y="12902"/>
                  </a:cubicBezTo>
                  <a:cubicBezTo>
                    <a:pt x="39291" y="12788"/>
                    <a:pt x="39345" y="12674"/>
                    <a:pt x="39399" y="12560"/>
                  </a:cubicBezTo>
                  <a:close/>
                  <a:moveTo>
                    <a:pt x="690" y="11896"/>
                  </a:moveTo>
                  <a:cubicBezTo>
                    <a:pt x="697" y="12256"/>
                    <a:pt x="705" y="12616"/>
                    <a:pt x="699" y="12972"/>
                  </a:cubicBezTo>
                  <a:cubicBezTo>
                    <a:pt x="686" y="13514"/>
                    <a:pt x="721" y="14056"/>
                    <a:pt x="801" y="14591"/>
                  </a:cubicBezTo>
                  <a:cubicBezTo>
                    <a:pt x="887" y="15152"/>
                    <a:pt x="913" y="15692"/>
                    <a:pt x="904" y="16258"/>
                  </a:cubicBezTo>
                  <a:cubicBezTo>
                    <a:pt x="895" y="16803"/>
                    <a:pt x="884" y="17350"/>
                    <a:pt x="937" y="17893"/>
                  </a:cubicBezTo>
                  <a:cubicBezTo>
                    <a:pt x="989" y="18430"/>
                    <a:pt x="1142" y="18941"/>
                    <a:pt x="1236" y="19469"/>
                  </a:cubicBezTo>
                  <a:cubicBezTo>
                    <a:pt x="1333" y="20011"/>
                    <a:pt x="1403" y="20555"/>
                    <a:pt x="1555" y="21086"/>
                  </a:cubicBezTo>
                  <a:cubicBezTo>
                    <a:pt x="1703" y="21603"/>
                    <a:pt x="1866" y="22162"/>
                    <a:pt x="1895" y="22702"/>
                  </a:cubicBezTo>
                  <a:cubicBezTo>
                    <a:pt x="1954" y="23779"/>
                    <a:pt x="2081" y="24859"/>
                    <a:pt x="2400" y="25897"/>
                  </a:cubicBezTo>
                  <a:cubicBezTo>
                    <a:pt x="2555" y="26401"/>
                    <a:pt x="2764" y="26880"/>
                    <a:pt x="2888" y="27395"/>
                  </a:cubicBezTo>
                  <a:cubicBezTo>
                    <a:pt x="3015" y="27934"/>
                    <a:pt x="3141" y="28450"/>
                    <a:pt x="3353" y="28965"/>
                  </a:cubicBezTo>
                  <a:cubicBezTo>
                    <a:pt x="3769" y="29976"/>
                    <a:pt x="4083" y="31027"/>
                    <a:pt x="4558" y="32016"/>
                  </a:cubicBezTo>
                  <a:cubicBezTo>
                    <a:pt x="4792" y="32501"/>
                    <a:pt x="5112" y="32935"/>
                    <a:pt x="5434" y="33365"/>
                  </a:cubicBezTo>
                  <a:cubicBezTo>
                    <a:pt x="5580" y="33558"/>
                    <a:pt x="5728" y="33750"/>
                    <a:pt x="5869" y="33948"/>
                  </a:cubicBezTo>
                  <a:cubicBezTo>
                    <a:pt x="6018" y="34157"/>
                    <a:pt x="6107" y="34397"/>
                    <a:pt x="6249" y="34607"/>
                  </a:cubicBezTo>
                  <a:cubicBezTo>
                    <a:pt x="6496" y="34974"/>
                    <a:pt x="6946" y="35217"/>
                    <a:pt x="7315" y="35442"/>
                  </a:cubicBezTo>
                  <a:cubicBezTo>
                    <a:pt x="7760" y="35714"/>
                    <a:pt x="8220" y="35909"/>
                    <a:pt x="8734" y="36003"/>
                  </a:cubicBezTo>
                  <a:cubicBezTo>
                    <a:pt x="9261" y="36100"/>
                    <a:pt x="9797" y="36174"/>
                    <a:pt x="10318" y="36306"/>
                  </a:cubicBezTo>
                  <a:cubicBezTo>
                    <a:pt x="10236" y="36337"/>
                    <a:pt x="10154" y="36369"/>
                    <a:pt x="10075" y="36403"/>
                  </a:cubicBezTo>
                  <a:cubicBezTo>
                    <a:pt x="9796" y="36523"/>
                    <a:pt x="9501" y="36583"/>
                    <a:pt x="9204" y="36583"/>
                  </a:cubicBezTo>
                  <a:cubicBezTo>
                    <a:pt x="9033" y="36583"/>
                    <a:pt x="8860" y="36563"/>
                    <a:pt x="8690" y="36524"/>
                  </a:cubicBezTo>
                  <a:cubicBezTo>
                    <a:pt x="7668" y="36288"/>
                    <a:pt x="6733" y="35781"/>
                    <a:pt x="5832" y="35266"/>
                  </a:cubicBezTo>
                  <a:cubicBezTo>
                    <a:pt x="5413" y="35027"/>
                    <a:pt x="4942" y="34912"/>
                    <a:pt x="4508" y="34710"/>
                  </a:cubicBezTo>
                  <a:cubicBezTo>
                    <a:pt x="4086" y="34513"/>
                    <a:pt x="3731" y="34208"/>
                    <a:pt x="3442" y="33845"/>
                  </a:cubicBezTo>
                  <a:cubicBezTo>
                    <a:pt x="2795" y="33034"/>
                    <a:pt x="2698" y="31954"/>
                    <a:pt x="2291" y="31028"/>
                  </a:cubicBezTo>
                  <a:cubicBezTo>
                    <a:pt x="2089" y="30566"/>
                    <a:pt x="1873" y="30113"/>
                    <a:pt x="1650" y="29662"/>
                  </a:cubicBezTo>
                  <a:cubicBezTo>
                    <a:pt x="1540" y="29440"/>
                    <a:pt x="1488" y="29196"/>
                    <a:pt x="1404" y="28965"/>
                  </a:cubicBezTo>
                  <a:cubicBezTo>
                    <a:pt x="1314" y="28717"/>
                    <a:pt x="1207" y="28475"/>
                    <a:pt x="1120" y="28227"/>
                  </a:cubicBezTo>
                  <a:cubicBezTo>
                    <a:pt x="938" y="27712"/>
                    <a:pt x="807" y="27182"/>
                    <a:pt x="665" y="26656"/>
                  </a:cubicBezTo>
                  <a:cubicBezTo>
                    <a:pt x="598" y="26408"/>
                    <a:pt x="526" y="26161"/>
                    <a:pt x="464" y="25911"/>
                  </a:cubicBezTo>
                  <a:cubicBezTo>
                    <a:pt x="399" y="25647"/>
                    <a:pt x="403" y="25379"/>
                    <a:pt x="412" y="25110"/>
                  </a:cubicBezTo>
                  <a:cubicBezTo>
                    <a:pt x="430" y="24545"/>
                    <a:pt x="423" y="23980"/>
                    <a:pt x="423" y="23415"/>
                  </a:cubicBezTo>
                  <a:cubicBezTo>
                    <a:pt x="423" y="22865"/>
                    <a:pt x="447" y="22309"/>
                    <a:pt x="417" y="21761"/>
                  </a:cubicBezTo>
                  <a:cubicBezTo>
                    <a:pt x="403" y="21507"/>
                    <a:pt x="367" y="21257"/>
                    <a:pt x="343" y="21004"/>
                  </a:cubicBezTo>
                  <a:cubicBezTo>
                    <a:pt x="317" y="20712"/>
                    <a:pt x="325" y="20419"/>
                    <a:pt x="325" y="20127"/>
                  </a:cubicBezTo>
                  <a:lnTo>
                    <a:pt x="325" y="18470"/>
                  </a:lnTo>
                  <a:cubicBezTo>
                    <a:pt x="325" y="17342"/>
                    <a:pt x="291" y="16208"/>
                    <a:pt x="345" y="15080"/>
                  </a:cubicBezTo>
                  <a:cubicBezTo>
                    <a:pt x="372" y="14494"/>
                    <a:pt x="426" y="13909"/>
                    <a:pt x="512" y="13329"/>
                  </a:cubicBezTo>
                  <a:cubicBezTo>
                    <a:pt x="582" y="12851"/>
                    <a:pt x="614" y="12372"/>
                    <a:pt x="690" y="11896"/>
                  </a:cubicBezTo>
                  <a:close/>
                  <a:moveTo>
                    <a:pt x="19699" y="0"/>
                  </a:moveTo>
                  <a:cubicBezTo>
                    <a:pt x="18926" y="0"/>
                    <a:pt x="18160" y="34"/>
                    <a:pt x="17387" y="164"/>
                  </a:cubicBezTo>
                  <a:cubicBezTo>
                    <a:pt x="16840" y="255"/>
                    <a:pt x="16298" y="410"/>
                    <a:pt x="15749" y="479"/>
                  </a:cubicBezTo>
                  <a:cubicBezTo>
                    <a:pt x="15197" y="548"/>
                    <a:pt x="14652" y="660"/>
                    <a:pt x="14105" y="763"/>
                  </a:cubicBezTo>
                  <a:cubicBezTo>
                    <a:pt x="13544" y="869"/>
                    <a:pt x="12984" y="977"/>
                    <a:pt x="12426" y="1101"/>
                  </a:cubicBezTo>
                  <a:cubicBezTo>
                    <a:pt x="12167" y="1159"/>
                    <a:pt x="11917" y="1216"/>
                    <a:pt x="11650" y="1222"/>
                  </a:cubicBezTo>
                  <a:cubicBezTo>
                    <a:pt x="11611" y="1223"/>
                    <a:pt x="11573" y="1223"/>
                    <a:pt x="11535" y="1223"/>
                  </a:cubicBezTo>
                  <a:cubicBezTo>
                    <a:pt x="11323" y="1223"/>
                    <a:pt x="11113" y="1212"/>
                    <a:pt x="10901" y="1212"/>
                  </a:cubicBezTo>
                  <a:cubicBezTo>
                    <a:pt x="10874" y="1212"/>
                    <a:pt x="10848" y="1212"/>
                    <a:pt x="10821" y="1212"/>
                  </a:cubicBezTo>
                  <a:cubicBezTo>
                    <a:pt x="10554" y="1217"/>
                    <a:pt x="10287" y="1243"/>
                    <a:pt x="10021" y="1267"/>
                  </a:cubicBezTo>
                  <a:cubicBezTo>
                    <a:pt x="9745" y="1293"/>
                    <a:pt x="9463" y="1293"/>
                    <a:pt x="9188" y="1336"/>
                  </a:cubicBezTo>
                  <a:cubicBezTo>
                    <a:pt x="8925" y="1378"/>
                    <a:pt x="8678" y="1413"/>
                    <a:pt x="8410" y="1413"/>
                  </a:cubicBezTo>
                  <a:cubicBezTo>
                    <a:pt x="8402" y="1413"/>
                    <a:pt x="8394" y="1413"/>
                    <a:pt x="8387" y="1413"/>
                  </a:cubicBezTo>
                  <a:cubicBezTo>
                    <a:pt x="8265" y="1412"/>
                    <a:pt x="8143" y="1410"/>
                    <a:pt x="8022" y="1410"/>
                  </a:cubicBezTo>
                  <a:cubicBezTo>
                    <a:pt x="7868" y="1410"/>
                    <a:pt x="7714" y="1413"/>
                    <a:pt x="7560" y="1422"/>
                  </a:cubicBezTo>
                  <a:cubicBezTo>
                    <a:pt x="7015" y="1455"/>
                    <a:pt x="6511" y="1570"/>
                    <a:pt x="5999" y="1753"/>
                  </a:cubicBezTo>
                  <a:cubicBezTo>
                    <a:pt x="5744" y="1844"/>
                    <a:pt x="5490" y="1905"/>
                    <a:pt x="5228" y="1970"/>
                  </a:cubicBezTo>
                  <a:cubicBezTo>
                    <a:pt x="4984" y="2031"/>
                    <a:pt x="4772" y="2144"/>
                    <a:pt x="4552" y="2261"/>
                  </a:cubicBezTo>
                  <a:cubicBezTo>
                    <a:pt x="4381" y="2354"/>
                    <a:pt x="4201" y="2436"/>
                    <a:pt x="4018" y="2518"/>
                  </a:cubicBezTo>
                  <a:cubicBezTo>
                    <a:pt x="3948" y="2530"/>
                    <a:pt x="3880" y="2545"/>
                    <a:pt x="3813" y="2566"/>
                  </a:cubicBezTo>
                  <a:cubicBezTo>
                    <a:pt x="3771" y="2582"/>
                    <a:pt x="3731" y="2600"/>
                    <a:pt x="3691" y="2621"/>
                  </a:cubicBezTo>
                  <a:cubicBezTo>
                    <a:pt x="3642" y="2636"/>
                    <a:pt x="3593" y="2653"/>
                    <a:pt x="3545" y="2673"/>
                  </a:cubicBezTo>
                  <a:cubicBezTo>
                    <a:pt x="3325" y="2762"/>
                    <a:pt x="3142" y="2920"/>
                    <a:pt x="2938" y="3038"/>
                  </a:cubicBezTo>
                  <a:cubicBezTo>
                    <a:pt x="2745" y="3146"/>
                    <a:pt x="2564" y="3270"/>
                    <a:pt x="2394" y="3412"/>
                  </a:cubicBezTo>
                  <a:lnTo>
                    <a:pt x="2387" y="3417"/>
                  </a:lnTo>
                  <a:cubicBezTo>
                    <a:pt x="2386" y="3418"/>
                    <a:pt x="2384" y="3420"/>
                    <a:pt x="2382" y="3421"/>
                  </a:cubicBezTo>
                  <a:cubicBezTo>
                    <a:pt x="2342" y="3453"/>
                    <a:pt x="2303" y="3487"/>
                    <a:pt x="2266" y="3521"/>
                  </a:cubicBezTo>
                  <a:cubicBezTo>
                    <a:pt x="2252" y="3536"/>
                    <a:pt x="2238" y="3550"/>
                    <a:pt x="2224" y="3565"/>
                  </a:cubicBezTo>
                  <a:cubicBezTo>
                    <a:pt x="2113" y="3672"/>
                    <a:pt x="2010" y="3786"/>
                    <a:pt x="1915" y="3908"/>
                  </a:cubicBezTo>
                  <a:cubicBezTo>
                    <a:pt x="1789" y="4070"/>
                    <a:pt x="1675" y="4248"/>
                    <a:pt x="1606" y="4443"/>
                  </a:cubicBezTo>
                  <a:cubicBezTo>
                    <a:pt x="1519" y="4692"/>
                    <a:pt x="1552" y="4947"/>
                    <a:pt x="1495" y="5199"/>
                  </a:cubicBezTo>
                  <a:cubicBezTo>
                    <a:pt x="1375" y="5731"/>
                    <a:pt x="1246" y="6260"/>
                    <a:pt x="1132" y="6793"/>
                  </a:cubicBezTo>
                  <a:cubicBezTo>
                    <a:pt x="1015" y="7348"/>
                    <a:pt x="915" y="7905"/>
                    <a:pt x="833" y="8466"/>
                  </a:cubicBezTo>
                  <a:cubicBezTo>
                    <a:pt x="751" y="9024"/>
                    <a:pt x="677" y="9585"/>
                    <a:pt x="580" y="10142"/>
                  </a:cubicBezTo>
                  <a:cubicBezTo>
                    <a:pt x="537" y="10397"/>
                    <a:pt x="501" y="10651"/>
                    <a:pt x="479" y="10909"/>
                  </a:cubicBezTo>
                  <a:cubicBezTo>
                    <a:pt x="455" y="11207"/>
                    <a:pt x="470" y="11516"/>
                    <a:pt x="425" y="11811"/>
                  </a:cubicBezTo>
                  <a:cubicBezTo>
                    <a:pt x="392" y="12035"/>
                    <a:pt x="341" y="12247"/>
                    <a:pt x="329" y="12475"/>
                  </a:cubicBezTo>
                  <a:cubicBezTo>
                    <a:pt x="313" y="12763"/>
                    <a:pt x="271" y="13047"/>
                    <a:pt x="228" y="13332"/>
                  </a:cubicBezTo>
                  <a:cubicBezTo>
                    <a:pt x="148" y="13886"/>
                    <a:pt x="90" y="14444"/>
                    <a:pt x="61" y="15003"/>
                  </a:cubicBezTo>
                  <a:cubicBezTo>
                    <a:pt x="1" y="16157"/>
                    <a:pt x="36" y="17318"/>
                    <a:pt x="35" y="18473"/>
                  </a:cubicBezTo>
                  <a:lnTo>
                    <a:pt x="35" y="20208"/>
                  </a:lnTo>
                  <a:cubicBezTo>
                    <a:pt x="35" y="20486"/>
                    <a:pt x="33" y="20763"/>
                    <a:pt x="58" y="21042"/>
                  </a:cubicBezTo>
                  <a:cubicBezTo>
                    <a:pt x="83" y="21306"/>
                    <a:pt x="121" y="21569"/>
                    <a:pt x="132" y="21835"/>
                  </a:cubicBezTo>
                  <a:cubicBezTo>
                    <a:pt x="175" y="22984"/>
                    <a:pt x="134" y="24141"/>
                    <a:pt x="117" y="25290"/>
                  </a:cubicBezTo>
                  <a:cubicBezTo>
                    <a:pt x="110" y="25843"/>
                    <a:pt x="284" y="26354"/>
                    <a:pt x="425" y="26884"/>
                  </a:cubicBezTo>
                  <a:cubicBezTo>
                    <a:pt x="566" y="27408"/>
                    <a:pt x="701" y="27930"/>
                    <a:pt x="887" y="28440"/>
                  </a:cubicBezTo>
                  <a:cubicBezTo>
                    <a:pt x="970" y="28665"/>
                    <a:pt x="1070" y="28884"/>
                    <a:pt x="1147" y="29111"/>
                  </a:cubicBezTo>
                  <a:cubicBezTo>
                    <a:pt x="1235" y="29369"/>
                    <a:pt x="1301" y="29629"/>
                    <a:pt x="1430" y="29871"/>
                  </a:cubicBezTo>
                  <a:cubicBezTo>
                    <a:pt x="1670" y="30319"/>
                    <a:pt x="1885" y="30797"/>
                    <a:pt x="2078" y="31269"/>
                  </a:cubicBezTo>
                  <a:cubicBezTo>
                    <a:pt x="2463" y="32207"/>
                    <a:pt x="2582" y="33243"/>
                    <a:pt x="3233" y="34055"/>
                  </a:cubicBezTo>
                  <a:cubicBezTo>
                    <a:pt x="3523" y="34417"/>
                    <a:pt x="3882" y="34735"/>
                    <a:pt x="4299" y="34939"/>
                  </a:cubicBezTo>
                  <a:cubicBezTo>
                    <a:pt x="4730" y="35150"/>
                    <a:pt x="5203" y="35262"/>
                    <a:pt x="5626" y="35493"/>
                  </a:cubicBezTo>
                  <a:cubicBezTo>
                    <a:pt x="6090" y="35746"/>
                    <a:pt x="6535" y="36022"/>
                    <a:pt x="7018" y="36242"/>
                  </a:cubicBezTo>
                  <a:cubicBezTo>
                    <a:pt x="7493" y="36459"/>
                    <a:pt x="7984" y="36651"/>
                    <a:pt x="8487" y="36792"/>
                  </a:cubicBezTo>
                  <a:cubicBezTo>
                    <a:pt x="8729" y="36861"/>
                    <a:pt x="8983" y="36897"/>
                    <a:pt x="9237" y="36897"/>
                  </a:cubicBezTo>
                  <a:cubicBezTo>
                    <a:pt x="9440" y="36897"/>
                    <a:pt x="9643" y="36874"/>
                    <a:pt x="9839" y="36824"/>
                  </a:cubicBezTo>
                  <a:cubicBezTo>
                    <a:pt x="10074" y="36765"/>
                    <a:pt x="10291" y="36652"/>
                    <a:pt x="10516" y="36568"/>
                  </a:cubicBezTo>
                  <a:cubicBezTo>
                    <a:pt x="10628" y="36526"/>
                    <a:pt x="10741" y="36487"/>
                    <a:pt x="10854" y="36446"/>
                  </a:cubicBezTo>
                  <a:cubicBezTo>
                    <a:pt x="11202" y="36533"/>
                    <a:pt x="11548" y="36597"/>
                    <a:pt x="11917" y="36597"/>
                  </a:cubicBezTo>
                  <a:cubicBezTo>
                    <a:pt x="11937" y="36597"/>
                    <a:pt x="11957" y="36596"/>
                    <a:pt x="11977" y="36596"/>
                  </a:cubicBezTo>
                  <a:cubicBezTo>
                    <a:pt x="12145" y="36593"/>
                    <a:pt x="12313" y="36591"/>
                    <a:pt x="12480" y="36591"/>
                  </a:cubicBezTo>
                  <a:cubicBezTo>
                    <a:pt x="12860" y="36591"/>
                    <a:pt x="13238" y="36598"/>
                    <a:pt x="13619" y="36599"/>
                  </a:cubicBezTo>
                  <a:cubicBezTo>
                    <a:pt x="13650" y="36599"/>
                    <a:pt x="13681" y="36599"/>
                    <a:pt x="13713" y="36599"/>
                  </a:cubicBezTo>
                  <a:cubicBezTo>
                    <a:pt x="13930" y="36599"/>
                    <a:pt x="14150" y="36592"/>
                    <a:pt x="14357" y="36523"/>
                  </a:cubicBezTo>
                  <a:cubicBezTo>
                    <a:pt x="14599" y="36441"/>
                    <a:pt x="14828" y="36376"/>
                    <a:pt x="15080" y="36333"/>
                  </a:cubicBezTo>
                  <a:cubicBezTo>
                    <a:pt x="15967" y="36183"/>
                    <a:pt x="17013" y="35978"/>
                    <a:pt x="17478" y="35124"/>
                  </a:cubicBezTo>
                  <a:cubicBezTo>
                    <a:pt x="17683" y="34747"/>
                    <a:pt x="17811" y="34323"/>
                    <a:pt x="17968" y="33924"/>
                  </a:cubicBezTo>
                  <a:cubicBezTo>
                    <a:pt x="18066" y="33679"/>
                    <a:pt x="18160" y="33434"/>
                    <a:pt x="18238" y="33182"/>
                  </a:cubicBezTo>
                  <a:cubicBezTo>
                    <a:pt x="18322" y="32919"/>
                    <a:pt x="18372" y="32648"/>
                    <a:pt x="18447" y="32383"/>
                  </a:cubicBezTo>
                  <a:cubicBezTo>
                    <a:pt x="18590" y="31881"/>
                    <a:pt x="18842" y="31421"/>
                    <a:pt x="19106" y="30973"/>
                  </a:cubicBezTo>
                  <a:cubicBezTo>
                    <a:pt x="19227" y="30768"/>
                    <a:pt x="19403" y="30608"/>
                    <a:pt x="19541" y="30415"/>
                  </a:cubicBezTo>
                  <a:cubicBezTo>
                    <a:pt x="19697" y="30197"/>
                    <a:pt x="19823" y="29956"/>
                    <a:pt x="20003" y="29755"/>
                  </a:cubicBezTo>
                  <a:cubicBezTo>
                    <a:pt x="20340" y="29377"/>
                    <a:pt x="20688" y="28997"/>
                    <a:pt x="21052" y="28645"/>
                  </a:cubicBezTo>
                  <a:cubicBezTo>
                    <a:pt x="21429" y="28279"/>
                    <a:pt x="21879" y="28033"/>
                    <a:pt x="22287" y="27709"/>
                  </a:cubicBezTo>
                  <a:cubicBezTo>
                    <a:pt x="22475" y="27560"/>
                    <a:pt x="22648" y="27394"/>
                    <a:pt x="22831" y="27241"/>
                  </a:cubicBezTo>
                  <a:cubicBezTo>
                    <a:pt x="23052" y="27055"/>
                    <a:pt x="23293" y="26898"/>
                    <a:pt x="23511" y="26709"/>
                  </a:cubicBezTo>
                  <a:cubicBezTo>
                    <a:pt x="23700" y="26544"/>
                    <a:pt x="23884" y="26382"/>
                    <a:pt x="24103" y="26257"/>
                  </a:cubicBezTo>
                  <a:cubicBezTo>
                    <a:pt x="24354" y="26117"/>
                    <a:pt x="24599" y="25987"/>
                    <a:pt x="24833" y="25816"/>
                  </a:cubicBezTo>
                  <a:cubicBezTo>
                    <a:pt x="25024" y="25676"/>
                    <a:pt x="25225" y="25539"/>
                    <a:pt x="25395" y="25374"/>
                  </a:cubicBezTo>
                  <a:cubicBezTo>
                    <a:pt x="25589" y="25186"/>
                    <a:pt x="25765" y="25006"/>
                    <a:pt x="25984" y="24846"/>
                  </a:cubicBezTo>
                  <a:cubicBezTo>
                    <a:pt x="26390" y="24549"/>
                    <a:pt x="26778" y="24222"/>
                    <a:pt x="27226" y="23987"/>
                  </a:cubicBezTo>
                  <a:cubicBezTo>
                    <a:pt x="27693" y="23742"/>
                    <a:pt x="28170" y="23525"/>
                    <a:pt x="28615" y="23239"/>
                  </a:cubicBezTo>
                  <a:cubicBezTo>
                    <a:pt x="29074" y="22944"/>
                    <a:pt x="29513" y="22621"/>
                    <a:pt x="29973" y="22328"/>
                  </a:cubicBezTo>
                  <a:cubicBezTo>
                    <a:pt x="30442" y="22029"/>
                    <a:pt x="30904" y="21720"/>
                    <a:pt x="31383" y="21439"/>
                  </a:cubicBezTo>
                  <a:cubicBezTo>
                    <a:pt x="31861" y="21157"/>
                    <a:pt x="32353" y="20893"/>
                    <a:pt x="32825" y="20601"/>
                  </a:cubicBezTo>
                  <a:cubicBezTo>
                    <a:pt x="33051" y="20461"/>
                    <a:pt x="33271" y="20314"/>
                    <a:pt x="33502" y="20186"/>
                  </a:cubicBezTo>
                  <a:cubicBezTo>
                    <a:pt x="33718" y="20067"/>
                    <a:pt x="33951" y="19982"/>
                    <a:pt x="34161" y="19854"/>
                  </a:cubicBezTo>
                  <a:cubicBezTo>
                    <a:pt x="34361" y="19732"/>
                    <a:pt x="34539" y="19581"/>
                    <a:pt x="34729" y="19448"/>
                  </a:cubicBezTo>
                  <a:cubicBezTo>
                    <a:pt x="34941" y="19299"/>
                    <a:pt x="35168" y="19168"/>
                    <a:pt x="35355" y="18986"/>
                  </a:cubicBezTo>
                  <a:cubicBezTo>
                    <a:pt x="35685" y="18663"/>
                    <a:pt x="35825" y="18215"/>
                    <a:pt x="36176" y="17907"/>
                  </a:cubicBezTo>
                  <a:cubicBezTo>
                    <a:pt x="36508" y="17615"/>
                    <a:pt x="36903" y="17406"/>
                    <a:pt x="37229" y="17107"/>
                  </a:cubicBezTo>
                  <a:cubicBezTo>
                    <a:pt x="37594" y="16774"/>
                    <a:pt x="37855" y="16346"/>
                    <a:pt x="38193" y="15988"/>
                  </a:cubicBezTo>
                  <a:cubicBezTo>
                    <a:pt x="38337" y="15834"/>
                    <a:pt x="38483" y="15683"/>
                    <a:pt x="38606" y="15512"/>
                  </a:cubicBezTo>
                  <a:cubicBezTo>
                    <a:pt x="38777" y="15276"/>
                    <a:pt x="38882" y="14993"/>
                    <a:pt x="39001" y="14729"/>
                  </a:cubicBezTo>
                  <a:cubicBezTo>
                    <a:pt x="39215" y="14257"/>
                    <a:pt x="39442" y="13804"/>
                    <a:pt x="39595" y="13307"/>
                  </a:cubicBezTo>
                  <a:cubicBezTo>
                    <a:pt x="39745" y="12815"/>
                    <a:pt x="39935" y="12290"/>
                    <a:pt x="39956" y="11772"/>
                  </a:cubicBezTo>
                  <a:cubicBezTo>
                    <a:pt x="39967" y="11524"/>
                    <a:pt x="39939" y="11276"/>
                    <a:pt x="39947" y="11029"/>
                  </a:cubicBezTo>
                  <a:cubicBezTo>
                    <a:pt x="39955" y="10753"/>
                    <a:pt x="39989" y="10482"/>
                    <a:pt x="40023" y="10209"/>
                  </a:cubicBezTo>
                  <a:cubicBezTo>
                    <a:pt x="40037" y="10095"/>
                    <a:pt x="40043" y="9980"/>
                    <a:pt x="40042" y="9864"/>
                  </a:cubicBezTo>
                  <a:cubicBezTo>
                    <a:pt x="40092" y="9600"/>
                    <a:pt x="40094" y="9326"/>
                    <a:pt x="40173" y="9068"/>
                  </a:cubicBezTo>
                  <a:cubicBezTo>
                    <a:pt x="40245" y="8833"/>
                    <a:pt x="40334" y="8629"/>
                    <a:pt x="40341" y="8379"/>
                  </a:cubicBezTo>
                  <a:cubicBezTo>
                    <a:pt x="40347" y="8113"/>
                    <a:pt x="40341" y="7830"/>
                    <a:pt x="40309" y="7567"/>
                  </a:cubicBezTo>
                  <a:cubicBezTo>
                    <a:pt x="40278" y="7314"/>
                    <a:pt x="40213" y="7070"/>
                    <a:pt x="40213" y="6814"/>
                  </a:cubicBezTo>
                  <a:cubicBezTo>
                    <a:pt x="40213" y="6381"/>
                    <a:pt x="40241" y="5948"/>
                    <a:pt x="40260" y="5516"/>
                  </a:cubicBezTo>
                  <a:cubicBezTo>
                    <a:pt x="40278" y="5109"/>
                    <a:pt x="40284" y="4684"/>
                    <a:pt x="40165" y="4291"/>
                  </a:cubicBezTo>
                  <a:cubicBezTo>
                    <a:pt x="40042" y="3891"/>
                    <a:pt x="39772" y="3620"/>
                    <a:pt x="39447" y="3369"/>
                  </a:cubicBezTo>
                  <a:cubicBezTo>
                    <a:pt x="39095" y="3096"/>
                    <a:pt x="38700" y="2905"/>
                    <a:pt x="38283" y="2753"/>
                  </a:cubicBezTo>
                  <a:cubicBezTo>
                    <a:pt x="38208" y="2727"/>
                    <a:pt x="38134" y="2702"/>
                    <a:pt x="38058" y="2680"/>
                  </a:cubicBezTo>
                  <a:cubicBezTo>
                    <a:pt x="37806" y="2407"/>
                    <a:pt x="37523" y="2151"/>
                    <a:pt x="37179" y="2017"/>
                  </a:cubicBezTo>
                  <a:cubicBezTo>
                    <a:pt x="36976" y="1938"/>
                    <a:pt x="36762" y="1890"/>
                    <a:pt x="36551" y="1838"/>
                  </a:cubicBezTo>
                  <a:cubicBezTo>
                    <a:pt x="36313" y="1778"/>
                    <a:pt x="36083" y="1696"/>
                    <a:pt x="35852" y="1615"/>
                  </a:cubicBezTo>
                  <a:cubicBezTo>
                    <a:pt x="35350" y="1442"/>
                    <a:pt x="34855" y="1318"/>
                    <a:pt x="34322" y="1307"/>
                  </a:cubicBezTo>
                  <a:cubicBezTo>
                    <a:pt x="34244" y="1305"/>
                    <a:pt x="34167" y="1304"/>
                    <a:pt x="34090" y="1304"/>
                  </a:cubicBezTo>
                  <a:cubicBezTo>
                    <a:pt x="33777" y="1304"/>
                    <a:pt x="33463" y="1316"/>
                    <a:pt x="33151" y="1316"/>
                  </a:cubicBezTo>
                  <a:cubicBezTo>
                    <a:pt x="32964" y="1316"/>
                    <a:pt x="32778" y="1312"/>
                    <a:pt x="32593" y="1298"/>
                  </a:cubicBezTo>
                  <a:cubicBezTo>
                    <a:pt x="32348" y="1281"/>
                    <a:pt x="32105" y="1252"/>
                    <a:pt x="31859" y="1236"/>
                  </a:cubicBezTo>
                  <a:cubicBezTo>
                    <a:pt x="31580" y="1216"/>
                    <a:pt x="31299" y="1233"/>
                    <a:pt x="31022" y="1183"/>
                  </a:cubicBezTo>
                  <a:cubicBezTo>
                    <a:pt x="30816" y="1145"/>
                    <a:pt x="30620" y="1110"/>
                    <a:pt x="30412" y="1110"/>
                  </a:cubicBezTo>
                  <a:cubicBezTo>
                    <a:pt x="30398" y="1110"/>
                    <a:pt x="30384" y="1110"/>
                    <a:pt x="30369" y="1111"/>
                  </a:cubicBezTo>
                  <a:lnTo>
                    <a:pt x="30318" y="1111"/>
                  </a:lnTo>
                  <a:cubicBezTo>
                    <a:pt x="29283" y="852"/>
                    <a:pt x="28267" y="541"/>
                    <a:pt x="27208" y="387"/>
                  </a:cubicBezTo>
                  <a:cubicBezTo>
                    <a:pt x="26685" y="312"/>
                    <a:pt x="26184" y="239"/>
                    <a:pt x="25657" y="239"/>
                  </a:cubicBezTo>
                  <a:cubicBezTo>
                    <a:pt x="25632" y="239"/>
                    <a:pt x="25608" y="239"/>
                    <a:pt x="25583" y="239"/>
                  </a:cubicBezTo>
                  <a:cubicBezTo>
                    <a:pt x="25542" y="240"/>
                    <a:pt x="25501" y="240"/>
                    <a:pt x="25460" y="240"/>
                  </a:cubicBezTo>
                  <a:cubicBezTo>
                    <a:pt x="25227" y="240"/>
                    <a:pt x="24998" y="228"/>
                    <a:pt x="24767" y="182"/>
                  </a:cubicBezTo>
                  <a:cubicBezTo>
                    <a:pt x="24554" y="140"/>
                    <a:pt x="24344" y="124"/>
                    <a:pt x="24131" y="124"/>
                  </a:cubicBezTo>
                  <a:cubicBezTo>
                    <a:pt x="24084" y="124"/>
                    <a:pt x="24037" y="124"/>
                    <a:pt x="23990" y="126"/>
                  </a:cubicBezTo>
                  <a:cubicBezTo>
                    <a:pt x="23830" y="131"/>
                    <a:pt x="23669" y="141"/>
                    <a:pt x="23508" y="141"/>
                  </a:cubicBezTo>
                  <a:cubicBezTo>
                    <a:pt x="23394" y="141"/>
                    <a:pt x="23279" y="136"/>
                    <a:pt x="23165" y="120"/>
                  </a:cubicBezTo>
                  <a:cubicBezTo>
                    <a:pt x="22913" y="83"/>
                    <a:pt x="22673" y="25"/>
                    <a:pt x="22416" y="23"/>
                  </a:cubicBezTo>
                  <a:cubicBezTo>
                    <a:pt x="22293" y="22"/>
                    <a:pt x="22170" y="22"/>
                    <a:pt x="22046" y="22"/>
                  </a:cubicBezTo>
                  <a:cubicBezTo>
                    <a:pt x="21872" y="22"/>
                    <a:pt x="21698" y="23"/>
                    <a:pt x="21523" y="23"/>
                  </a:cubicBezTo>
                  <a:cubicBezTo>
                    <a:pt x="21255" y="23"/>
                    <a:pt x="20986" y="21"/>
                    <a:pt x="20717" y="15"/>
                  </a:cubicBezTo>
                  <a:cubicBezTo>
                    <a:pt x="20376" y="7"/>
                    <a:pt x="20037" y="0"/>
                    <a:pt x="19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26"/>
          <p:cNvGrpSpPr/>
          <p:nvPr/>
        </p:nvGrpSpPr>
        <p:grpSpPr>
          <a:xfrm>
            <a:off x="2832059" y="-796167"/>
            <a:ext cx="1374311" cy="1219306"/>
            <a:chOff x="6743475" y="925150"/>
            <a:chExt cx="840300" cy="745525"/>
          </a:xfrm>
        </p:grpSpPr>
        <p:sp>
          <p:nvSpPr>
            <p:cNvPr id="372" name="Google Shape;372;p26"/>
            <p:cNvSpPr/>
            <p:nvPr/>
          </p:nvSpPr>
          <p:spPr>
            <a:xfrm>
              <a:off x="6765150" y="984250"/>
              <a:ext cx="709275" cy="642150"/>
            </a:xfrm>
            <a:custGeom>
              <a:avLst/>
              <a:gdLst/>
              <a:ahLst/>
              <a:cxnLst/>
              <a:rect l="l" t="t" r="r" b="b"/>
              <a:pathLst>
                <a:path w="28371" h="25686" extrusionOk="0">
                  <a:moveTo>
                    <a:pt x="12503" y="1"/>
                  </a:moveTo>
                  <a:cubicBezTo>
                    <a:pt x="11169" y="1"/>
                    <a:pt x="9836" y="171"/>
                    <a:pt x="8546" y="519"/>
                  </a:cubicBezTo>
                  <a:cubicBezTo>
                    <a:pt x="7061" y="919"/>
                    <a:pt x="5622" y="1550"/>
                    <a:pt x="4422" y="2511"/>
                  </a:cubicBezTo>
                  <a:cubicBezTo>
                    <a:pt x="1377" y="4947"/>
                    <a:pt x="478" y="8867"/>
                    <a:pt x="272" y="12576"/>
                  </a:cubicBezTo>
                  <a:cubicBezTo>
                    <a:pt x="1" y="17456"/>
                    <a:pt x="900" y="22609"/>
                    <a:pt x="5905" y="24651"/>
                  </a:cubicBezTo>
                  <a:cubicBezTo>
                    <a:pt x="7640" y="25359"/>
                    <a:pt x="9672" y="25685"/>
                    <a:pt x="11797" y="25685"/>
                  </a:cubicBezTo>
                  <a:cubicBezTo>
                    <a:pt x="17019" y="25685"/>
                    <a:pt x="22804" y="23715"/>
                    <a:pt x="26138" y="20592"/>
                  </a:cubicBezTo>
                  <a:cubicBezTo>
                    <a:pt x="26840" y="19934"/>
                    <a:pt x="27470" y="19168"/>
                    <a:pt x="27801" y="18263"/>
                  </a:cubicBezTo>
                  <a:cubicBezTo>
                    <a:pt x="28034" y="17628"/>
                    <a:pt x="28111" y="16947"/>
                    <a:pt x="28143" y="16271"/>
                  </a:cubicBezTo>
                  <a:cubicBezTo>
                    <a:pt x="28370" y="11397"/>
                    <a:pt x="26149" y="6470"/>
                    <a:pt x="22346" y="3413"/>
                  </a:cubicBezTo>
                  <a:cubicBezTo>
                    <a:pt x="19585" y="1194"/>
                    <a:pt x="16040" y="1"/>
                    <a:pt x="12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6743475" y="925150"/>
              <a:ext cx="840300" cy="745525"/>
            </a:xfrm>
            <a:custGeom>
              <a:avLst/>
              <a:gdLst/>
              <a:ahLst/>
              <a:cxnLst/>
              <a:rect l="l" t="t" r="r" b="b"/>
              <a:pathLst>
                <a:path w="33612" h="29821" extrusionOk="0">
                  <a:moveTo>
                    <a:pt x="1405" y="6040"/>
                  </a:moveTo>
                  <a:cubicBezTo>
                    <a:pt x="1420" y="6053"/>
                    <a:pt x="1436" y="6063"/>
                    <a:pt x="1454" y="6072"/>
                  </a:cubicBezTo>
                  <a:cubicBezTo>
                    <a:pt x="1494" y="6411"/>
                    <a:pt x="1347" y="6750"/>
                    <a:pt x="1279" y="7080"/>
                  </a:cubicBezTo>
                  <a:cubicBezTo>
                    <a:pt x="1246" y="7234"/>
                    <a:pt x="1233" y="7390"/>
                    <a:pt x="1209" y="7546"/>
                  </a:cubicBezTo>
                  <a:cubicBezTo>
                    <a:pt x="1194" y="7553"/>
                    <a:pt x="1177" y="7558"/>
                    <a:pt x="1159" y="7559"/>
                  </a:cubicBezTo>
                  <a:cubicBezTo>
                    <a:pt x="1026" y="7564"/>
                    <a:pt x="1024" y="7769"/>
                    <a:pt x="1157" y="7769"/>
                  </a:cubicBezTo>
                  <a:cubicBezTo>
                    <a:pt x="1158" y="7769"/>
                    <a:pt x="1158" y="7769"/>
                    <a:pt x="1159" y="7769"/>
                  </a:cubicBezTo>
                  <a:cubicBezTo>
                    <a:pt x="1162" y="7769"/>
                    <a:pt x="1164" y="7768"/>
                    <a:pt x="1167" y="7768"/>
                  </a:cubicBezTo>
                  <a:cubicBezTo>
                    <a:pt x="1134" y="7921"/>
                    <a:pt x="1095" y="8073"/>
                    <a:pt x="1057" y="8224"/>
                  </a:cubicBezTo>
                  <a:cubicBezTo>
                    <a:pt x="959" y="8618"/>
                    <a:pt x="899" y="9010"/>
                    <a:pt x="856" y="9414"/>
                  </a:cubicBezTo>
                  <a:cubicBezTo>
                    <a:pt x="813" y="9819"/>
                    <a:pt x="853" y="10235"/>
                    <a:pt x="836" y="10640"/>
                  </a:cubicBezTo>
                  <a:cubicBezTo>
                    <a:pt x="829" y="10835"/>
                    <a:pt x="825" y="11031"/>
                    <a:pt x="868" y="11223"/>
                  </a:cubicBezTo>
                  <a:cubicBezTo>
                    <a:pt x="888" y="11310"/>
                    <a:pt x="922" y="11393"/>
                    <a:pt x="940" y="11481"/>
                  </a:cubicBezTo>
                  <a:cubicBezTo>
                    <a:pt x="960" y="11579"/>
                    <a:pt x="955" y="11678"/>
                    <a:pt x="953" y="11777"/>
                  </a:cubicBezTo>
                  <a:cubicBezTo>
                    <a:pt x="951" y="11988"/>
                    <a:pt x="999" y="12189"/>
                    <a:pt x="1031" y="12397"/>
                  </a:cubicBezTo>
                  <a:cubicBezTo>
                    <a:pt x="1067" y="12633"/>
                    <a:pt x="1091" y="12870"/>
                    <a:pt x="1109" y="13108"/>
                  </a:cubicBezTo>
                  <a:cubicBezTo>
                    <a:pt x="1139" y="13538"/>
                    <a:pt x="1139" y="13967"/>
                    <a:pt x="1144" y="14398"/>
                  </a:cubicBezTo>
                  <a:cubicBezTo>
                    <a:pt x="1150" y="14815"/>
                    <a:pt x="1219" y="15228"/>
                    <a:pt x="1313" y="15632"/>
                  </a:cubicBezTo>
                  <a:cubicBezTo>
                    <a:pt x="1508" y="16464"/>
                    <a:pt x="1771" y="17279"/>
                    <a:pt x="1950" y="18116"/>
                  </a:cubicBezTo>
                  <a:cubicBezTo>
                    <a:pt x="2128" y="18942"/>
                    <a:pt x="2331" y="19765"/>
                    <a:pt x="2481" y="20598"/>
                  </a:cubicBezTo>
                  <a:cubicBezTo>
                    <a:pt x="2562" y="21045"/>
                    <a:pt x="2668" y="21488"/>
                    <a:pt x="2766" y="21932"/>
                  </a:cubicBezTo>
                  <a:cubicBezTo>
                    <a:pt x="2801" y="22084"/>
                    <a:pt x="2834" y="22235"/>
                    <a:pt x="2869" y="22386"/>
                  </a:cubicBezTo>
                  <a:cubicBezTo>
                    <a:pt x="2799" y="22192"/>
                    <a:pt x="2729" y="21997"/>
                    <a:pt x="2668" y="21799"/>
                  </a:cubicBezTo>
                  <a:cubicBezTo>
                    <a:pt x="2547" y="21405"/>
                    <a:pt x="2452" y="21003"/>
                    <a:pt x="2334" y="20608"/>
                  </a:cubicBezTo>
                  <a:cubicBezTo>
                    <a:pt x="2215" y="20213"/>
                    <a:pt x="2080" y="19820"/>
                    <a:pt x="1968" y="19421"/>
                  </a:cubicBezTo>
                  <a:cubicBezTo>
                    <a:pt x="1856" y="19023"/>
                    <a:pt x="1780" y="18622"/>
                    <a:pt x="1705" y="18215"/>
                  </a:cubicBezTo>
                  <a:cubicBezTo>
                    <a:pt x="1552" y="17395"/>
                    <a:pt x="1293" y="16591"/>
                    <a:pt x="1094" y="15780"/>
                  </a:cubicBezTo>
                  <a:cubicBezTo>
                    <a:pt x="994" y="15367"/>
                    <a:pt x="893" y="14954"/>
                    <a:pt x="804" y="14538"/>
                  </a:cubicBezTo>
                  <a:cubicBezTo>
                    <a:pt x="714" y="14122"/>
                    <a:pt x="696" y="13697"/>
                    <a:pt x="614" y="13279"/>
                  </a:cubicBezTo>
                  <a:cubicBezTo>
                    <a:pt x="532" y="12866"/>
                    <a:pt x="478" y="12473"/>
                    <a:pt x="480" y="12052"/>
                  </a:cubicBezTo>
                  <a:cubicBezTo>
                    <a:pt x="482" y="11623"/>
                    <a:pt x="481" y="11194"/>
                    <a:pt x="480" y="10765"/>
                  </a:cubicBezTo>
                  <a:cubicBezTo>
                    <a:pt x="479" y="10329"/>
                    <a:pt x="480" y="9894"/>
                    <a:pt x="476" y="9458"/>
                  </a:cubicBezTo>
                  <a:cubicBezTo>
                    <a:pt x="471" y="9067"/>
                    <a:pt x="424" y="8637"/>
                    <a:pt x="514" y="8255"/>
                  </a:cubicBezTo>
                  <a:cubicBezTo>
                    <a:pt x="603" y="7881"/>
                    <a:pt x="527" y="7498"/>
                    <a:pt x="633" y="7128"/>
                  </a:cubicBezTo>
                  <a:cubicBezTo>
                    <a:pt x="734" y="6774"/>
                    <a:pt x="945" y="6467"/>
                    <a:pt x="1209" y="6213"/>
                  </a:cubicBezTo>
                  <a:cubicBezTo>
                    <a:pt x="1271" y="6152"/>
                    <a:pt x="1337" y="6095"/>
                    <a:pt x="1405" y="6040"/>
                  </a:cubicBezTo>
                  <a:close/>
                  <a:moveTo>
                    <a:pt x="3278" y="23610"/>
                  </a:moveTo>
                  <a:lnTo>
                    <a:pt x="3278" y="23610"/>
                  </a:lnTo>
                  <a:cubicBezTo>
                    <a:pt x="3367" y="23825"/>
                    <a:pt x="3456" y="24040"/>
                    <a:pt x="3537" y="24259"/>
                  </a:cubicBezTo>
                  <a:cubicBezTo>
                    <a:pt x="3625" y="24502"/>
                    <a:pt x="3699" y="24751"/>
                    <a:pt x="3781" y="24996"/>
                  </a:cubicBezTo>
                  <a:cubicBezTo>
                    <a:pt x="3730" y="24909"/>
                    <a:pt x="3680" y="24822"/>
                    <a:pt x="3634" y="24732"/>
                  </a:cubicBezTo>
                  <a:cubicBezTo>
                    <a:pt x="3541" y="24547"/>
                    <a:pt x="3493" y="24350"/>
                    <a:pt x="3437" y="24152"/>
                  </a:cubicBezTo>
                  <a:lnTo>
                    <a:pt x="3436" y="24152"/>
                  </a:lnTo>
                  <a:cubicBezTo>
                    <a:pt x="3385" y="23971"/>
                    <a:pt x="3332" y="23791"/>
                    <a:pt x="3278" y="23610"/>
                  </a:cubicBezTo>
                  <a:close/>
                  <a:moveTo>
                    <a:pt x="17609" y="429"/>
                  </a:moveTo>
                  <a:cubicBezTo>
                    <a:pt x="18190" y="429"/>
                    <a:pt x="18771" y="440"/>
                    <a:pt x="19351" y="440"/>
                  </a:cubicBezTo>
                  <a:cubicBezTo>
                    <a:pt x="19780" y="440"/>
                    <a:pt x="20210" y="435"/>
                    <a:pt x="20639" y="434"/>
                  </a:cubicBezTo>
                  <a:cubicBezTo>
                    <a:pt x="20718" y="434"/>
                    <a:pt x="20797" y="433"/>
                    <a:pt x="20876" y="433"/>
                  </a:cubicBezTo>
                  <a:cubicBezTo>
                    <a:pt x="20987" y="433"/>
                    <a:pt x="21097" y="435"/>
                    <a:pt x="21207" y="444"/>
                  </a:cubicBezTo>
                  <a:cubicBezTo>
                    <a:pt x="21417" y="459"/>
                    <a:pt x="21622" y="511"/>
                    <a:pt x="21827" y="554"/>
                  </a:cubicBezTo>
                  <a:cubicBezTo>
                    <a:pt x="22223" y="639"/>
                    <a:pt x="22625" y="671"/>
                    <a:pt x="23019" y="767"/>
                  </a:cubicBezTo>
                  <a:cubicBezTo>
                    <a:pt x="23406" y="862"/>
                    <a:pt x="23785" y="981"/>
                    <a:pt x="24171" y="1078"/>
                  </a:cubicBezTo>
                  <a:cubicBezTo>
                    <a:pt x="24942" y="1271"/>
                    <a:pt x="25737" y="1295"/>
                    <a:pt x="26498" y="1542"/>
                  </a:cubicBezTo>
                  <a:cubicBezTo>
                    <a:pt x="26872" y="1661"/>
                    <a:pt x="27229" y="1826"/>
                    <a:pt x="27564" y="2030"/>
                  </a:cubicBezTo>
                  <a:cubicBezTo>
                    <a:pt x="27882" y="2226"/>
                    <a:pt x="28221" y="2431"/>
                    <a:pt x="28505" y="2677"/>
                  </a:cubicBezTo>
                  <a:cubicBezTo>
                    <a:pt x="28776" y="2910"/>
                    <a:pt x="29003" y="3189"/>
                    <a:pt x="29258" y="3442"/>
                  </a:cubicBezTo>
                  <a:cubicBezTo>
                    <a:pt x="29381" y="3562"/>
                    <a:pt x="29518" y="3668"/>
                    <a:pt x="29637" y="3791"/>
                  </a:cubicBezTo>
                  <a:cubicBezTo>
                    <a:pt x="29771" y="3929"/>
                    <a:pt x="29884" y="4086"/>
                    <a:pt x="30001" y="4238"/>
                  </a:cubicBezTo>
                  <a:cubicBezTo>
                    <a:pt x="30225" y="4529"/>
                    <a:pt x="30507" y="4768"/>
                    <a:pt x="30714" y="5073"/>
                  </a:cubicBezTo>
                  <a:cubicBezTo>
                    <a:pt x="30929" y="5396"/>
                    <a:pt x="31106" y="5742"/>
                    <a:pt x="31243" y="6104"/>
                  </a:cubicBezTo>
                  <a:cubicBezTo>
                    <a:pt x="31384" y="6477"/>
                    <a:pt x="31546" y="6843"/>
                    <a:pt x="31663" y="7224"/>
                  </a:cubicBezTo>
                  <a:cubicBezTo>
                    <a:pt x="31780" y="7611"/>
                    <a:pt x="31908" y="7976"/>
                    <a:pt x="32093" y="8335"/>
                  </a:cubicBezTo>
                  <a:cubicBezTo>
                    <a:pt x="32466" y="9055"/>
                    <a:pt x="32542" y="9918"/>
                    <a:pt x="32597" y="10719"/>
                  </a:cubicBezTo>
                  <a:cubicBezTo>
                    <a:pt x="32626" y="11138"/>
                    <a:pt x="32653" y="11560"/>
                    <a:pt x="32737" y="11973"/>
                  </a:cubicBezTo>
                  <a:cubicBezTo>
                    <a:pt x="32815" y="12364"/>
                    <a:pt x="32952" y="12739"/>
                    <a:pt x="33051" y="13124"/>
                  </a:cubicBezTo>
                  <a:cubicBezTo>
                    <a:pt x="33156" y="13528"/>
                    <a:pt x="33166" y="13917"/>
                    <a:pt x="33165" y="14332"/>
                  </a:cubicBezTo>
                  <a:cubicBezTo>
                    <a:pt x="33164" y="14768"/>
                    <a:pt x="33164" y="15205"/>
                    <a:pt x="33165" y="15642"/>
                  </a:cubicBezTo>
                  <a:cubicBezTo>
                    <a:pt x="33166" y="16066"/>
                    <a:pt x="33156" y="16482"/>
                    <a:pt x="33082" y="16901"/>
                  </a:cubicBezTo>
                  <a:cubicBezTo>
                    <a:pt x="33009" y="17311"/>
                    <a:pt x="32903" y="17713"/>
                    <a:pt x="32802" y="18118"/>
                  </a:cubicBezTo>
                  <a:cubicBezTo>
                    <a:pt x="32619" y="18843"/>
                    <a:pt x="32520" y="19615"/>
                    <a:pt x="32154" y="20278"/>
                  </a:cubicBezTo>
                  <a:cubicBezTo>
                    <a:pt x="31972" y="20611"/>
                    <a:pt x="31753" y="20936"/>
                    <a:pt x="31537" y="21248"/>
                  </a:cubicBezTo>
                  <a:cubicBezTo>
                    <a:pt x="31314" y="21570"/>
                    <a:pt x="31031" y="21843"/>
                    <a:pt x="30760" y="22123"/>
                  </a:cubicBezTo>
                  <a:cubicBezTo>
                    <a:pt x="30227" y="22667"/>
                    <a:pt x="29706" y="23213"/>
                    <a:pt x="29109" y="23688"/>
                  </a:cubicBezTo>
                  <a:cubicBezTo>
                    <a:pt x="28498" y="24171"/>
                    <a:pt x="27833" y="24581"/>
                    <a:pt x="27127" y="24910"/>
                  </a:cubicBezTo>
                  <a:cubicBezTo>
                    <a:pt x="26768" y="25077"/>
                    <a:pt x="26396" y="25183"/>
                    <a:pt x="26024" y="25313"/>
                  </a:cubicBezTo>
                  <a:cubicBezTo>
                    <a:pt x="25855" y="25372"/>
                    <a:pt x="25694" y="25452"/>
                    <a:pt x="25532" y="25525"/>
                  </a:cubicBezTo>
                  <a:cubicBezTo>
                    <a:pt x="25339" y="25612"/>
                    <a:pt x="25142" y="25666"/>
                    <a:pt x="24938" y="25718"/>
                  </a:cubicBezTo>
                  <a:cubicBezTo>
                    <a:pt x="24115" y="25926"/>
                    <a:pt x="23282" y="26098"/>
                    <a:pt x="22459" y="26303"/>
                  </a:cubicBezTo>
                  <a:cubicBezTo>
                    <a:pt x="22018" y="26415"/>
                    <a:pt x="21578" y="26528"/>
                    <a:pt x="21138" y="26641"/>
                  </a:cubicBezTo>
                  <a:cubicBezTo>
                    <a:pt x="21454" y="26511"/>
                    <a:pt x="21773" y="26399"/>
                    <a:pt x="22077" y="26242"/>
                  </a:cubicBezTo>
                  <a:cubicBezTo>
                    <a:pt x="22240" y="26158"/>
                    <a:pt x="22405" y="26113"/>
                    <a:pt x="22575" y="26050"/>
                  </a:cubicBezTo>
                  <a:cubicBezTo>
                    <a:pt x="22778" y="25974"/>
                    <a:pt x="22973" y="25872"/>
                    <a:pt x="23173" y="25790"/>
                  </a:cubicBezTo>
                  <a:cubicBezTo>
                    <a:pt x="23537" y="25641"/>
                    <a:pt x="23897" y="25496"/>
                    <a:pt x="24240" y="25302"/>
                  </a:cubicBezTo>
                  <a:cubicBezTo>
                    <a:pt x="24603" y="25096"/>
                    <a:pt x="24949" y="24863"/>
                    <a:pt x="25303" y="24642"/>
                  </a:cubicBezTo>
                  <a:cubicBezTo>
                    <a:pt x="25461" y="24544"/>
                    <a:pt x="25623" y="24452"/>
                    <a:pt x="25776" y="24345"/>
                  </a:cubicBezTo>
                  <a:cubicBezTo>
                    <a:pt x="25944" y="24229"/>
                    <a:pt x="26105" y="24100"/>
                    <a:pt x="26281" y="23993"/>
                  </a:cubicBezTo>
                  <a:cubicBezTo>
                    <a:pt x="26436" y="23900"/>
                    <a:pt x="26606" y="23836"/>
                    <a:pt x="26763" y="23748"/>
                  </a:cubicBezTo>
                  <a:cubicBezTo>
                    <a:pt x="26938" y="23649"/>
                    <a:pt x="27092" y="23515"/>
                    <a:pt x="27244" y="23385"/>
                  </a:cubicBezTo>
                  <a:cubicBezTo>
                    <a:pt x="27565" y="23111"/>
                    <a:pt x="27858" y="22807"/>
                    <a:pt x="28180" y="22534"/>
                  </a:cubicBezTo>
                  <a:cubicBezTo>
                    <a:pt x="28486" y="22273"/>
                    <a:pt x="28826" y="22050"/>
                    <a:pt x="29100" y="21756"/>
                  </a:cubicBezTo>
                  <a:cubicBezTo>
                    <a:pt x="29227" y="21620"/>
                    <a:pt x="29343" y="21475"/>
                    <a:pt x="29471" y="21341"/>
                  </a:cubicBezTo>
                  <a:cubicBezTo>
                    <a:pt x="29607" y="21199"/>
                    <a:pt x="29752" y="21075"/>
                    <a:pt x="29869" y="20915"/>
                  </a:cubicBezTo>
                  <a:cubicBezTo>
                    <a:pt x="29968" y="20779"/>
                    <a:pt x="30052" y="20633"/>
                    <a:pt x="30156" y="20502"/>
                  </a:cubicBezTo>
                  <a:cubicBezTo>
                    <a:pt x="30264" y="20364"/>
                    <a:pt x="30392" y="20249"/>
                    <a:pt x="30475" y="20093"/>
                  </a:cubicBezTo>
                  <a:cubicBezTo>
                    <a:pt x="30646" y="19765"/>
                    <a:pt x="30689" y="19370"/>
                    <a:pt x="30703" y="19006"/>
                  </a:cubicBezTo>
                  <a:cubicBezTo>
                    <a:pt x="30719" y="18584"/>
                    <a:pt x="30714" y="18148"/>
                    <a:pt x="30688" y="17726"/>
                  </a:cubicBezTo>
                  <a:cubicBezTo>
                    <a:pt x="30662" y="17304"/>
                    <a:pt x="30596" y="16889"/>
                    <a:pt x="30597" y="16463"/>
                  </a:cubicBezTo>
                  <a:cubicBezTo>
                    <a:pt x="30598" y="16023"/>
                    <a:pt x="30612" y="15578"/>
                    <a:pt x="30590" y="15138"/>
                  </a:cubicBezTo>
                  <a:cubicBezTo>
                    <a:pt x="30571" y="14754"/>
                    <a:pt x="30497" y="14378"/>
                    <a:pt x="30401" y="14007"/>
                  </a:cubicBezTo>
                  <a:cubicBezTo>
                    <a:pt x="30352" y="13817"/>
                    <a:pt x="30297" y="13628"/>
                    <a:pt x="30257" y="13436"/>
                  </a:cubicBezTo>
                  <a:cubicBezTo>
                    <a:pt x="30209" y="13216"/>
                    <a:pt x="30197" y="12999"/>
                    <a:pt x="30178" y="12776"/>
                  </a:cubicBezTo>
                  <a:cubicBezTo>
                    <a:pt x="30141" y="12366"/>
                    <a:pt x="30074" y="11958"/>
                    <a:pt x="29960" y="11563"/>
                  </a:cubicBezTo>
                  <a:cubicBezTo>
                    <a:pt x="29903" y="11369"/>
                    <a:pt x="29837" y="11178"/>
                    <a:pt x="29784" y="10983"/>
                  </a:cubicBezTo>
                  <a:cubicBezTo>
                    <a:pt x="29727" y="10774"/>
                    <a:pt x="29696" y="10561"/>
                    <a:pt x="29653" y="10350"/>
                  </a:cubicBezTo>
                  <a:cubicBezTo>
                    <a:pt x="29570" y="9933"/>
                    <a:pt x="29462" y="9522"/>
                    <a:pt x="29327" y="9120"/>
                  </a:cubicBezTo>
                  <a:cubicBezTo>
                    <a:pt x="29207" y="8764"/>
                    <a:pt x="29081" y="8387"/>
                    <a:pt x="28908" y="8052"/>
                  </a:cubicBezTo>
                  <a:cubicBezTo>
                    <a:pt x="28827" y="7895"/>
                    <a:pt x="28704" y="7774"/>
                    <a:pt x="28610" y="7627"/>
                  </a:cubicBezTo>
                  <a:cubicBezTo>
                    <a:pt x="28497" y="7450"/>
                    <a:pt x="28428" y="7242"/>
                    <a:pt x="28367" y="7042"/>
                  </a:cubicBezTo>
                  <a:cubicBezTo>
                    <a:pt x="28260" y="6687"/>
                    <a:pt x="28175" y="6329"/>
                    <a:pt x="28032" y="5986"/>
                  </a:cubicBezTo>
                  <a:cubicBezTo>
                    <a:pt x="27891" y="5642"/>
                    <a:pt x="27712" y="5314"/>
                    <a:pt x="27502" y="5009"/>
                  </a:cubicBezTo>
                  <a:cubicBezTo>
                    <a:pt x="27286" y="4700"/>
                    <a:pt x="27025" y="4448"/>
                    <a:pt x="26775" y="4171"/>
                  </a:cubicBezTo>
                  <a:cubicBezTo>
                    <a:pt x="26530" y="3899"/>
                    <a:pt x="26355" y="3576"/>
                    <a:pt x="26143" y="3281"/>
                  </a:cubicBezTo>
                  <a:cubicBezTo>
                    <a:pt x="25911" y="2964"/>
                    <a:pt x="25641" y="2675"/>
                    <a:pt x="25340" y="2421"/>
                  </a:cubicBezTo>
                  <a:cubicBezTo>
                    <a:pt x="24750" y="1925"/>
                    <a:pt x="23993" y="1686"/>
                    <a:pt x="23273" y="1449"/>
                  </a:cubicBezTo>
                  <a:cubicBezTo>
                    <a:pt x="22509" y="1195"/>
                    <a:pt x="21748" y="904"/>
                    <a:pt x="20937" y="849"/>
                  </a:cubicBezTo>
                  <a:cubicBezTo>
                    <a:pt x="20496" y="819"/>
                    <a:pt x="20053" y="772"/>
                    <a:pt x="19611" y="753"/>
                  </a:cubicBezTo>
                  <a:cubicBezTo>
                    <a:pt x="19436" y="745"/>
                    <a:pt x="19262" y="742"/>
                    <a:pt x="19087" y="742"/>
                  </a:cubicBezTo>
                  <a:cubicBezTo>
                    <a:pt x="18829" y="742"/>
                    <a:pt x="18571" y="748"/>
                    <a:pt x="18314" y="748"/>
                  </a:cubicBezTo>
                  <a:cubicBezTo>
                    <a:pt x="17819" y="747"/>
                    <a:pt x="17322" y="742"/>
                    <a:pt x="16826" y="742"/>
                  </a:cubicBezTo>
                  <a:cubicBezTo>
                    <a:pt x="16439" y="742"/>
                    <a:pt x="16052" y="745"/>
                    <a:pt x="15665" y="756"/>
                  </a:cubicBezTo>
                  <a:cubicBezTo>
                    <a:pt x="14793" y="780"/>
                    <a:pt x="13931" y="882"/>
                    <a:pt x="13071" y="1027"/>
                  </a:cubicBezTo>
                  <a:cubicBezTo>
                    <a:pt x="12218" y="1172"/>
                    <a:pt x="11355" y="1332"/>
                    <a:pt x="10520" y="1569"/>
                  </a:cubicBezTo>
                  <a:cubicBezTo>
                    <a:pt x="10128" y="1681"/>
                    <a:pt x="9748" y="1825"/>
                    <a:pt x="9374" y="1987"/>
                  </a:cubicBezTo>
                  <a:cubicBezTo>
                    <a:pt x="9016" y="2143"/>
                    <a:pt x="8617" y="2274"/>
                    <a:pt x="8298" y="2506"/>
                  </a:cubicBezTo>
                  <a:cubicBezTo>
                    <a:pt x="8171" y="2598"/>
                    <a:pt x="8078" y="2723"/>
                    <a:pt x="7961" y="2824"/>
                  </a:cubicBezTo>
                  <a:cubicBezTo>
                    <a:pt x="7799" y="2964"/>
                    <a:pt x="7595" y="3055"/>
                    <a:pt x="7406" y="3150"/>
                  </a:cubicBezTo>
                  <a:cubicBezTo>
                    <a:pt x="7045" y="3334"/>
                    <a:pt x="6709" y="3551"/>
                    <a:pt x="6373" y="3776"/>
                  </a:cubicBezTo>
                  <a:cubicBezTo>
                    <a:pt x="6021" y="4012"/>
                    <a:pt x="5653" y="4220"/>
                    <a:pt x="5299" y="4452"/>
                  </a:cubicBezTo>
                  <a:cubicBezTo>
                    <a:pt x="4986" y="4657"/>
                    <a:pt x="4701" y="4898"/>
                    <a:pt x="4360" y="5060"/>
                  </a:cubicBezTo>
                  <a:cubicBezTo>
                    <a:pt x="4027" y="5220"/>
                    <a:pt x="3706" y="5364"/>
                    <a:pt x="3419" y="5602"/>
                  </a:cubicBezTo>
                  <a:cubicBezTo>
                    <a:pt x="3135" y="5838"/>
                    <a:pt x="2871" y="6099"/>
                    <a:pt x="2572" y="6315"/>
                  </a:cubicBezTo>
                  <a:cubicBezTo>
                    <a:pt x="2305" y="6507"/>
                    <a:pt x="2017" y="6663"/>
                    <a:pt x="1770" y="6880"/>
                  </a:cubicBezTo>
                  <a:cubicBezTo>
                    <a:pt x="1860" y="6537"/>
                    <a:pt x="1938" y="6192"/>
                    <a:pt x="1845" y="5840"/>
                  </a:cubicBezTo>
                  <a:cubicBezTo>
                    <a:pt x="1837" y="5809"/>
                    <a:pt x="1821" y="5780"/>
                    <a:pt x="1800" y="5756"/>
                  </a:cubicBezTo>
                  <a:cubicBezTo>
                    <a:pt x="1873" y="5708"/>
                    <a:pt x="1946" y="5660"/>
                    <a:pt x="2019" y="5613"/>
                  </a:cubicBezTo>
                  <a:cubicBezTo>
                    <a:pt x="2342" y="5403"/>
                    <a:pt x="2655" y="5178"/>
                    <a:pt x="2981" y="4972"/>
                  </a:cubicBezTo>
                  <a:cubicBezTo>
                    <a:pt x="3682" y="4530"/>
                    <a:pt x="4401" y="4112"/>
                    <a:pt x="5109" y="3682"/>
                  </a:cubicBezTo>
                  <a:cubicBezTo>
                    <a:pt x="5801" y="3262"/>
                    <a:pt x="6560" y="2989"/>
                    <a:pt x="7277" y="2621"/>
                  </a:cubicBezTo>
                  <a:cubicBezTo>
                    <a:pt x="7635" y="2438"/>
                    <a:pt x="7993" y="2258"/>
                    <a:pt x="8358" y="2089"/>
                  </a:cubicBezTo>
                  <a:cubicBezTo>
                    <a:pt x="8720" y="1921"/>
                    <a:pt x="9066" y="1717"/>
                    <a:pt x="9442" y="1582"/>
                  </a:cubicBezTo>
                  <a:cubicBezTo>
                    <a:pt x="9830" y="1442"/>
                    <a:pt x="10228" y="1333"/>
                    <a:pt x="10619" y="1204"/>
                  </a:cubicBezTo>
                  <a:cubicBezTo>
                    <a:pt x="11009" y="1073"/>
                    <a:pt x="11405" y="966"/>
                    <a:pt x="11807" y="881"/>
                  </a:cubicBezTo>
                  <a:cubicBezTo>
                    <a:pt x="12209" y="797"/>
                    <a:pt x="12609" y="695"/>
                    <a:pt x="13012" y="627"/>
                  </a:cubicBezTo>
                  <a:cubicBezTo>
                    <a:pt x="13414" y="560"/>
                    <a:pt x="13821" y="543"/>
                    <a:pt x="14228" y="538"/>
                  </a:cubicBezTo>
                  <a:cubicBezTo>
                    <a:pt x="14350" y="536"/>
                    <a:pt x="14473" y="536"/>
                    <a:pt x="14596" y="536"/>
                  </a:cubicBezTo>
                  <a:cubicBezTo>
                    <a:pt x="14612" y="536"/>
                    <a:pt x="14628" y="536"/>
                    <a:pt x="14645" y="536"/>
                  </a:cubicBezTo>
                  <a:cubicBezTo>
                    <a:pt x="14923" y="536"/>
                    <a:pt x="15201" y="536"/>
                    <a:pt x="15479" y="519"/>
                  </a:cubicBezTo>
                  <a:cubicBezTo>
                    <a:pt x="15899" y="495"/>
                    <a:pt x="16318" y="451"/>
                    <a:pt x="16739" y="440"/>
                  </a:cubicBezTo>
                  <a:cubicBezTo>
                    <a:pt x="17029" y="431"/>
                    <a:pt x="17319" y="429"/>
                    <a:pt x="17609" y="429"/>
                  </a:cubicBezTo>
                  <a:close/>
                  <a:moveTo>
                    <a:pt x="16663" y="1089"/>
                  </a:moveTo>
                  <a:cubicBezTo>
                    <a:pt x="17105" y="1089"/>
                    <a:pt x="17548" y="1094"/>
                    <a:pt x="17991" y="1094"/>
                  </a:cubicBezTo>
                  <a:lnTo>
                    <a:pt x="19288" y="1094"/>
                  </a:lnTo>
                  <a:cubicBezTo>
                    <a:pt x="19714" y="1094"/>
                    <a:pt x="20135" y="1146"/>
                    <a:pt x="20560" y="1176"/>
                  </a:cubicBezTo>
                  <a:cubicBezTo>
                    <a:pt x="20976" y="1205"/>
                    <a:pt x="21374" y="1237"/>
                    <a:pt x="21779" y="1340"/>
                  </a:cubicBezTo>
                  <a:cubicBezTo>
                    <a:pt x="22158" y="1436"/>
                    <a:pt x="22528" y="1565"/>
                    <a:pt x="22898" y="1691"/>
                  </a:cubicBezTo>
                  <a:cubicBezTo>
                    <a:pt x="23611" y="1932"/>
                    <a:pt x="24380" y="2134"/>
                    <a:pt x="24993" y="2592"/>
                  </a:cubicBezTo>
                  <a:cubicBezTo>
                    <a:pt x="25294" y="2816"/>
                    <a:pt x="25580" y="3115"/>
                    <a:pt x="25804" y="3415"/>
                  </a:cubicBezTo>
                  <a:cubicBezTo>
                    <a:pt x="26019" y="3701"/>
                    <a:pt x="26193" y="4016"/>
                    <a:pt x="26416" y="4297"/>
                  </a:cubicBezTo>
                  <a:cubicBezTo>
                    <a:pt x="26647" y="4585"/>
                    <a:pt x="26928" y="4822"/>
                    <a:pt x="27144" y="5121"/>
                  </a:cubicBezTo>
                  <a:cubicBezTo>
                    <a:pt x="27358" y="5418"/>
                    <a:pt x="27538" y="5736"/>
                    <a:pt x="27681" y="6073"/>
                  </a:cubicBezTo>
                  <a:cubicBezTo>
                    <a:pt x="27828" y="6417"/>
                    <a:pt x="27910" y="6779"/>
                    <a:pt x="28018" y="7137"/>
                  </a:cubicBezTo>
                  <a:cubicBezTo>
                    <a:pt x="28068" y="7305"/>
                    <a:pt x="28128" y="7468"/>
                    <a:pt x="28202" y="7628"/>
                  </a:cubicBezTo>
                  <a:cubicBezTo>
                    <a:pt x="28285" y="7807"/>
                    <a:pt x="28406" y="7939"/>
                    <a:pt x="28515" y="8099"/>
                  </a:cubicBezTo>
                  <a:cubicBezTo>
                    <a:pt x="28608" y="8237"/>
                    <a:pt x="28668" y="8396"/>
                    <a:pt x="28726" y="8550"/>
                  </a:cubicBezTo>
                  <a:cubicBezTo>
                    <a:pt x="28802" y="8752"/>
                    <a:pt x="28883" y="8952"/>
                    <a:pt x="28953" y="9157"/>
                  </a:cubicBezTo>
                  <a:cubicBezTo>
                    <a:pt x="29087" y="9548"/>
                    <a:pt x="29195" y="9949"/>
                    <a:pt x="29278" y="10354"/>
                  </a:cubicBezTo>
                  <a:cubicBezTo>
                    <a:pt x="29360" y="10748"/>
                    <a:pt x="29440" y="11130"/>
                    <a:pt x="29559" y="11515"/>
                  </a:cubicBezTo>
                  <a:cubicBezTo>
                    <a:pt x="29682" y="11914"/>
                    <a:pt x="29764" y="12326"/>
                    <a:pt x="29802" y="12742"/>
                  </a:cubicBezTo>
                  <a:cubicBezTo>
                    <a:pt x="29837" y="13133"/>
                    <a:pt x="29883" y="13500"/>
                    <a:pt x="29982" y="13880"/>
                  </a:cubicBezTo>
                  <a:cubicBezTo>
                    <a:pt x="30079" y="14255"/>
                    <a:pt x="30178" y="14630"/>
                    <a:pt x="30207" y="15019"/>
                  </a:cubicBezTo>
                  <a:cubicBezTo>
                    <a:pt x="30240" y="15433"/>
                    <a:pt x="30221" y="15854"/>
                    <a:pt x="30221" y="16269"/>
                  </a:cubicBezTo>
                  <a:cubicBezTo>
                    <a:pt x="30221" y="16698"/>
                    <a:pt x="30256" y="17112"/>
                    <a:pt x="30295" y="17536"/>
                  </a:cubicBezTo>
                  <a:cubicBezTo>
                    <a:pt x="30334" y="17950"/>
                    <a:pt x="30329" y="18373"/>
                    <a:pt x="30328" y="18788"/>
                  </a:cubicBezTo>
                  <a:cubicBezTo>
                    <a:pt x="30326" y="19151"/>
                    <a:pt x="30317" y="19571"/>
                    <a:pt x="30146" y="19900"/>
                  </a:cubicBezTo>
                  <a:cubicBezTo>
                    <a:pt x="30071" y="20040"/>
                    <a:pt x="29953" y="20145"/>
                    <a:pt x="29856" y="20269"/>
                  </a:cubicBezTo>
                  <a:cubicBezTo>
                    <a:pt x="29742" y="20415"/>
                    <a:pt x="29650" y="20574"/>
                    <a:pt x="29539" y="20722"/>
                  </a:cubicBezTo>
                  <a:cubicBezTo>
                    <a:pt x="29440" y="20853"/>
                    <a:pt x="29314" y="20952"/>
                    <a:pt x="29200" y="21069"/>
                  </a:cubicBezTo>
                  <a:cubicBezTo>
                    <a:pt x="29059" y="21217"/>
                    <a:pt x="28932" y="21378"/>
                    <a:pt x="28791" y="21524"/>
                  </a:cubicBezTo>
                  <a:cubicBezTo>
                    <a:pt x="28511" y="21816"/>
                    <a:pt x="28165" y="22038"/>
                    <a:pt x="27861" y="22302"/>
                  </a:cubicBezTo>
                  <a:cubicBezTo>
                    <a:pt x="27557" y="22566"/>
                    <a:pt x="27278" y="22852"/>
                    <a:pt x="26972" y="23112"/>
                  </a:cubicBezTo>
                  <a:cubicBezTo>
                    <a:pt x="26830" y="23233"/>
                    <a:pt x="26688" y="23351"/>
                    <a:pt x="26521" y="23439"/>
                  </a:cubicBezTo>
                  <a:cubicBezTo>
                    <a:pt x="26352" y="23528"/>
                    <a:pt x="26176" y="23599"/>
                    <a:pt x="26015" y="23704"/>
                  </a:cubicBezTo>
                  <a:cubicBezTo>
                    <a:pt x="25694" y="23913"/>
                    <a:pt x="25384" y="24133"/>
                    <a:pt x="25058" y="24338"/>
                  </a:cubicBezTo>
                  <a:cubicBezTo>
                    <a:pt x="24722" y="24548"/>
                    <a:pt x="24391" y="24769"/>
                    <a:pt x="24044" y="24964"/>
                  </a:cubicBezTo>
                  <a:cubicBezTo>
                    <a:pt x="23696" y="25161"/>
                    <a:pt x="23329" y="25305"/>
                    <a:pt x="22960" y="25458"/>
                  </a:cubicBezTo>
                  <a:cubicBezTo>
                    <a:pt x="22780" y="25533"/>
                    <a:pt x="22604" y="25625"/>
                    <a:pt x="22420" y="25690"/>
                  </a:cubicBezTo>
                  <a:cubicBezTo>
                    <a:pt x="22243" y="25752"/>
                    <a:pt x="22072" y="25805"/>
                    <a:pt x="21904" y="25891"/>
                  </a:cubicBezTo>
                  <a:cubicBezTo>
                    <a:pt x="21568" y="26062"/>
                    <a:pt x="21212" y="26182"/>
                    <a:pt x="20865" y="26333"/>
                  </a:cubicBezTo>
                  <a:cubicBezTo>
                    <a:pt x="20490" y="26496"/>
                    <a:pt x="20102" y="26600"/>
                    <a:pt x="19709" y="26711"/>
                  </a:cubicBezTo>
                  <a:cubicBezTo>
                    <a:pt x="19323" y="26820"/>
                    <a:pt x="18938" y="26941"/>
                    <a:pt x="18555" y="27064"/>
                  </a:cubicBezTo>
                  <a:cubicBezTo>
                    <a:pt x="18194" y="27180"/>
                    <a:pt x="17856" y="27344"/>
                    <a:pt x="17488" y="27442"/>
                  </a:cubicBezTo>
                  <a:cubicBezTo>
                    <a:pt x="17114" y="27541"/>
                    <a:pt x="16735" y="27632"/>
                    <a:pt x="16353" y="27695"/>
                  </a:cubicBezTo>
                  <a:cubicBezTo>
                    <a:pt x="15951" y="27760"/>
                    <a:pt x="15546" y="27803"/>
                    <a:pt x="15146" y="27876"/>
                  </a:cubicBezTo>
                  <a:cubicBezTo>
                    <a:pt x="14740" y="27951"/>
                    <a:pt x="14344" y="28068"/>
                    <a:pt x="13939" y="28145"/>
                  </a:cubicBezTo>
                  <a:cubicBezTo>
                    <a:pt x="13537" y="28219"/>
                    <a:pt x="13134" y="28275"/>
                    <a:pt x="12729" y="28328"/>
                  </a:cubicBezTo>
                  <a:cubicBezTo>
                    <a:pt x="12336" y="28379"/>
                    <a:pt x="11942" y="28447"/>
                    <a:pt x="11547" y="28480"/>
                  </a:cubicBezTo>
                  <a:cubicBezTo>
                    <a:pt x="11365" y="28495"/>
                    <a:pt x="11181" y="28499"/>
                    <a:pt x="10997" y="28499"/>
                  </a:cubicBezTo>
                  <a:cubicBezTo>
                    <a:pt x="10762" y="28499"/>
                    <a:pt x="10527" y="28492"/>
                    <a:pt x="10294" y="28492"/>
                  </a:cubicBezTo>
                  <a:lnTo>
                    <a:pt x="9003" y="28492"/>
                  </a:lnTo>
                  <a:cubicBezTo>
                    <a:pt x="8329" y="28492"/>
                    <a:pt x="7653" y="28507"/>
                    <a:pt x="6978" y="28507"/>
                  </a:cubicBezTo>
                  <a:cubicBezTo>
                    <a:pt x="6817" y="28507"/>
                    <a:pt x="6656" y="28506"/>
                    <a:pt x="6496" y="28504"/>
                  </a:cubicBezTo>
                  <a:cubicBezTo>
                    <a:pt x="6157" y="28500"/>
                    <a:pt x="5887" y="28324"/>
                    <a:pt x="5694" y="28052"/>
                  </a:cubicBezTo>
                  <a:cubicBezTo>
                    <a:pt x="5595" y="27913"/>
                    <a:pt x="5514" y="27761"/>
                    <a:pt x="5415" y="27622"/>
                  </a:cubicBezTo>
                  <a:cubicBezTo>
                    <a:pt x="5298" y="27456"/>
                    <a:pt x="5172" y="27298"/>
                    <a:pt x="5049" y="27138"/>
                  </a:cubicBezTo>
                  <a:cubicBezTo>
                    <a:pt x="4994" y="27067"/>
                    <a:pt x="4941" y="26996"/>
                    <a:pt x="4887" y="26924"/>
                  </a:cubicBezTo>
                  <a:cubicBezTo>
                    <a:pt x="4878" y="26901"/>
                    <a:pt x="4869" y="26878"/>
                    <a:pt x="4860" y="26855"/>
                  </a:cubicBezTo>
                  <a:cubicBezTo>
                    <a:pt x="4719" y="26498"/>
                    <a:pt x="4657" y="26128"/>
                    <a:pt x="4543" y="25765"/>
                  </a:cubicBezTo>
                  <a:cubicBezTo>
                    <a:pt x="4484" y="25581"/>
                    <a:pt x="4393" y="25413"/>
                    <a:pt x="4320" y="25235"/>
                  </a:cubicBezTo>
                  <a:cubicBezTo>
                    <a:pt x="4248" y="25057"/>
                    <a:pt x="4186" y="24870"/>
                    <a:pt x="4128" y="24686"/>
                  </a:cubicBezTo>
                  <a:cubicBezTo>
                    <a:pt x="4004" y="24304"/>
                    <a:pt x="3869" y="23931"/>
                    <a:pt x="3717" y="23561"/>
                  </a:cubicBezTo>
                  <a:cubicBezTo>
                    <a:pt x="3565" y="23193"/>
                    <a:pt x="3412" y="22824"/>
                    <a:pt x="3314" y="22437"/>
                  </a:cubicBezTo>
                  <a:cubicBezTo>
                    <a:pt x="3105" y="21608"/>
                    <a:pt x="2965" y="20763"/>
                    <a:pt x="2794" y="19925"/>
                  </a:cubicBezTo>
                  <a:cubicBezTo>
                    <a:pt x="2711" y="19520"/>
                    <a:pt x="2598" y="19119"/>
                    <a:pt x="2507" y="18715"/>
                  </a:cubicBezTo>
                  <a:cubicBezTo>
                    <a:pt x="2415" y="18310"/>
                    <a:pt x="2346" y="17903"/>
                    <a:pt x="2245" y="17501"/>
                  </a:cubicBezTo>
                  <a:cubicBezTo>
                    <a:pt x="2043" y="16697"/>
                    <a:pt x="1777" y="15904"/>
                    <a:pt x="1636" y="15086"/>
                  </a:cubicBezTo>
                  <a:cubicBezTo>
                    <a:pt x="1567" y="14686"/>
                    <a:pt x="1576" y="14288"/>
                    <a:pt x="1569" y="13882"/>
                  </a:cubicBezTo>
                  <a:cubicBezTo>
                    <a:pt x="1561" y="13453"/>
                    <a:pt x="1539" y="13022"/>
                    <a:pt x="1487" y="12596"/>
                  </a:cubicBezTo>
                  <a:cubicBezTo>
                    <a:pt x="1461" y="12385"/>
                    <a:pt x="1417" y="12176"/>
                    <a:pt x="1388" y="11966"/>
                  </a:cubicBezTo>
                  <a:cubicBezTo>
                    <a:pt x="1360" y="11767"/>
                    <a:pt x="1397" y="11568"/>
                    <a:pt x="1353" y="11367"/>
                  </a:cubicBezTo>
                  <a:cubicBezTo>
                    <a:pt x="1311" y="11179"/>
                    <a:pt x="1259" y="11020"/>
                    <a:pt x="1260" y="10823"/>
                  </a:cubicBezTo>
                  <a:cubicBezTo>
                    <a:pt x="1261" y="10621"/>
                    <a:pt x="1274" y="10420"/>
                    <a:pt x="1274" y="10219"/>
                  </a:cubicBezTo>
                  <a:cubicBezTo>
                    <a:pt x="1274" y="10025"/>
                    <a:pt x="1274" y="9831"/>
                    <a:pt x="1274" y="9636"/>
                  </a:cubicBezTo>
                  <a:cubicBezTo>
                    <a:pt x="1274" y="9454"/>
                    <a:pt x="1308" y="9278"/>
                    <a:pt x="1326" y="9097"/>
                  </a:cubicBezTo>
                  <a:cubicBezTo>
                    <a:pt x="1363" y="8720"/>
                    <a:pt x="1471" y="8360"/>
                    <a:pt x="1556" y="7992"/>
                  </a:cubicBezTo>
                  <a:cubicBezTo>
                    <a:pt x="1610" y="7759"/>
                    <a:pt x="1640" y="7523"/>
                    <a:pt x="1681" y="7288"/>
                  </a:cubicBezTo>
                  <a:cubicBezTo>
                    <a:pt x="1912" y="7021"/>
                    <a:pt x="2208" y="6834"/>
                    <a:pt x="2509" y="6655"/>
                  </a:cubicBezTo>
                  <a:cubicBezTo>
                    <a:pt x="2828" y="6465"/>
                    <a:pt x="3109" y="6214"/>
                    <a:pt x="3393" y="5975"/>
                  </a:cubicBezTo>
                  <a:cubicBezTo>
                    <a:pt x="3535" y="5857"/>
                    <a:pt x="3675" y="5735"/>
                    <a:pt x="3833" y="5639"/>
                  </a:cubicBezTo>
                  <a:cubicBezTo>
                    <a:pt x="4000" y="5537"/>
                    <a:pt x="4180" y="5462"/>
                    <a:pt x="4357" y="5381"/>
                  </a:cubicBezTo>
                  <a:cubicBezTo>
                    <a:pt x="4704" y="5225"/>
                    <a:pt x="5000" y="5020"/>
                    <a:pt x="5312" y="4804"/>
                  </a:cubicBezTo>
                  <a:cubicBezTo>
                    <a:pt x="5639" y="4577"/>
                    <a:pt x="5993" y="4394"/>
                    <a:pt x="6326" y="4176"/>
                  </a:cubicBezTo>
                  <a:cubicBezTo>
                    <a:pt x="6664" y="3954"/>
                    <a:pt x="6998" y="3718"/>
                    <a:pt x="7357" y="3529"/>
                  </a:cubicBezTo>
                  <a:cubicBezTo>
                    <a:pt x="7677" y="3361"/>
                    <a:pt x="8019" y="3226"/>
                    <a:pt x="8277" y="2964"/>
                  </a:cubicBezTo>
                  <a:cubicBezTo>
                    <a:pt x="8555" y="2684"/>
                    <a:pt x="8901" y="2541"/>
                    <a:pt x="9261" y="2392"/>
                  </a:cubicBezTo>
                  <a:cubicBezTo>
                    <a:pt x="9638" y="2234"/>
                    <a:pt x="10011" y="2076"/>
                    <a:pt x="10402" y="1957"/>
                  </a:cubicBezTo>
                  <a:cubicBezTo>
                    <a:pt x="11197" y="1715"/>
                    <a:pt x="12030" y="1561"/>
                    <a:pt x="12848" y="1414"/>
                  </a:cubicBezTo>
                  <a:cubicBezTo>
                    <a:pt x="13697" y="1262"/>
                    <a:pt x="14547" y="1145"/>
                    <a:pt x="15409" y="1110"/>
                  </a:cubicBezTo>
                  <a:cubicBezTo>
                    <a:pt x="15827" y="1093"/>
                    <a:pt x="16245" y="1089"/>
                    <a:pt x="16663" y="1089"/>
                  </a:cubicBezTo>
                  <a:close/>
                  <a:moveTo>
                    <a:pt x="12061" y="28817"/>
                  </a:moveTo>
                  <a:lnTo>
                    <a:pt x="12061" y="28817"/>
                  </a:lnTo>
                  <a:cubicBezTo>
                    <a:pt x="12043" y="28820"/>
                    <a:pt x="12026" y="28826"/>
                    <a:pt x="12008" y="28829"/>
                  </a:cubicBezTo>
                  <a:cubicBezTo>
                    <a:pt x="11927" y="28844"/>
                    <a:pt x="11843" y="28854"/>
                    <a:pt x="11760" y="28855"/>
                  </a:cubicBezTo>
                  <a:lnTo>
                    <a:pt x="11759" y="28855"/>
                  </a:lnTo>
                  <a:cubicBezTo>
                    <a:pt x="11860" y="28844"/>
                    <a:pt x="11960" y="28831"/>
                    <a:pt x="12061" y="28817"/>
                  </a:cubicBezTo>
                  <a:close/>
                  <a:moveTo>
                    <a:pt x="6269" y="28883"/>
                  </a:moveTo>
                  <a:lnTo>
                    <a:pt x="6269" y="28883"/>
                  </a:lnTo>
                  <a:cubicBezTo>
                    <a:pt x="6287" y="28885"/>
                    <a:pt x="6305" y="28888"/>
                    <a:pt x="6322" y="28891"/>
                  </a:cubicBezTo>
                  <a:cubicBezTo>
                    <a:pt x="6385" y="28898"/>
                    <a:pt x="6448" y="28901"/>
                    <a:pt x="6512" y="28901"/>
                  </a:cubicBezTo>
                  <a:cubicBezTo>
                    <a:pt x="6641" y="28901"/>
                    <a:pt x="6771" y="28890"/>
                    <a:pt x="6900" y="28888"/>
                  </a:cubicBezTo>
                  <a:cubicBezTo>
                    <a:pt x="6974" y="28888"/>
                    <a:pt x="7047" y="28888"/>
                    <a:pt x="7121" y="28888"/>
                  </a:cubicBezTo>
                  <a:cubicBezTo>
                    <a:pt x="7268" y="28888"/>
                    <a:pt x="7415" y="28888"/>
                    <a:pt x="7562" y="28888"/>
                  </a:cubicBezTo>
                  <a:lnTo>
                    <a:pt x="10163" y="28888"/>
                  </a:lnTo>
                  <a:cubicBezTo>
                    <a:pt x="10425" y="28888"/>
                    <a:pt x="10689" y="28896"/>
                    <a:pt x="10952" y="28896"/>
                  </a:cubicBezTo>
                  <a:cubicBezTo>
                    <a:pt x="11075" y="28896"/>
                    <a:pt x="11198" y="28895"/>
                    <a:pt x="11321" y="28890"/>
                  </a:cubicBezTo>
                  <a:lnTo>
                    <a:pt x="11321" y="28890"/>
                  </a:lnTo>
                  <a:cubicBezTo>
                    <a:pt x="11177" y="28922"/>
                    <a:pt x="11043" y="28981"/>
                    <a:pt x="10893" y="28981"/>
                  </a:cubicBezTo>
                  <a:cubicBezTo>
                    <a:pt x="10883" y="28981"/>
                    <a:pt x="10872" y="28980"/>
                    <a:pt x="10861" y="28980"/>
                  </a:cubicBezTo>
                  <a:lnTo>
                    <a:pt x="10860" y="28980"/>
                  </a:lnTo>
                  <a:cubicBezTo>
                    <a:pt x="10802" y="28977"/>
                    <a:pt x="10747" y="28975"/>
                    <a:pt x="10692" y="28975"/>
                  </a:cubicBezTo>
                  <a:cubicBezTo>
                    <a:pt x="10548" y="28975"/>
                    <a:pt x="10411" y="28986"/>
                    <a:pt x="10262" y="29015"/>
                  </a:cubicBezTo>
                  <a:cubicBezTo>
                    <a:pt x="9870" y="29092"/>
                    <a:pt x="9468" y="29100"/>
                    <a:pt x="9073" y="29161"/>
                  </a:cubicBezTo>
                  <a:cubicBezTo>
                    <a:pt x="8886" y="29189"/>
                    <a:pt x="8704" y="29228"/>
                    <a:pt x="8513" y="29236"/>
                  </a:cubicBezTo>
                  <a:cubicBezTo>
                    <a:pt x="8438" y="29239"/>
                    <a:pt x="8362" y="29240"/>
                    <a:pt x="8287" y="29240"/>
                  </a:cubicBezTo>
                  <a:cubicBezTo>
                    <a:pt x="8233" y="29240"/>
                    <a:pt x="8179" y="29240"/>
                    <a:pt x="8124" y="29240"/>
                  </a:cubicBezTo>
                  <a:cubicBezTo>
                    <a:pt x="8021" y="29240"/>
                    <a:pt x="7918" y="29241"/>
                    <a:pt x="7815" y="29248"/>
                  </a:cubicBezTo>
                  <a:cubicBezTo>
                    <a:pt x="7641" y="29259"/>
                    <a:pt x="7468" y="29289"/>
                    <a:pt x="7299" y="29335"/>
                  </a:cubicBezTo>
                  <a:cubicBezTo>
                    <a:pt x="7192" y="29362"/>
                    <a:pt x="7081" y="29395"/>
                    <a:pt x="6973" y="29395"/>
                  </a:cubicBezTo>
                  <a:cubicBezTo>
                    <a:pt x="6908" y="29395"/>
                    <a:pt x="6844" y="29384"/>
                    <a:pt x="6783" y="29353"/>
                  </a:cubicBezTo>
                  <a:cubicBezTo>
                    <a:pt x="6581" y="29252"/>
                    <a:pt x="6423" y="29061"/>
                    <a:pt x="6269" y="28883"/>
                  </a:cubicBezTo>
                  <a:close/>
                  <a:moveTo>
                    <a:pt x="17536" y="0"/>
                  </a:moveTo>
                  <a:cubicBezTo>
                    <a:pt x="17185" y="0"/>
                    <a:pt x="16835" y="6"/>
                    <a:pt x="16487" y="25"/>
                  </a:cubicBezTo>
                  <a:cubicBezTo>
                    <a:pt x="16055" y="47"/>
                    <a:pt x="15626" y="93"/>
                    <a:pt x="15195" y="107"/>
                  </a:cubicBezTo>
                  <a:cubicBezTo>
                    <a:pt x="15048" y="112"/>
                    <a:pt x="14902" y="113"/>
                    <a:pt x="14755" y="113"/>
                  </a:cubicBezTo>
                  <a:cubicBezTo>
                    <a:pt x="14631" y="113"/>
                    <a:pt x="14508" y="112"/>
                    <a:pt x="14384" y="112"/>
                  </a:cubicBezTo>
                  <a:cubicBezTo>
                    <a:pt x="14231" y="112"/>
                    <a:pt x="14077" y="114"/>
                    <a:pt x="13923" y="119"/>
                  </a:cubicBezTo>
                  <a:cubicBezTo>
                    <a:pt x="13085" y="148"/>
                    <a:pt x="12269" y="339"/>
                    <a:pt x="11453" y="520"/>
                  </a:cubicBezTo>
                  <a:cubicBezTo>
                    <a:pt x="11048" y="610"/>
                    <a:pt x="10660" y="747"/>
                    <a:pt x="10264" y="870"/>
                  </a:cubicBezTo>
                  <a:cubicBezTo>
                    <a:pt x="9858" y="998"/>
                    <a:pt x="9445" y="1111"/>
                    <a:pt x="9054" y="1279"/>
                  </a:cubicBezTo>
                  <a:cubicBezTo>
                    <a:pt x="8678" y="1440"/>
                    <a:pt x="8319" y="1637"/>
                    <a:pt x="7948" y="1808"/>
                  </a:cubicBezTo>
                  <a:cubicBezTo>
                    <a:pt x="7573" y="1982"/>
                    <a:pt x="7210" y="2180"/>
                    <a:pt x="6840" y="2364"/>
                  </a:cubicBezTo>
                  <a:cubicBezTo>
                    <a:pt x="6460" y="2553"/>
                    <a:pt x="6063" y="2705"/>
                    <a:pt x="5679" y="2889"/>
                  </a:cubicBezTo>
                  <a:cubicBezTo>
                    <a:pt x="5321" y="3063"/>
                    <a:pt x="4973" y="3258"/>
                    <a:pt x="4638" y="3474"/>
                  </a:cubicBezTo>
                  <a:cubicBezTo>
                    <a:pt x="3919" y="3936"/>
                    <a:pt x="3160" y="4332"/>
                    <a:pt x="2450" y="4808"/>
                  </a:cubicBezTo>
                  <a:cubicBezTo>
                    <a:pt x="1866" y="5199"/>
                    <a:pt x="1193" y="5558"/>
                    <a:pt x="731" y="6097"/>
                  </a:cubicBezTo>
                  <a:cubicBezTo>
                    <a:pt x="488" y="6380"/>
                    <a:pt x="299" y="6707"/>
                    <a:pt x="207" y="7069"/>
                  </a:cubicBezTo>
                  <a:cubicBezTo>
                    <a:pt x="162" y="7256"/>
                    <a:pt x="141" y="7446"/>
                    <a:pt x="145" y="7638"/>
                  </a:cubicBezTo>
                  <a:cubicBezTo>
                    <a:pt x="148" y="7851"/>
                    <a:pt x="121" y="8034"/>
                    <a:pt x="80" y="8241"/>
                  </a:cubicBezTo>
                  <a:cubicBezTo>
                    <a:pt x="0" y="8642"/>
                    <a:pt x="45" y="9083"/>
                    <a:pt x="50" y="9490"/>
                  </a:cubicBezTo>
                  <a:cubicBezTo>
                    <a:pt x="56" y="9936"/>
                    <a:pt x="55" y="10384"/>
                    <a:pt x="56" y="10830"/>
                  </a:cubicBezTo>
                  <a:cubicBezTo>
                    <a:pt x="57" y="11282"/>
                    <a:pt x="57" y="11732"/>
                    <a:pt x="56" y="12183"/>
                  </a:cubicBezTo>
                  <a:cubicBezTo>
                    <a:pt x="55" y="12593"/>
                    <a:pt x="127" y="12990"/>
                    <a:pt x="207" y="13391"/>
                  </a:cubicBezTo>
                  <a:cubicBezTo>
                    <a:pt x="293" y="13829"/>
                    <a:pt x="313" y="14275"/>
                    <a:pt x="410" y="14712"/>
                  </a:cubicBezTo>
                  <a:cubicBezTo>
                    <a:pt x="502" y="15127"/>
                    <a:pt x="602" y="15541"/>
                    <a:pt x="703" y="15954"/>
                  </a:cubicBezTo>
                  <a:cubicBezTo>
                    <a:pt x="908" y="16783"/>
                    <a:pt x="1178" y="17605"/>
                    <a:pt x="1322" y="18448"/>
                  </a:cubicBezTo>
                  <a:cubicBezTo>
                    <a:pt x="1465" y="19290"/>
                    <a:pt x="1749" y="20080"/>
                    <a:pt x="1982" y="20898"/>
                  </a:cubicBezTo>
                  <a:cubicBezTo>
                    <a:pt x="2095" y="21294"/>
                    <a:pt x="2192" y="21694"/>
                    <a:pt x="2321" y="22086"/>
                  </a:cubicBezTo>
                  <a:cubicBezTo>
                    <a:pt x="2457" y="22502"/>
                    <a:pt x="2622" y="22908"/>
                    <a:pt x="2756" y="23325"/>
                  </a:cubicBezTo>
                  <a:cubicBezTo>
                    <a:pt x="2885" y="23726"/>
                    <a:pt x="2995" y="24130"/>
                    <a:pt x="3115" y="24533"/>
                  </a:cubicBezTo>
                  <a:cubicBezTo>
                    <a:pt x="3225" y="24898"/>
                    <a:pt x="3444" y="25204"/>
                    <a:pt x="3622" y="25537"/>
                  </a:cubicBezTo>
                  <a:cubicBezTo>
                    <a:pt x="3708" y="25699"/>
                    <a:pt x="3761" y="25873"/>
                    <a:pt x="3830" y="26041"/>
                  </a:cubicBezTo>
                  <a:cubicBezTo>
                    <a:pt x="3911" y="26240"/>
                    <a:pt x="4027" y="26405"/>
                    <a:pt x="4155" y="26576"/>
                  </a:cubicBezTo>
                  <a:cubicBezTo>
                    <a:pt x="4260" y="26715"/>
                    <a:pt x="4359" y="26858"/>
                    <a:pt x="4459" y="26999"/>
                  </a:cubicBezTo>
                  <a:cubicBezTo>
                    <a:pt x="4546" y="27215"/>
                    <a:pt x="4644" y="27427"/>
                    <a:pt x="4746" y="27633"/>
                  </a:cubicBezTo>
                  <a:cubicBezTo>
                    <a:pt x="4917" y="27978"/>
                    <a:pt x="5102" y="28287"/>
                    <a:pt x="5367" y="28566"/>
                  </a:cubicBezTo>
                  <a:cubicBezTo>
                    <a:pt x="5606" y="28817"/>
                    <a:pt x="5857" y="29056"/>
                    <a:pt x="6092" y="29311"/>
                  </a:cubicBezTo>
                  <a:cubicBezTo>
                    <a:pt x="6314" y="29550"/>
                    <a:pt x="6572" y="29800"/>
                    <a:pt x="6917" y="29819"/>
                  </a:cubicBezTo>
                  <a:cubicBezTo>
                    <a:pt x="6933" y="29820"/>
                    <a:pt x="6949" y="29820"/>
                    <a:pt x="6966" y="29820"/>
                  </a:cubicBezTo>
                  <a:cubicBezTo>
                    <a:pt x="7137" y="29820"/>
                    <a:pt x="7303" y="29772"/>
                    <a:pt x="7467" y="29729"/>
                  </a:cubicBezTo>
                  <a:cubicBezTo>
                    <a:pt x="7667" y="29677"/>
                    <a:pt x="7864" y="29666"/>
                    <a:pt x="8070" y="29664"/>
                  </a:cubicBezTo>
                  <a:cubicBezTo>
                    <a:pt x="8282" y="29662"/>
                    <a:pt x="8494" y="29668"/>
                    <a:pt x="8706" y="29647"/>
                  </a:cubicBezTo>
                  <a:cubicBezTo>
                    <a:pt x="8929" y="29624"/>
                    <a:pt x="9149" y="29571"/>
                    <a:pt x="9372" y="29544"/>
                  </a:cubicBezTo>
                  <a:cubicBezTo>
                    <a:pt x="9561" y="29522"/>
                    <a:pt x="9750" y="29512"/>
                    <a:pt x="9940" y="29494"/>
                  </a:cubicBezTo>
                  <a:cubicBezTo>
                    <a:pt x="10146" y="29476"/>
                    <a:pt x="10346" y="29416"/>
                    <a:pt x="10551" y="29394"/>
                  </a:cubicBezTo>
                  <a:cubicBezTo>
                    <a:pt x="10585" y="29390"/>
                    <a:pt x="10618" y="29388"/>
                    <a:pt x="10652" y="29388"/>
                  </a:cubicBezTo>
                  <a:cubicBezTo>
                    <a:pt x="10752" y="29388"/>
                    <a:pt x="10852" y="29401"/>
                    <a:pt x="10952" y="29401"/>
                  </a:cubicBezTo>
                  <a:cubicBezTo>
                    <a:pt x="11006" y="29401"/>
                    <a:pt x="11060" y="29397"/>
                    <a:pt x="11115" y="29386"/>
                  </a:cubicBezTo>
                  <a:cubicBezTo>
                    <a:pt x="11209" y="29367"/>
                    <a:pt x="11297" y="29330"/>
                    <a:pt x="11389" y="29308"/>
                  </a:cubicBezTo>
                  <a:cubicBezTo>
                    <a:pt x="11454" y="29292"/>
                    <a:pt x="11518" y="29289"/>
                    <a:pt x="11582" y="29289"/>
                  </a:cubicBezTo>
                  <a:cubicBezTo>
                    <a:pt x="11628" y="29289"/>
                    <a:pt x="11674" y="29291"/>
                    <a:pt x="11721" y="29291"/>
                  </a:cubicBezTo>
                  <a:cubicBezTo>
                    <a:pt x="11726" y="29291"/>
                    <a:pt x="11732" y="29291"/>
                    <a:pt x="11737" y="29291"/>
                  </a:cubicBezTo>
                  <a:cubicBezTo>
                    <a:pt x="12137" y="29286"/>
                    <a:pt x="12549" y="29141"/>
                    <a:pt x="12933" y="29039"/>
                  </a:cubicBezTo>
                  <a:cubicBezTo>
                    <a:pt x="13769" y="28818"/>
                    <a:pt x="14620" y="28660"/>
                    <a:pt x="15460" y="28453"/>
                  </a:cubicBezTo>
                  <a:cubicBezTo>
                    <a:pt x="16315" y="28243"/>
                    <a:pt x="17165" y="28016"/>
                    <a:pt x="18021" y="27814"/>
                  </a:cubicBezTo>
                  <a:cubicBezTo>
                    <a:pt x="18866" y="27616"/>
                    <a:pt x="19715" y="27443"/>
                    <a:pt x="20557" y="27233"/>
                  </a:cubicBezTo>
                  <a:cubicBezTo>
                    <a:pt x="21396" y="27023"/>
                    <a:pt x="22232" y="26802"/>
                    <a:pt x="23073" y="26598"/>
                  </a:cubicBezTo>
                  <a:cubicBezTo>
                    <a:pt x="23507" y="26493"/>
                    <a:pt x="23943" y="26398"/>
                    <a:pt x="24379" y="26298"/>
                  </a:cubicBezTo>
                  <a:cubicBezTo>
                    <a:pt x="24776" y="26207"/>
                    <a:pt x="25193" y="26134"/>
                    <a:pt x="25571" y="25980"/>
                  </a:cubicBezTo>
                  <a:cubicBezTo>
                    <a:pt x="25746" y="25908"/>
                    <a:pt x="25911" y="25818"/>
                    <a:pt x="26088" y="25752"/>
                  </a:cubicBezTo>
                  <a:cubicBezTo>
                    <a:pt x="26281" y="25680"/>
                    <a:pt x="26482" y="25633"/>
                    <a:pt x="26677" y="25564"/>
                  </a:cubicBezTo>
                  <a:cubicBezTo>
                    <a:pt x="27051" y="25428"/>
                    <a:pt x="27415" y="25265"/>
                    <a:pt x="27766" y="25076"/>
                  </a:cubicBezTo>
                  <a:cubicBezTo>
                    <a:pt x="28467" y="24704"/>
                    <a:pt x="29125" y="24256"/>
                    <a:pt x="29728" y="23739"/>
                  </a:cubicBezTo>
                  <a:cubicBezTo>
                    <a:pt x="30322" y="23231"/>
                    <a:pt x="30857" y="22658"/>
                    <a:pt x="31395" y="22092"/>
                  </a:cubicBezTo>
                  <a:cubicBezTo>
                    <a:pt x="31673" y="21800"/>
                    <a:pt x="31910" y="21483"/>
                    <a:pt x="32125" y="21141"/>
                  </a:cubicBezTo>
                  <a:cubicBezTo>
                    <a:pt x="32335" y="20804"/>
                    <a:pt x="32558" y="20484"/>
                    <a:pt x="32711" y="20115"/>
                  </a:cubicBezTo>
                  <a:cubicBezTo>
                    <a:pt x="33007" y="19400"/>
                    <a:pt x="33128" y="18612"/>
                    <a:pt x="33313" y="17864"/>
                  </a:cubicBezTo>
                  <a:cubicBezTo>
                    <a:pt x="33418" y="17444"/>
                    <a:pt x="33511" y="17022"/>
                    <a:pt x="33563" y="16591"/>
                  </a:cubicBezTo>
                  <a:cubicBezTo>
                    <a:pt x="33612" y="16168"/>
                    <a:pt x="33598" y="15740"/>
                    <a:pt x="33598" y="15314"/>
                  </a:cubicBezTo>
                  <a:cubicBezTo>
                    <a:pt x="33598" y="14865"/>
                    <a:pt x="33599" y="14418"/>
                    <a:pt x="33599" y="13970"/>
                  </a:cubicBezTo>
                  <a:cubicBezTo>
                    <a:pt x="33599" y="13565"/>
                    <a:pt x="33517" y="13173"/>
                    <a:pt x="33406" y="12784"/>
                  </a:cubicBezTo>
                  <a:cubicBezTo>
                    <a:pt x="33294" y="12394"/>
                    <a:pt x="33169" y="12010"/>
                    <a:pt x="33109" y="11606"/>
                  </a:cubicBezTo>
                  <a:cubicBezTo>
                    <a:pt x="33043" y="11166"/>
                    <a:pt x="33035" y="10719"/>
                    <a:pt x="32994" y="10276"/>
                  </a:cubicBezTo>
                  <a:cubicBezTo>
                    <a:pt x="32953" y="9858"/>
                    <a:pt x="32888" y="9442"/>
                    <a:pt x="32801" y="9030"/>
                  </a:cubicBezTo>
                  <a:cubicBezTo>
                    <a:pt x="32716" y="8624"/>
                    <a:pt x="32542" y="8283"/>
                    <a:pt x="32362" y="7914"/>
                  </a:cubicBezTo>
                  <a:cubicBezTo>
                    <a:pt x="32176" y="7537"/>
                    <a:pt x="32102" y="7121"/>
                    <a:pt x="31949" y="6732"/>
                  </a:cubicBezTo>
                  <a:cubicBezTo>
                    <a:pt x="31801" y="6354"/>
                    <a:pt x="31662" y="5968"/>
                    <a:pt x="31496" y="5597"/>
                  </a:cubicBezTo>
                  <a:cubicBezTo>
                    <a:pt x="31339" y="5244"/>
                    <a:pt x="31138" y="4902"/>
                    <a:pt x="30895" y="4600"/>
                  </a:cubicBezTo>
                  <a:cubicBezTo>
                    <a:pt x="30784" y="4462"/>
                    <a:pt x="30654" y="4344"/>
                    <a:pt x="30534" y="4214"/>
                  </a:cubicBezTo>
                  <a:cubicBezTo>
                    <a:pt x="30403" y="4070"/>
                    <a:pt x="30290" y="3913"/>
                    <a:pt x="30171" y="3759"/>
                  </a:cubicBezTo>
                  <a:cubicBezTo>
                    <a:pt x="29941" y="3464"/>
                    <a:pt x="29650" y="3235"/>
                    <a:pt x="29393" y="2964"/>
                  </a:cubicBezTo>
                  <a:cubicBezTo>
                    <a:pt x="29140" y="2698"/>
                    <a:pt x="28895" y="2424"/>
                    <a:pt x="28598" y="2206"/>
                  </a:cubicBezTo>
                  <a:cubicBezTo>
                    <a:pt x="27952" y="1735"/>
                    <a:pt x="27270" y="1326"/>
                    <a:pt x="26501" y="1093"/>
                  </a:cubicBezTo>
                  <a:cubicBezTo>
                    <a:pt x="25716" y="857"/>
                    <a:pt x="24896" y="829"/>
                    <a:pt x="24107" y="620"/>
                  </a:cubicBezTo>
                  <a:cubicBezTo>
                    <a:pt x="23713" y="515"/>
                    <a:pt x="23323" y="393"/>
                    <a:pt x="22925" y="307"/>
                  </a:cubicBezTo>
                  <a:cubicBezTo>
                    <a:pt x="22521" y="221"/>
                    <a:pt x="22111" y="176"/>
                    <a:pt x="21706" y="93"/>
                  </a:cubicBezTo>
                  <a:cubicBezTo>
                    <a:pt x="21351" y="19"/>
                    <a:pt x="20999" y="7"/>
                    <a:pt x="20640" y="7"/>
                  </a:cubicBezTo>
                  <a:cubicBezTo>
                    <a:pt x="20576" y="7"/>
                    <a:pt x="20512" y="7"/>
                    <a:pt x="20448" y="8"/>
                  </a:cubicBezTo>
                  <a:cubicBezTo>
                    <a:pt x="20016" y="12"/>
                    <a:pt x="19585" y="13"/>
                    <a:pt x="19154" y="13"/>
                  </a:cubicBezTo>
                  <a:cubicBezTo>
                    <a:pt x="19141" y="13"/>
                    <a:pt x="19128" y="13"/>
                    <a:pt x="19116" y="13"/>
                  </a:cubicBezTo>
                  <a:cubicBezTo>
                    <a:pt x="18591" y="13"/>
                    <a:pt x="18063" y="0"/>
                    <a:pt x="17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 rot="-732187">
            <a:off x="8342652" y="-650250"/>
            <a:ext cx="2292869" cy="3510858"/>
          </a:xfrm>
          <a:custGeom>
            <a:avLst/>
            <a:gdLst/>
            <a:ahLst/>
            <a:cxnLst/>
            <a:rect l="l" t="t" r="r" b="b"/>
            <a:pathLst>
              <a:path w="21918" h="33561" extrusionOk="0">
                <a:moveTo>
                  <a:pt x="16365" y="1"/>
                </a:moveTo>
                <a:cubicBezTo>
                  <a:pt x="15017" y="1"/>
                  <a:pt x="13537" y="173"/>
                  <a:pt x="12533" y="204"/>
                </a:cubicBezTo>
                <a:cubicBezTo>
                  <a:pt x="10589" y="264"/>
                  <a:pt x="8549" y="677"/>
                  <a:pt x="7100" y="1975"/>
                </a:cubicBezTo>
                <a:cubicBezTo>
                  <a:pt x="6088" y="2882"/>
                  <a:pt x="5459" y="4133"/>
                  <a:pt x="4899" y="5373"/>
                </a:cubicBezTo>
                <a:cubicBezTo>
                  <a:pt x="2434" y="10844"/>
                  <a:pt x="861" y="16675"/>
                  <a:pt x="241" y="22643"/>
                </a:cubicBezTo>
                <a:cubicBezTo>
                  <a:pt x="78" y="24209"/>
                  <a:pt x="1" y="25878"/>
                  <a:pt x="743" y="27267"/>
                </a:cubicBezTo>
                <a:cubicBezTo>
                  <a:pt x="1346" y="28395"/>
                  <a:pt x="2415" y="29190"/>
                  <a:pt x="3478" y="29903"/>
                </a:cubicBezTo>
                <a:cubicBezTo>
                  <a:pt x="5148" y="31023"/>
                  <a:pt x="6886" y="32036"/>
                  <a:pt x="8683" y="32937"/>
                </a:cubicBezTo>
                <a:cubicBezTo>
                  <a:pt x="9314" y="33254"/>
                  <a:pt x="10018" y="33561"/>
                  <a:pt x="10704" y="33561"/>
                </a:cubicBezTo>
                <a:cubicBezTo>
                  <a:pt x="10937" y="33561"/>
                  <a:pt x="11168" y="33525"/>
                  <a:pt x="11394" y="33443"/>
                </a:cubicBezTo>
                <a:cubicBezTo>
                  <a:pt x="12007" y="33217"/>
                  <a:pt x="12448" y="32683"/>
                  <a:pt x="12839" y="32159"/>
                </a:cubicBezTo>
                <a:cubicBezTo>
                  <a:pt x="16123" y="27758"/>
                  <a:pt x="18052" y="22507"/>
                  <a:pt x="19716" y="17273"/>
                </a:cubicBezTo>
                <a:cubicBezTo>
                  <a:pt x="20492" y="14834"/>
                  <a:pt x="21223" y="12368"/>
                  <a:pt x="21588" y="9834"/>
                </a:cubicBezTo>
                <a:cubicBezTo>
                  <a:pt x="21846" y="8049"/>
                  <a:pt x="21917" y="6207"/>
                  <a:pt x="21466" y="4461"/>
                </a:cubicBezTo>
                <a:cubicBezTo>
                  <a:pt x="21110" y="3087"/>
                  <a:pt x="20148" y="916"/>
                  <a:pt x="18715" y="326"/>
                </a:cubicBezTo>
                <a:cubicBezTo>
                  <a:pt x="18112" y="78"/>
                  <a:pt x="17268" y="1"/>
                  <a:pt x="163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26"/>
          <p:cNvGrpSpPr/>
          <p:nvPr/>
        </p:nvGrpSpPr>
        <p:grpSpPr>
          <a:xfrm>
            <a:off x="8105525" y="182464"/>
            <a:ext cx="749169" cy="639824"/>
            <a:chOff x="1266425" y="3156525"/>
            <a:chExt cx="2118691" cy="1809456"/>
          </a:xfrm>
        </p:grpSpPr>
        <p:sp>
          <p:nvSpPr>
            <p:cNvPr id="376" name="Google Shape;376;p26"/>
            <p:cNvSpPr/>
            <p:nvPr/>
          </p:nvSpPr>
          <p:spPr>
            <a:xfrm>
              <a:off x="1406252" y="3156525"/>
              <a:ext cx="1900760" cy="1604114"/>
            </a:xfrm>
            <a:custGeom>
              <a:avLst/>
              <a:gdLst/>
              <a:ahLst/>
              <a:cxnLst/>
              <a:rect l="l" t="t" r="r" b="b"/>
              <a:pathLst>
                <a:path w="15551" h="13124" extrusionOk="0">
                  <a:moveTo>
                    <a:pt x="6331" y="0"/>
                  </a:moveTo>
                  <a:cubicBezTo>
                    <a:pt x="5275" y="0"/>
                    <a:pt x="4356" y="825"/>
                    <a:pt x="3667" y="1658"/>
                  </a:cubicBezTo>
                  <a:cubicBezTo>
                    <a:pt x="1877" y="3829"/>
                    <a:pt x="654" y="6411"/>
                    <a:pt x="109" y="9172"/>
                  </a:cubicBezTo>
                  <a:cubicBezTo>
                    <a:pt x="51" y="9472"/>
                    <a:pt x="0" y="9787"/>
                    <a:pt x="87" y="10079"/>
                  </a:cubicBezTo>
                  <a:cubicBezTo>
                    <a:pt x="176" y="10383"/>
                    <a:pt x="403" y="10626"/>
                    <a:pt x="635" y="10839"/>
                  </a:cubicBezTo>
                  <a:cubicBezTo>
                    <a:pt x="2008" y="12102"/>
                    <a:pt x="3849" y="12755"/>
                    <a:pt x="5694" y="13013"/>
                  </a:cubicBezTo>
                  <a:cubicBezTo>
                    <a:pt x="6182" y="13082"/>
                    <a:pt x="6680" y="13123"/>
                    <a:pt x="7176" y="13123"/>
                  </a:cubicBezTo>
                  <a:cubicBezTo>
                    <a:pt x="8227" y="13123"/>
                    <a:pt x="9269" y="12938"/>
                    <a:pt x="10182" y="12433"/>
                  </a:cubicBezTo>
                  <a:cubicBezTo>
                    <a:pt x="12267" y="11280"/>
                    <a:pt x="15550" y="5526"/>
                    <a:pt x="13001" y="3712"/>
                  </a:cubicBezTo>
                  <a:cubicBezTo>
                    <a:pt x="11374" y="2553"/>
                    <a:pt x="9679" y="1492"/>
                    <a:pt x="7925" y="536"/>
                  </a:cubicBezTo>
                  <a:cubicBezTo>
                    <a:pt x="7490" y="298"/>
                    <a:pt x="7038" y="64"/>
                    <a:pt x="6545" y="12"/>
                  </a:cubicBezTo>
                  <a:cubicBezTo>
                    <a:pt x="6473" y="4"/>
                    <a:pt x="6402" y="0"/>
                    <a:pt x="6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1624427" y="3237195"/>
              <a:ext cx="1017666" cy="371083"/>
            </a:xfrm>
            <a:custGeom>
              <a:avLst/>
              <a:gdLst/>
              <a:ahLst/>
              <a:cxnLst/>
              <a:rect l="l" t="t" r="r" b="b"/>
              <a:pathLst>
                <a:path w="8326" h="3036" extrusionOk="0">
                  <a:moveTo>
                    <a:pt x="8178" y="0"/>
                  </a:moveTo>
                  <a:cubicBezTo>
                    <a:pt x="8177" y="0"/>
                    <a:pt x="8175" y="0"/>
                    <a:pt x="8174" y="0"/>
                  </a:cubicBezTo>
                  <a:cubicBezTo>
                    <a:pt x="8046" y="4"/>
                    <a:pt x="7959" y="76"/>
                    <a:pt x="7846" y="124"/>
                  </a:cubicBezTo>
                  <a:cubicBezTo>
                    <a:pt x="7727" y="174"/>
                    <a:pt x="7596" y="203"/>
                    <a:pt x="7473" y="249"/>
                  </a:cubicBezTo>
                  <a:cubicBezTo>
                    <a:pt x="7336" y="301"/>
                    <a:pt x="7196" y="349"/>
                    <a:pt x="7060" y="402"/>
                  </a:cubicBezTo>
                  <a:cubicBezTo>
                    <a:pt x="6923" y="455"/>
                    <a:pt x="6774" y="500"/>
                    <a:pt x="6642" y="569"/>
                  </a:cubicBezTo>
                  <a:cubicBezTo>
                    <a:pt x="6592" y="595"/>
                    <a:pt x="6543" y="629"/>
                    <a:pt x="6490" y="652"/>
                  </a:cubicBezTo>
                  <a:cubicBezTo>
                    <a:pt x="6427" y="679"/>
                    <a:pt x="6359" y="694"/>
                    <a:pt x="6293" y="711"/>
                  </a:cubicBezTo>
                  <a:cubicBezTo>
                    <a:pt x="6153" y="746"/>
                    <a:pt x="6024" y="798"/>
                    <a:pt x="5891" y="854"/>
                  </a:cubicBezTo>
                  <a:cubicBezTo>
                    <a:pt x="5621" y="970"/>
                    <a:pt x="5340" y="1047"/>
                    <a:pt x="5069" y="1160"/>
                  </a:cubicBezTo>
                  <a:cubicBezTo>
                    <a:pt x="4935" y="1216"/>
                    <a:pt x="4807" y="1280"/>
                    <a:pt x="4667" y="1317"/>
                  </a:cubicBezTo>
                  <a:cubicBezTo>
                    <a:pt x="4530" y="1355"/>
                    <a:pt x="4391" y="1383"/>
                    <a:pt x="4258" y="1434"/>
                  </a:cubicBezTo>
                  <a:cubicBezTo>
                    <a:pt x="3986" y="1534"/>
                    <a:pt x="3706" y="1611"/>
                    <a:pt x="3426" y="1689"/>
                  </a:cubicBezTo>
                  <a:cubicBezTo>
                    <a:pt x="3144" y="1769"/>
                    <a:pt x="2869" y="1869"/>
                    <a:pt x="2594" y="1968"/>
                  </a:cubicBezTo>
                  <a:cubicBezTo>
                    <a:pt x="2325" y="2065"/>
                    <a:pt x="2064" y="2190"/>
                    <a:pt x="1793" y="2280"/>
                  </a:cubicBezTo>
                  <a:cubicBezTo>
                    <a:pt x="1505" y="2376"/>
                    <a:pt x="1203" y="2419"/>
                    <a:pt x="927" y="2551"/>
                  </a:cubicBezTo>
                  <a:cubicBezTo>
                    <a:pt x="790" y="2616"/>
                    <a:pt x="659" y="2694"/>
                    <a:pt x="515" y="2748"/>
                  </a:cubicBezTo>
                  <a:cubicBezTo>
                    <a:pt x="373" y="2802"/>
                    <a:pt x="223" y="2835"/>
                    <a:pt x="74" y="2870"/>
                  </a:cubicBezTo>
                  <a:cubicBezTo>
                    <a:pt x="3" y="2887"/>
                    <a:pt x="1" y="3000"/>
                    <a:pt x="74" y="3017"/>
                  </a:cubicBezTo>
                  <a:cubicBezTo>
                    <a:pt x="132" y="3030"/>
                    <a:pt x="190" y="3035"/>
                    <a:pt x="247" y="3035"/>
                  </a:cubicBezTo>
                  <a:cubicBezTo>
                    <a:pt x="456" y="3035"/>
                    <a:pt x="664" y="2963"/>
                    <a:pt x="856" y="2884"/>
                  </a:cubicBezTo>
                  <a:cubicBezTo>
                    <a:pt x="981" y="2834"/>
                    <a:pt x="1099" y="2777"/>
                    <a:pt x="1230" y="2741"/>
                  </a:cubicBezTo>
                  <a:cubicBezTo>
                    <a:pt x="1360" y="2707"/>
                    <a:pt x="1492" y="2684"/>
                    <a:pt x="1623" y="2657"/>
                  </a:cubicBezTo>
                  <a:cubicBezTo>
                    <a:pt x="1901" y="2598"/>
                    <a:pt x="2158" y="2489"/>
                    <a:pt x="2425" y="2395"/>
                  </a:cubicBezTo>
                  <a:cubicBezTo>
                    <a:pt x="2703" y="2297"/>
                    <a:pt x="2979" y="2190"/>
                    <a:pt x="3261" y="2103"/>
                  </a:cubicBezTo>
                  <a:cubicBezTo>
                    <a:pt x="3543" y="2016"/>
                    <a:pt x="3831" y="1948"/>
                    <a:pt x="4113" y="1859"/>
                  </a:cubicBezTo>
                  <a:cubicBezTo>
                    <a:pt x="4249" y="1815"/>
                    <a:pt x="4382" y="1760"/>
                    <a:pt x="4520" y="1723"/>
                  </a:cubicBezTo>
                  <a:cubicBezTo>
                    <a:pt x="4657" y="1686"/>
                    <a:pt x="4797" y="1660"/>
                    <a:pt x="4929" y="1609"/>
                  </a:cubicBezTo>
                  <a:cubicBezTo>
                    <a:pt x="5067" y="1555"/>
                    <a:pt x="5198" y="1488"/>
                    <a:pt x="5338" y="1436"/>
                  </a:cubicBezTo>
                  <a:cubicBezTo>
                    <a:pt x="5476" y="1384"/>
                    <a:pt x="5618" y="1340"/>
                    <a:pt x="5757" y="1289"/>
                  </a:cubicBezTo>
                  <a:cubicBezTo>
                    <a:pt x="5901" y="1235"/>
                    <a:pt x="6040" y="1168"/>
                    <a:pt x="6182" y="1112"/>
                  </a:cubicBezTo>
                  <a:cubicBezTo>
                    <a:pt x="6300" y="1066"/>
                    <a:pt x="6427" y="1048"/>
                    <a:pt x="6547" y="1007"/>
                  </a:cubicBezTo>
                  <a:cubicBezTo>
                    <a:pt x="6689" y="958"/>
                    <a:pt x="6812" y="870"/>
                    <a:pt x="6954" y="820"/>
                  </a:cubicBezTo>
                  <a:cubicBezTo>
                    <a:pt x="7112" y="762"/>
                    <a:pt x="7269" y="699"/>
                    <a:pt x="7426" y="638"/>
                  </a:cubicBezTo>
                  <a:cubicBezTo>
                    <a:pt x="7574" y="581"/>
                    <a:pt x="7729" y="534"/>
                    <a:pt x="7873" y="468"/>
                  </a:cubicBezTo>
                  <a:cubicBezTo>
                    <a:pt x="7944" y="436"/>
                    <a:pt x="8007" y="393"/>
                    <a:pt x="8063" y="341"/>
                  </a:cubicBezTo>
                  <a:cubicBezTo>
                    <a:pt x="8106" y="299"/>
                    <a:pt x="8146" y="247"/>
                    <a:pt x="8205" y="229"/>
                  </a:cubicBezTo>
                  <a:cubicBezTo>
                    <a:pt x="8326" y="192"/>
                    <a:pt x="8310" y="0"/>
                    <a:pt x="8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1433142" y="3377267"/>
              <a:ext cx="1482742" cy="516533"/>
            </a:xfrm>
            <a:custGeom>
              <a:avLst/>
              <a:gdLst/>
              <a:ahLst/>
              <a:cxnLst/>
              <a:rect l="l" t="t" r="r" b="b"/>
              <a:pathLst>
                <a:path w="12131" h="4226" extrusionOk="0">
                  <a:moveTo>
                    <a:pt x="12011" y="1"/>
                  </a:moveTo>
                  <a:cubicBezTo>
                    <a:pt x="11986" y="1"/>
                    <a:pt x="11961" y="11"/>
                    <a:pt x="11943" y="34"/>
                  </a:cubicBezTo>
                  <a:cubicBezTo>
                    <a:pt x="11876" y="121"/>
                    <a:pt x="11763" y="182"/>
                    <a:pt x="11649" y="236"/>
                  </a:cubicBezTo>
                  <a:cubicBezTo>
                    <a:pt x="11541" y="287"/>
                    <a:pt x="11394" y="325"/>
                    <a:pt x="11264" y="359"/>
                  </a:cubicBezTo>
                  <a:cubicBezTo>
                    <a:pt x="10882" y="459"/>
                    <a:pt x="10526" y="632"/>
                    <a:pt x="10152" y="756"/>
                  </a:cubicBezTo>
                  <a:cubicBezTo>
                    <a:pt x="9713" y="900"/>
                    <a:pt x="9269" y="1031"/>
                    <a:pt x="8830" y="1176"/>
                  </a:cubicBezTo>
                  <a:cubicBezTo>
                    <a:pt x="8395" y="1320"/>
                    <a:pt x="7966" y="1486"/>
                    <a:pt x="7530" y="1629"/>
                  </a:cubicBezTo>
                  <a:cubicBezTo>
                    <a:pt x="7319" y="1699"/>
                    <a:pt x="7107" y="1763"/>
                    <a:pt x="6898" y="1845"/>
                  </a:cubicBezTo>
                  <a:cubicBezTo>
                    <a:pt x="6693" y="1924"/>
                    <a:pt x="6491" y="2011"/>
                    <a:pt x="6283" y="2085"/>
                  </a:cubicBezTo>
                  <a:cubicBezTo>
                    <a:pt x="6087" y="2154"/>
                    <a:pt x="5868" y="2182"/>
                    <a:pt x="5684" y="2278"/>
                  </a:cubicBezTo>
                  <a:cubicBezTo>
                    <a:pt x="5609" y="2315"/>
                    <a:pt x="5549" y="2376"/>
                    <a:pt x="5473" y="2411"/>
                  </a:cubicBezTo>
                  <a:cubicBezTo>
                    <a:pt x="5379" y="2454"/>
                    <a:pt x="5267" y="2471"/>
                    <a:pt x="5167" y="2496"/>
                  </a:cubicBezTo>
                  <a:cubicBezTo>
                    <a:pt x="4744" y="2596"/>
                    <a:pt x="4357" y="2805"/>
                    <a:pt x="3939" y="2926"/>
                  </a:cubicBezTo>
                  <a:cubicBezTo>
                    <a:pt x="3719" y="2990"/>
                    <a:pt x="3495" y="3037"/>
                    <a:pt x="3275" y="3101"/>
                  </a:cubicBezTo>
                  <a:cubicBezTo>
                    <a:pt x="3168" y="3132"/>
                    <a:pt x="3063" y="3166"/>
                    <a:pt x="2955" y="3193"/>
                  </a:cubicBezTo>
                  <a:cubicBezTo>
                    <a:pt x="2862" y="3218"/>
                    <a:pt x="2767" y="3236"/>
                    <a:pt x="2677" y="3271"/>
                  </a:cubicBezTo>
                  <a:cubicBezTo>
                    <a:pt x="2579" y="3308"/>
                    <a:pt x="2503" y="3365"/>
                    <a:pt x="2414" y="3417"/>
                  </a:cubicBezTo>
                  <a:cubicBezTo>
                    <a:pt x="2332" y="3464"/>
                    <a:pt x="2233" y="3476"/>
                    <a:pt x="2143" y="3506"/>
                  </a:cubicBezTo>
                  <a:cubicBezTo>
                    <a:pt x="1912" y="3578"/>
                    <a:pt x="1674" y="3624"/>
                    <a:pt x="1442" y="3697"/>
                  </a:cubicBezTo>
                  <a:cubicBezTo>
                    <a:pt x="1216" y="3769"/>
                    <a:pt x="971" y="3810"/>
                    <a:pt x="757" y="3915"/>
                  </a:cubicBezTo>
                  <a:cubicBezTo>
                    <a:pt x="652" y="3968"/>
                    <a:pt x="558" y="4018"/>
                    <a:pt x="443" y="4046"/>
                  </a:cubicBezTo>
                  <a:cubicBezTo>
                    <a:pt x="316" y="4078"/>
                    <a:pt x="187" y="4100"/>
                    <a:pt x="59" y="4129"/>
                  </a:cubicBezTo>
                  <a:cubicBezTo>
                    <a:pt x="0" y="4143"/>
                    <a:pt x="20" y="4226"/>
                    <a:pt x="74" y="4226"/>
                  </a:cubicBezTo>
                  <a:cubicBezTo>
                    <a:pt x="78" y="4226"/>
                    <a:pt x="81" y="4225"/>
                    <a:pt x="85" y="4224"/>
                  </a:cubicBezTo>
                  <a:cubicBezTo>
                    <a:pt x="301" y="4184"/>
                    <a:pt x="526" y="4169"/>
                    <a:pt x="727" y="4072"/>
                  </a:cubicBezTo>
                  <a:cubicBezTo>
                    <a:pt x="921" y="3977"/>
                    <a:pt x="1130" y="3935"/>
                    <a:pt x="1340" y="3882"/>
                  </a:cubicBezTo>
                  <a:cubicBezTo>
                    <a:pt x="1446" y="3856"/>
                    <a:pt x="1550" y="3820"/>
                    <a:pt x="1657" y="3792"/>
                  </a:cubicBezTo>
                  <a:cubicBezTo>
                    <a:pt x="1766" y="3763"/>
                    <a:pt x="1878" y="3745"/>
                    <a:pt x="1988" y="3722"/>
                  </a:cubicBezTo>
                  <a:cubicBezTo>
                    <a:pt x="2094" y="3698"/>
                    <a:pt x="2196" y="3665"/>
                    <a:pt x="2301" y="3643"/>
                  </a:cubicBezTo>
                  <a:cubicBezTo>
                    <a:pt x="2380" y="3626"/>
                    <a:pt x="2452" y="3606"/>
                    <a:pt x="2523" y="3566"/>
                  </a:cubicBezTo>
                  <a:cubicBezTo>
                    <a:pt x="2600" y="3523"/>
                    <a:pt x="2668" y="3477"/>
                    <a:pt x="2753" y="3451"/>
                  </a:cubicBezTo>
                  <a:cubicBezTo>
                    <a:pt x="2854" y="3421"/>
                    <a:pt x="2958" y="3405"/>
                    <a:pt x="3060" y="3379"/>
                  </a:cubicBezTo>
                  <a:cubicBezTo>
                    <a:pt x="3284" y="3319"/>
                    <a:pt x="3505" y="3252"/>
                    <a:pt x="3732" y="3203"/>
                  </a:cubicBezTo>
                  <a:cubicBezTo>
                    <a:pt x="3950" y="3155"/>
                    <a:pt x="4165" y="3093"/>
                    <a:pt x="4375" y="3018"/>
                  </a:cubicBezTo>
                  <a:cubicBezTo>
                    <a:pt x="4591" y="2942"/>
                    <a:pt x="4801" y="2837"/>
                    <a:pt x="5021" y="2773"/>
                  </a:cubicBezTo>
                  <a:cubicBezTo>
                    <a:pt x="5214" y="2718"/>
                    <a:pt x="5436" y="2703"/>
                    <a:pt x="5616" y="2606"/>
                  </a:cubicBezTo>
                  <a:cubicBezTo>
                    <a:pt x="5692" y="2565"/>
                    <a:pt x="5757" y="2505"/>
                    <a:pt x="5838" y="2472"/>
                  </a:cubicBezTo>
                  <a:cubicBezTo>
                    <a:pt x="5939" y="2435"/>
                    <a:pt x="6045" y="2417"/>
                    <a:pt x="6148" y="2388"/>
                  </a:cubicBezTo>
                  <a:cubicBezTo>
                    <a:pt x="6582" y="2267"/>
                    <a:pt x="6988" y="2064"/>
                    <a:pt x="7423" y="1944"/>
                  </a:cubicBezTo>
                  <a:cubicBezTo>
                    <a:pt x="7863" y="1823"/>
                    <a:pt x="8294" y="1667"/>
                    <a:pt x="8731" y="1532"/>
                  </a:cubicBezTo>
                  <a:cubicBezTo>
                    <a:pt x="9183" y="1391"/>
                    <a:pt x="9637" y="1259"/>
                    <a:pt x="10090" y="1121"/>
                  </a:cubicBezTo>
                  <a:cubicBezTo>
                    <a:pt x="10335" y="1045"/>
                    <a:pt x="10576" y="965"/>
                    <a:pt x="10815" y="871"/>
                  </a:cubicBezTo>
                  <a:cubicBezTo>
                    <a:pt x="10996" y="798"/>
                    <a:pt x="11183" y="735"/>
                    <a:pt x="11373" y="683"/>
                  </a:cubicBezTo>
                  <a:cubicBezTo>
                    <a:pt x="11673" y="603"/>
                    <a:pt x="12118" y="494"/>
                    <a:pt x="12128" y="112"/>
                  </a:cubicBezTo>
                  <a:cubicBezTo>
                    <a:pt x="12130" y="51"/>
                    <a:pt x="12069" y="1"/>
                    <a:pt x="12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324360" y="3582609"/>
              <a:ext cx="1884993" cy="514578"/>
            </a:xfrm>
            <a:custGeom>
              <a:avLst/>
              <a:gdLst/>
              <a:ahLst/>
              <a:cxnLst/>
              <a:rect l="l" t="t" r="r" b="b"/>
              <a:pathLst>
                <a:path w="15422" h="4210" extrusionOk="0">
                  <a:moveTo>
                    <a:pt x="15288" y="0"/>
                  </a:moveTo>
                  <a:cubicBezTo>
                    <a:pt x="15242" y="0"/>
                    <a:pt x="15195" y="26"/>
                    <a:pt x="15172" y="85"/>
                  </a:cubicBezTo>
                  <a:cubicBezTo>
                    <a:pt x="15158" y="123"/>
                    <a:pt x="15065" y="138"/>
                    <a:pt x="15028" y="146"/>
                  </a:cubicBezTo>
                  <a:cubicBezTo>
                    <a:pt x="14941" y="167"/>
                    <a:pt x="14859" y="178"/>
                    <a:pt x="14788" y="238"/>
                  </a:cubicBezTo>
                  <a:cubicBezTo>
                    <a:pt x="14748" y="270"/>
                    <a:pt x="14746" y="271"/>
                    <a:pt x="14695" y="279"/>
                  </a:cubicBezTo>
                  <a:cubicBezTo>
                    <a:pt x="14635" y="288"/>
                    <a:pt x="14577" y="310"/>
                    <a:pt x="14517" y="323"/>
                  </a:cubicBezTo>
                  <a:cubicBezTo>
                    <a:pt x="14391" y="350"/>
                    <a:pt x="14265" y="369"/>
                    <a:pt x="14140" y="400"/>
                  </a:cubicBezTo>
                  <a:cubicBezTo>
                    <a:pt x="13879" y="462"/>
                    <a:pt x="13623" y="511"/>
                    <a:pt x="13359" y="555"/>
                  </a:cubicBezTo>
                  <a:cubicBezTo>
                    <a:pt x="13233" y="576"/>
                    <a:pt x="13108" y="607"/>
                    <a:pt x="12987" y="646"/>
                  </a:cubicBezTo>
                  <a:cubicBezTo>
                    <a:pt x="12858" y="687"/>
                    <a:pt x="12725" y="710"/>
                    <a:pt x="12593" y="737"/>
                  </a:cubicBezTo>
                  <a:cubicBezTo>
                    <a:pt x="12328" y="791"/>
                    <a:pt x="12064" y="848"/>
                    <a:pt x="11802" y="916"/>
                  </a:cubicBezTo>
                  <a:cubicBezTo>
                    <a:pt x="11561" y="980"/>
                    <a:pt x="11339" y="1086"/>
                    <a:pt x="11104" y="1164"/>
                  </a:cubicBezTo>
                  <a:cubicBezTo>
                    <a:pt x="10981" y="1205"/>
                    <a:pt x="10856" y="1228"/>
                    <a:pt x="10736" y="1277"/>
                  </a:cubicBezTo>
                  <a:cubicBezTo>
                    <a:pt x="10620" y="1323"/>
                    <a:pt x="10506" y="1366"/>
                    <a:pt x="10384" y="1393"/>
                  </a:cubicBezTo>
                  <a:cubicBezTo>
                    <a:pt x="10125" y="1449"/>
                    <a:pt x="9870" y="1511"/>
                    <a:pt x="9614" y="1580"/>
                  </a:cubicBezTo>
                  <a:cubicBezTo>
                    <a:pt x="9351" y="1653"/>
                    <a:pt x="9082" y="1704"/>
                    <a:pt x="8817" y="1772"/>
                  </a:cubicBezTo>
                  <a:cubicBezTo>
                    <a:pt x="8689" y="1806"/>
                    <a:pt x="8567" y="1851"/>
                    <a:pt x="8441" y="1893"/>
                  </a:cubicBezTo>
                  <a:cubicBezTo>
                    <a:pt x="8322" y="1934"/>
                    <a:pt x="8198" y="1960"/>
                    <a:pt x="8073" y="1984"/>
                  </a:cubicBezTo>
                  <a:cubicBezTo>
                    <a:pt x="7819" y="2033"/>
                    <a:pt x="7578" y="2092"/>
                    <a:pt x="7334" y="2184"/>
                  </a:cubicBezTo>
                  <a:cubicBezTo>
                    <a:pt x="7082" y="2278"/>
                    <a:pt x="6825" y="2345"/>
                    <a:pt x="6568" y="2422"/>
                  </a:cubicBezTo>
                  <a:cubicBezTo>
                    <a:pt x="6057" y="2575"/>
                    <a:pt x="5561" y="2772"/>
                    <a:pt x="5039" y="2889"/>
                  </a:cubicBezTo>
                  <a:cubicBezTo>
                    <a:pt x="4776" y="2949"/>
                    <a:pt x="4510" y="3000"/>
                    <a:pt x="4249" y="3072"/>
                  </a:cubicBezTo>
                  <a:cubicBezTo>
                    <a:pt x="3993" y="3141"/>
                    <a:pt x="3745" y="3235"/>
                    <a:pt x="3492" y="3313"/>
                  </a:cubicBezTo>
                  <a:cubicBezTo>
                    <a:pt x="3370" y="3350"/>
                    <a:pt x="3243" y="3376"/>
                    <a:pt x="3123" y="3420"/>
                  </a:cubicBezTo>
                  <a:cubicBezTo>
                    <a:pt x="3006" y="3465"/>
                    <a:pt x="2893" y="3517"/>
                    <a:pt x="2770" y="3544"/>
                  </a:cubicBezTo>
                  <a:cubicBezTo>
                    <a:pt x="2510" y="3602"/>
                    <a:pt x="2252" y="3661"/>
                    <a:pt x="1993" y="3726"/>
                  </a:cubicBezTo>
                  <a:cubicBezTo>
                    <a:pt x="1732" y="3792"/>
                    <a:pt x="1470" y="3850"/>
                    <a:pt x="1207" y="3908"/>
                  </a:cubicBezTo>
                  <a:cubicBezTo>
                    <a:pt x="952" y="3962"/>
                    <a:pt x="703" y="4060"/>
                    <a:pt x="441" y="4073"/>
                  </a:cubicBezTo>
                  <a:cubicBezTo>
                    <a:pt x="317" y="4080"/>
                    <a:pt x="194" y="4077"/>
                    <a:pt x="70" y="4082"/>
                  </a:cubicBezTo>
                  <a:cubicBezTo>
                    <a:pt x="1" y="4084"/>
                    <a:pt x="1" y="4186"/>
                    <a:pt x="70" y="4189"/>
                  </a:cubicBezTo>
                  <a:cubicBezTo>
                    <a:pt x="210" y="4195"/>
                    <a:pt x="350" y="4210"/>
                    <a:pt x="490" y="4210"/>
                  </a:cubicBezTo>
                  <a:cubicBezTo>
                    <a:pt x="598" y="4210"/>
                    <a:pt x="706" y="4201"/>
                    <a:pt x="813" y="4173"/>
                  </a:cubicBezTo>
                  <a:cubicBezTo>
                    <a:pt x="1076" y="4104"/>
                    <a:pt x="1345" y="4064"/>
                    <a:pt x="1611" y="4011"/>
                  </a:cubicBezTo>
                  <a:cubicBezTo>
                    <a:pt x="1886" y="3957"/>
                    <a:pt x="2158" y="3891"/>
                    <a:pt x="2432" y="3832"/>
                  </a:cubicBezTo>
                  <a:cubicBezTo>
                    <a:pt x="2564" y="3804"/>
                    <a:pt x="2696" y="3781"/>
                    <a:pt x="2829" y="3755"/>
                  </a:cubicBezTo>
                  <a:cubicBezTo>
                    <a:pt x="2952" y="3731"/>
                    <a:pt x="3066" y="3681"/>
                    <a:pt x="3184" y="3641"/>
                  </a:cubicBezTo>
                  <a:cubicBezTo>
                    <a:pt x="3306" y="3600"/>
                    <a:pt x="3431" y="3576"/>
                    <a:pt x="3554" y="3539"/>
                  </a:cubicBezTo>
                  <a:cubicBezTo>
                    <a:pt x="3685" y="3499"/>
                    <a:pt x="3816" y="3455"/>
                    <a:pt x="3946" y="3413"/>
                  </a:cubicBezTo>
                  <a:cubicBezTo>
                    <a:pt x="4206" y="3329"/>
                    <a:pt x="4471" y="3259"/>
                    <a:pt x="4738" y="3204"/>
                  </a:cubicBezTo>
                  <a:cubicBezTo>
                    <a:pt x="5009" y="3145"/>
                    <a:pt x="5282" y="3090"/>
                    <a:pt x="5549" y="3013"/>
                  </a:cubicBezTo>
                  <a:cubicBezTo>
                    <a:pt x="5807" y="2938"/>
                    <a:pt x="6060" y="2850"/>
                    <a:pt x="6316" y="2769"/>
                  </a:cubicBezTo>
                  <a:cubicBezTo>
                    <a:pt x="6572" y="2686"/>
                    <a:pt x="6834" y="2626"/>
                    <a:pt x="7090" y="2547"/>
                  </a:cubicBezTo>
                  <a:cubicBezTo>
                    <a:pt x="7347" y="2467"/>
                    <a:pt x="7593" y="2354"/>
                    <a:pt x="7859" y="2296"/>
                  </a:cubicBezTo>
                  <a:cubicBezTo>
                    <a:pt x="8113" y="2242"/>
                    <a:pt x="8365" y="2206"/>
                    <a:pt x="8612" y="2118"/>
                  </a:cubicBezTo>
                  <a:cubicBezTo>
                    <a:pt x="8867" y="2026"/>
                    <a:pt x="9135" y="1979"/>
                    <a:pt x="9398" y="1918"/>
                  </a:cubicBezTo>
                  <a:cubicBezTo>
                    <a:pt x="9671" y="1854"/>
                    <a:pt x="9941" y="1767"/>
                    <a:pt x="10216" y="1707"/>
                  </a:cubicBezTo>
                  <a:cubicBezTo>
                    <a:pt x="10338" y="1681"/>
                    <a:pt x="10462" y="1663"/>
                    <a:pt x="10583" y="1628"/>
                  </a:cubicBezTo>
                  <a:cubicBezTo>
                    <a:pt x="10706" y="1591"/>
                    <a:pt x="10820" y="1532"/>
                    <a:pt x="10943" y="1497"/>
                  </a:cubicBezTo>
                  <a:cubicBezTo>
                    <a:pt x="11066" y="1461"/>
                    <a:pt x="11189" y="1432"/>
                    <a:pt x="11309" y="1386"/>
                  </a:cubicBezTo>
                  <a:cubicBezTo>
                    <a:pt x="11427" y="1339"/>
                    <a:pt x="11543" y="1288"/>
                    <a:pt x="11662" y="1248"/>
                  </a:cubicBezTo>
                  <a:cubicBezTo>
                    <a:pt x="11919" y="1162"/>
                    <a:pt x="12189" y="1110"/>
                    <a:pt x="12453" y="1054"/>
                  </a:cubicBezTo>
                  <a:cubicBezTo>
                    <a:pt x="12591" y="1025"/>
                    <a:pt x="12728" y="998"/>
                    <a:pt x="12865" y="971"/>
                  </a:cubicBezTo>
                  <a:cubicBezTo>
                    <a:pt x="12988" y="945"/>
                    <a:pt x="13104" y="903"/>
                    <a:pt x="13225" y="871"/>
                  </a:cubicBezTo>
                  <a:cubicBezTo>
                    <a:pt x="13492" y="801"/>
                    <a:pt x="13772" y="787"/>
                    <a:pt x="14041" y="722"/>
                  </a:cubicBezTo>
                  <a:cubicBezTo>
                    <a:pt x="14168" y="692"/>
                    <a:pt x="14294" y="658"/>
                    <a:pt x="14423" y="634"/>
                  </a:cubicBezTo>
                  <a:cubicBezTo>
                    <a:pt x="14536" y="613"/>
                    <a:pt x="14650" y="582"/>
                    <a:pt x="14763" y="563"/>
                  </a:cubicBezTo>
                  <a:cubicBezTo>
                    <a:pt x="14830" y="553"/>
                    <a:pt x="14884" y="537"/>
                    <a:pt x="14938" y="492"/>
                  </a:cubicBezTo>
                  <a:cubicBezTo>
                    <a:pt x="14971" y="462"/>
                    <a:pt x="14973" y="452"/>
                    <a:pt x="15011" y="441"/>
                  </a:cubicBezTo>
                  <a:cubicBezTo>
                    <a:pt x="15090" y="418"/>
                    <a:pt x="15171" y="403"/>
                    <a:pt x="15245" y="364"/>
                  </a:cubicBezTo>
                  <a:cubicBezTo>
                    <a:pt x="15325" y="321"/>
                    <a:pt x="15390" y="242"/>
                    <a:pt x="15406" y="150"/>
                  </a:cubicBezTo>
                  <a:cubicBezTo>
                    <a:pt x="15422" y="58"/>
                    <a:pt x="15356" y="0"/>
                    <a:pt x="15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1266425" y="3829630"/>
              <a:ext cx="2118691" cy="460675"/>
            </a:xfrm>
            <a:custGeom>
              <a:avLst/>
              <a:gdLst/>
              <a:ahLst/>
              <a:cxnLst/>
              <a:rect l="l" t="t" r="r" b="b"/>
              <a:pathLst>
                <a:path w="17334" h="3769" extrusionOk="0">
                  <a:moveTo>
                    <a:pt x="17244" y="1"/>
                  </a:moveTo>
                  <a:cubicBezTo>
                    <a:pt x="17222" y="1"/>
                    <a:pt x="17201" y="10"/>
                    <a:pt x="17187" y="32"/>
                  </a:cubicBezTo>
                  <a:cubicBezTo>
                    <a:pt x="17086" y="41"/>
                    <a:pt x="17003" y="80"/>
                    <a:pt x="16905" y="117"/>
                  </a:cubicBezTo>
                  <a:cubicBezTo>
                    <a:pt x="16780" y="164"/>
                    <a:pt x="16641" y="175"/>
                    <a:pt x="16511" y="201"/>
                  </a:cubicBezTo>
                  <a:cubicBezTo>
                    <a:pt x="16369" y="228"/>
                    <a:pt x="16231" y="273"/>
                    <a:pt x="16090" y="302"/>
                  </a:cubicBezTo>
                  <a:cubicBezTo>
                    <a:pt x="15948" y="333"/>
                    <a:pt x="15804" y="339"/>
                    <a:pt x="15661" y="357"/>
                  </a:cubicBezTo>
                  <a:cubicBezTo>
                    <a:pt x="15368" y="396"/>
                    <a:pt x="15074" y="435"/>
                    <a:pt x="14787" y="507"/>
                  </a:cubicBezTo>
                  <a:cubicBezTo>
                    <a:pt x="14499" y="578"/>
                    <a:pt x="14214" y="634"/>
                    <a:pt x="13922" y="680"/>
                  </a:cubicBezTo>
                  <a:cubicBezTo>
                    <a:pt x="13627" y="727"/>
                    <a:pt x="13333" y="773"/>
                    <a:pt x="13039" y="831"/>
                  </a:cubicBezTo>
                  <a:cubicBezTo>
                    <a:pt x="12893" y="860"/>
                    <a:pt x="12746" y="887"/>
                    <a:pt x="12599" y="912"/>
                  </a:cubicBezTo>
                  <a:cubicBezTo>
                    <a:pt x="12537" y="923"/>
                    <a:pt x="12473" y="924"/>
                    <a:pt x="12410" y="924"/>
                  </a:cubicBezTo>
                  <a:cubicBezTo>
                    <a:pt x="12387" y="924"/>
                    <a:pt x="12364" y="924"/>
                    <a:pt x="12341" y="924"/>
                  </a:cubicBezTo>
                  <a:cubicBezTo>
                    <a:pt x="12284" y="924"/>
                    <a:pt x="12227" y="925"/>
                    <a:pt x="12171" y="933"/>
                  </a:cubicBezTo>
                  <a:cubicBezTo>
                    <a:pt x="12028" y="953"/>
                    <a:pt x="11885" y="978"/>
                    <a:pt x="11741" y="995"/>
                  </a:cubicBezTo>
                  <a:cubicBezTo>
                    <a:pt x="11593" y="1012"/>
                    <a:pt x="11448" y="1013"/>
                    <a:pt x="11300" y="1018"/>
                  </a:cubicBezTo>
                  <a:cubicBezTo>
                    <a:pt x="11011" y="1028"/>
                    <a:pt x="10732" y="1118"/>
                    <a:pt x="10454" y="1193"/>
                  </a:cubicBezTo>
                  <a:cubicBezTo>
                    <a:pt x="9879" y="1350"/>
                    <a:pt x="9296" y="1477"/>
                    <a:pt x="8715" y="1610"/>
                  </a:cubicBezTo>
                  <a:cubicBezTo>
                    <a:pt x="8154" y="1737"/>
                    <a:pt x="7580" y="1784"/>
                    <a:pt x="7030" y="1958"/>
                  </a:cubicBezTo>
                  <a:cubicBezTo>
                    <a:pt x="6766" y="2042"/>
                    <a:pt x="6506" y="2136"/>
                    <a:pt x="6239" y="2212"/>
                  </a:cubicBezTo>
                  <a:cubicBezTo>
                    <a:pt x="5965" y="2288"/>
                    <a:pt x="5683" y="2336"/>
                    <a:pt x="5401" y="2374"/>
                  </a:cubicBezTo>
                  <a:cubicBezTo>
                    <a:pt x="5123" y="2412"/>
                    <a:pt x="4842" y="2410"/>
                    <a:pt x="4565" y="2448"/>
                  </a:cubicBezTo>
                  <a:cubicBezTo>
                    <a:pt x="4303" y="2487"/>
                    <a:pt x="4045" y="2554"/>
                    <a:pt x="3797" y="2647"/>
                  </a:cubicBezTo>
                  <a:cubicBezTo>
                    <a:pt x="3249" y="2851"/>
                    <a:pt x="2691" y="3030"/>
                    <a:pt x="2118" y="3142"/>
                  </a:cubicBezTo>
                  <a:cubicBezTo>
                    <a:pt x="1557" y="3251"/>
                    <a:pt x="989" y="3307"/>
                    <a:pt x="445" y="3494"/>
                  </a:cubicBezTo>
                  <a:cubicBezTo>
                    <a:pt x="317" y="3538"/>
                    <a:pt x="190" y="3588"/>
                    <a:pt x="64" y="3642"/>
                  </a:cubicBezTo>
                  <a:cubicBezTo>
                    <a:pt x="0" y="3669"/>
                    <a:pt x="36" y="3769"/>
                    <a:pt x="97" y="3769"/>
                  </a:cubicBezTo>
                  <a:cubicBezTo>
                    <a:pt x="103" y="3769"/>
                    <a:pt x="110" y="3768"/>
                    <a:pt x="116" y="3766"/>
                  </a:cubicBezTo>
                  <a:cubicBezTo>
                    <a:pt x="653" y="3585"/>
                    <a:pt x="1218" y="3485"/>
                    <a:pt x="1779" y="3416"/>
                  </a:cubicBezTo>
                  <a:cubicBezTo>
                    <a:pt x="2360" y="3344"/>
                    <a:pt x="2927" y="3209"/>
                    <a:pt x="3482" y="3029"/>
                  </a:cubicBezTo>
                  <a:cubicBezTo>
                    <a:pt x="3744" y="2944"/>
                    <a:pt x="4002" y="2842"/>
                    <a:pt x="4270" y="2777"/>
                  </a:cubicBezTo>
                  <a:cubicBezTo>
                    <a:pt x="4535" y="2715"/>
                    <a:pt x="4793" y="2702"/>
                    <a:pt x="5063" y="2682"/>
                  </a:cubicBezTo>
                  <a:cubicBezTo>
                    <a:pt x="5633" y="2639"/>
                    <a:pt x="6197" y="2527"/>
                    <a:pt x="6740" y="2347"/>
                  </a:cubicBezTo>
                  <a:cubicBezTo>
                    <a:pt x="7003" y="2261"/>
                    <a:pt x="7265" y="2171"/>
                    <a:pt x="7536" y="2110"/>
                  </a:cubicBezTo>
                  <a:cubicBezTo>
                    <a:pt x="7817" y="2046"/>
                    <a:pt x="8105" y="2024"/>
                    <a:pt x="8388" y="1971"/>
                  </a:cubicBezTo>
                  <a:cubicBezTo>
                    <a:pt x="8680" y="1914"/>
                    <a:pt x="8970" y="1845"/>
                    <a:pt x="9259" y="1778"/>
                  </a:cubicBezTo>
                  <a:cubicBezTo>
                    <a:pt x="9546" y="1711"/>
                    <a:pt x="9836" y="1654"/>
                    <a:pt x="10123" y="1585"/>
                  </a:cubicBezTo>
                  <a:cubicBezTo>
                    <a:pt x="10400" y="1518"/>
                    <a:pt x="10673" y="1436"/>
                    <a:pt x="10951" y="1372"/>
                  </a:cubicBezTo>
                  <a:cubicBezTo>
                    <a:pt x="11233" y="1307"/>
                    <a:pt x="11521" y="1329"/>
                    <a:pt x="11807" y="1293"/>
                  </a:cubicBezTo>
                  <a:cubicBezTo>
                    <a:pt x="11955" y="1273"/>
                    <a:pt x="12104" y="1243"/>
                    <a:pt x="12253" y="1228"/>
                  </a:cubicBezTo>
                  <a:cubicBezTo>
                    <a:pt x="12397" y="1213"/>
                    <a:pt x="12536" y="1231"/>
                    <a:pt x="12681" y="1207"/>
                  </a:cubicBezTo>
                  <a:cubicBezTo>
                    <a:pt x="12976" y="1156"/>
                    <a:pt x="13268" y="1096"/>
                    <a:pt x="13563" y="1045"/>
                  </a:cubicBezTo>
                  <a:cubicBezTo>
                    <a:pt x="13858" y="996"/>
                    <a:pt x="14152" y="958"/>
                    <a:pt x="14445" y="902"/>
                  </a:cubicBezTo>
                  <a:cubicBezTo>
                    <a:pt x="14731" y="846"/>
                    <a:pt x="15007" y="757"/>
                    <a:pt x="15295" y="714"/>
                  </a:cubicBezTo>
                  <a:cubicBezTo>
                    <a:pt x="15440" y="693"/>
                    <a:pt x="15584" y="672"/>
                    <a:pt x="15728" y="654"/>
                  </a:cubicBezTo>
                  <a:cubicBezTo>
                    <a:pt x="15876" y="636"/>
                    <a:pt x="16027" y="628"/>
                    <a:pt x="16172" y="597"/>
                  </a:cubicBezTo>
                  <a:cubicBezTo>
                    <a:pt x="16314" y="566"/>
                    <a:pt x="16451" y="519"/>
                    <a:pt x="16592" y="488"/>
                  </a:cubicBezTo>
                  <a:cubicBezTo>
                    <a:pt x="16726" y="459"/>
                    <a:pt x="16864" y="440"/>
                    <a:pt x="16990" y="380"/>
                  </a:cubicBezTo>
                  <a:cubicBezTo>
                    <a:pt x="17096" y="329"/>
                    <a:pt x="17185" y="251"/>
                    <a:pt x="17288" y="198"/>
                  </a:cubicBezTo>
                  <a:cubicBezTo>
                    <a:pt x="17316" y="182"/>
                    <a:pt x="17334" y="152"/>
                    <a:pt x="17332" y="120"/>
                  </a:cubicBezTo>
                  <a:lnTo>
                    <a:pt x="17330" y="80"/>
                  </a:lnTo>
                  <a:cubicBezTo>
                    <a:pt x="17328" y="34"/>
                    <a:pt x="17285" y="1"/>
                    <a:pt x="17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1297593" y="4050005"/>
              <a:ext cx="1986686" cy="470820"/>
            </a:xfrm>
            <a:custGeom>
              <a:avLst/>
              <a:gdLst/>
              <a:ahLst/>
              <a:cxnLst/>
              <a:rect l="l" t="t" r="r" b="b"/>
              <a:pathLst>
                <a:path w="16254" h="3852" extrusionOk="0">
                  <a:moveTo>
                    <a:pt x="16100" y="1"/>
                  </a:moveTo>
                  <a:cubicBezTo>
                    <a:pt x="16073" y="1"/>
                    <a:pt x="16046" y="10"/>
                    <a:pt x="16022" y="31"/>
                  </a:cubicBezTo>
                  <a:cubicBezTo>
                    <a:pt x="15952" y="95"/>
                    <a:pt x="15847" y="107"/>
                    <a:pt x="15762" y="141"/>
                  </a:cubicBezTo>
                  <a:cubicBezTo>
                    <a:pt x="15663" y="182"/>
                    <a:pt x="15571" y="225"/>
                    <a:pt x="15464" y="247"/>
                  </a:cubicBezTo>
                  <a:cubicBezTo>
                    <a:pt x="15346" y="272"/>
                    <a:pt x="15225" y="284"/>
                    <a:pt x="15106" y="308"/>
                  </a:cubicBezTo>
                  <a:cubicBezTo>
                    <a:pt x="14982" y="334"/>
                    <a:pt x="14862" y="381"/>
                    <a:pt x="14743" y="422"/>
                  </a:cubicBezTo>
                  <a:cubicBezTo>
                    <a:pt x="14475" y="514"/>
                    <a:pt x="14201" y="590"/>
                    <a:pt x="13923" y="647"/>
                  </a:cubicBezTo>
                  <a:cubicBezTo>
                    <a:pt x="13649" y="703"/>
                    <a:pt x="13385" y="794"/>
                    <a:pt x="13116" y="870"/>
                  </a:cubicBezTo>
                  <a:cubicBezTo>
                    <a:pt x="12853" y="944"/>
                    <a:pt x="12587" y="1011"/>
                    <a:pt x="12319" y="1062"/>
                  </a:cubicBezTo>
                  <a:cubicBezTo>
                    <a:pt x="12053" y="1114"/>
                    <a:pt x="11796" y="1184"/>
                    <a:pt x="11534" y="1254"/>
                  </a:cubicBezTo>
                  <a:cubicBezTo>
                    <a:pt x="11278" y="1324"/>
                    <a:pt x="11013" y="1363"/>
                    <a:pt x="10757" y="1441"/>
                  </a:cubicBezTo>
                  <a:cubicBezTo>
                    <a:pt x="10642" y="1476"/>
                    <a:pt x="10528" y="1521"/>
                    <a:pt x="10412" y="1555"/>
                  </a:cubicBezTo>
                  <a:cubicBezTo>
                    <a:pt x="10288" y="1589"/>
                    <a:pt x="10163" y="1613"/>
                    <a:pt x="10035" y="1625"/>
                  </a:cubicBezTo>
                  <a:cubicBezTo>
                    <a:pt x="9753" y="1658"/>
                    <a:pt x="9475" y="1720"/>
                    <a:pt x="9196" y="1769"/>
                  </a:cubicBezTo>
                  <a:cubicBezTo>
                    <a:pt x="8934" y="1814"/>
                    <a:pt x="8686" y="1894"/>
                    <a:pt x="8432" y="1966"/>
                  </a:cubicBezTo>
                  <a:cubicBezTo>
                    <a:pt x="8305" y="2000"/>
                    <a:pt x="8174" y="2020"/>
                    <a:pt x="8048" y="2059"/>
                  </a:cubicBezTo>
                  <a:cubicBezTo>
                    <a:pt x="7930" y="2096"/>
                    <a:pt x="7815" y="2145"/>
                    <a:pt x="7694" y="2176"/>
                  </a:cubicBezTo>
                  <a:cubicBezTo>
                    <a:pt x="7430" y="2243"/>
                    <a:pt x="7153" y="2285"/>
                    <a:pt x="6884" y="2329"/>
                  </a:cubicBezTo>
                  <a:cubicBezTo>
                    <a:pt x="6616" y="2372"/>
                    <a:pt x="6344" y="2418"/>
                    <a:pt x="6072" y="2448"/>
                  </a:cubicBezTo>
                  <a:cubicBezTo>
                    <a:pt x="5816" y="2475"/>
                    <a:pt x="5553" y="2493"/>
                    <a:pt x="5307" y="2576"/>
                  </a:cubicBezTo>
                  <a:cubicBezTo>
                    <a:pt x="5045" y="2664"/>
                    <a:pt x="4786" y="2761"/>
                    <a:pt x="4520" y="2842"/>
                  </a:cubicBezTo>
                  <a:cubicBezTo>
                    <a:pt x="4253" y="2922"/>
                    <a:pt x="3982" y="2993"/>
                    <a:pt x="3708" y="3051"/>
                  </a:cubicBezTo>
                  <a:cubicBezTo>
                    <a:pt x="3166" y="3168"/>
                    <a:pt x="2608" y="3201"/>
                    <a:pt x="2070" y="3336"/>
                  </a:cubicBezTo>
                  <a:cubicBezTo>
                    <a:pt x="1804" y="3402"/>
                    <a:pt x="1541" y="3478"/>
                    <a:pt x="1274" y="3538"/>
                  </a:cubicBezTo>
                  <a:cubicBezTo>
                    <a:pt x="1146" y="3568"/>
                    <a:pt x="1017" y="3596"/>
                    <a:pt x="888" y="3619"/>
                  </a:cubicBezTo>
                  <a:cubicBezTo>
                    <a:pt x="753" y="3643"/>
                    <a:pt x="622" y="3635"/>
                    <a:pt x="486" y="3647"/>
                  </a:cubicBezTo>
                  <a:cubicBezTo>
                    <a:pt x="353" y="3661"/>
                    <a:pt x="224" y="3695"/>
                    <a:pt x="91" y="3712"/>
                  </a:cubicBezTo>
                  <a:cubicBezTo>
                    <a:pt x="7" y="3724"/>
                    <a:pt x="0" y="3852"/>
                    <a:pt x="85" y="3852"/>
                  </a:cubicBezTo>
                  <a:cubicBezTo>
                    <a:pt x="87" y="3852"/>
                    <a:pt x="89" y="3852"/>
                    <a:pt x="91" y="3852"/>
                  </a:cubicBezTo>
                  <a:cubicBezTo>
                    <a:pt x="223" y="3843"/>
                    <a:pt x="354" y="3816"/>
                    <a:pt x="486" y="3816"/>
                  </a:cubicBezTo>
                  <a:cubicBezTo>
                    <a:pt x="595" y="3816"/>
                    <a:pt x="701" y="3832"/>
                    <a:pt x="808" y="3832"/>
                  </a:cubicBezTo>
                  <a:cubicBezTo>
                    <a:pt x="834" y="3832"/>
                    <a:pt x="860" y="3831"/>
                    <a:pt x="886" y="3829"/>
                  </a:cubicBezTo>
                  <a:cubicBezTo>
                    <a:pt x="1164" y="3804"/>
                    <a:pt x="1438" y="3759"/>
                    <a:pt x="1710" y="3694"/>
                  </a:cubicBezTo>
                  <a:cubicBezTo>
                    <a:pt x="1979" y="3630"/>
                    <a:pt x="2246" y="3558"/>
                    <a:pt x="2521" y="3516"/>
                  </a:cubicBezTo>
                  <a:cubicBezTo>
                    <a:pt x="2800" y="3472"/>
                    <a:pt x="3080" y="3445"/>
                    <a:pt x="3360" y="3406"/>
                  </a:cubicBezTo>
                  <a:cubicBezTo>
                    <a:pt x="3919" y="3328"/>
                    <a:pt x="4466" y="3185"/>
                    <a:pt x="5001" y="3009"/>
                  </a:cubicBezTo>
                  <a:cubicBezTo>
                    <a:pt x="5252" y="2928"/>
                    <a:pt x="5493" y="2830"/>
                    <a:pt x="5757" y="2798"/>
                  </a:cubicBezTo>
                  <a:cubicBezTo>
                    <a:pt x="6031" y="2764"/>
                    <a:pt x="6306" y="2740"/>
                    <a:pt x="6579" y="2701"/>
                  </a:cubicBezTo>
                  <a:cubicBezTo>
                    <a:pt x="6861" y="2662"/>
                    <a:pt x="7140" y="2613"/>
                    <a:pt x="7420" y="2562"/>
                  </a:cubicBezTo>
                  <a:cubicBezTo>
                    <a:pt x="7550" y="2538"/>
                    <a:pt x="7681" y="2520"/>
                    <a:pt x="7809" y="2485"/>
                  </a:cubicBezTo>
                  <a:cubicBezTo>
                    <a:pt x="7937" y="2451"/>
                    <a:pt x="8062" y="2394"/>
                    <a:pt x="8192" y="2360"/>
                  </a:cubicBezTo>
                  <a:cubicBezTo>
                    <a:pt x="8320" y="2326"/>
                    <a:pt x="8448" y="2304"/>
                    <a:pt x="8575" y="2268"/>
                  </a:cubicBezTo>
                  <a:cubicBezTo>
                    <a:pt x="8702" y="2232"/>
                    <a:pt x="8825" y="2191"/>
                    <a:pt x="8950" y="2157"/>
                  </a:cubicBezTo>
                  <a:cubicBezTo>
                    <a:pt x="9214" y="2087"/>
                    <a:pt x="9489" y="2051"/>
                    <a:pt x="9757" y="2002"/>
                  </a:cubicBezTo>
                  <a:cubicBezTo>
                    <a:pt x="10022" y="1954"/>
                    <a:pt x="10294" y="1943"/>
                    <a:pt x="10551" y="1862"/>
                  </a:cubicBezTo>
                  <a:cubicBezTo>
                    <a:pt x="10679" y="1823"/>
                    <a:pt x="10803" y="1774"/>
                    <a:pt x="10932" y="1739"/>
                  </a:cubicBezTo>
                  <a:cubicBezTo>
                    <a:pt x="11061" y="1705"/>
                    <a:pt x="11192" y="1679"/>
                    <a:pt x="11323" y="1650"/>
                  </a:cubicBezTo>
                  <a:cubicBezTo>
                    <a:pt x="11585" y="1594"/>
                    <a:pt x="11838" y="1512"/>
                    <a:pt x="12098" y="1450"/>
                  </a:cubicBezTo>
                  <a:cubicBezTo>
                    <a:pt x="12372" y="1384"/>
                    <a:pt x="12649" y="1343"/>
                    <a:pt x="12922" y="1273"/>
                  </a:cubicBezTo>
                  <a:cubicBezTo>
                    <a:pt x="13192" y="1205"/>
                    <a:pt x="13458" y="1124"/>
                    <a:pt x="13725" y="1046"/>
                  </a:cubicBezTo>
                  <a:cubicBezTo>
                    <a:pt x="13996" y="966"/>
                    <a:pt x="14277" y="927"/>
                    <a:pt x="14546" y="844"/>
                  </a:cubicBezTo>
                  <a:cubicBezTo>
                    <a:pt x="14807" y="764"/>
                    <a:pt x="15058" y="655"/>
                    <a:pt x="15329" y="612"/>
                  </a:cubicBezTo>
                  <a:cubicBezTo>
                    <a:pt x="15561" y="576"/>
                    <a:pt x="15784" y="530"/>
                    <a:pt x="15978" y="389"/>
                  </a:cubicBezTo>
                  <a:cubicBezTo>
                    <a:pt x="16062" y="327"/>
                    <a:pt x="16148" y="262"/>
                    <a:pt x="16203" y="171"/>
                  </a:cubicBezTo>
                  <a:cubicBezTo>
                    <a:pt x="16254" y="84"/>
                    <a:pt x="16180" y="1"/>
                    <a:pt x="16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610859" y="3374456"/>
              <a:ext cx="1689551" cy="1549845"/>
            </a:xfrm>
            <a:custGeom>
              <a:avLst/>
              <a:gdLst/>
              <a:ahLst/>
              <a:cxnLst/>
              <a:rect l="l" t="t" r="r" b="b"/>
              <a:pathLst>
                <a:path w="13823" h="12680" extrusionOk="0">
                  <a:moveTo>
                    <a:pt x="900" y="0"/>
                  </a:moveTo>
                  <a:cubicBezTo>
                    <a:pt x="881" y="0"/>
                    <a:pt x="861" y="13"/>
                    <a:pt x="863" y="35"/>
                  </a:cubicBezTo>
                  <a:cubicBezTo>
                    <a:pt x="896" y="461"/>
                    <a:pt x="978" y="877"/>
                    <a:pt x="1037" y="1298"/>
                  </a:cubicBezTo>
                  <a:cubicBezTo>
                    <a:pt x="1094" y="1706"/>
                    <a:pt x="1125" y="2126"/>
                    <a:pt x="1254" y="2520"/>
                  </a:cubicBezTo>
                  <a:cubicBezTo>
                    <a:pt x="1317" y="2711"/>
                    <a:pt x="1380" y="2901"/>
                    <a:pt x="1426" y="3098"/>
                  </a:cubicBezTo>
                  <a:cubicBezTo>
                    <a:pt x="1473" y="3301"/>
                    <a:pt x="1509" y="3507"/>
                    <a:pt x="1541" y="3712"/>
                  </a:cubicBezTo>
                  <a:cubicBezTo>
                    <a:pt x="1610" y="4136"/>
                    <a:pt x="1668" y="4562"/>
                    <a:pt x="1751" y="4984"/>
                  </a:cubicBezTo>
                  <a:cubicBezTo>
                    <a:pt x="1793" y="5198"/>
                    <a:pt x="1797" y="5415"/>
                    <a:pt x="1815" y="5632"/>
                  </a:cubicBezTo>
                  <a:cubicBezTo>
                    <a:pt x="1830" y="5842"/>
                    <a:pt x="1865" y="6053"/>
                    <a:pt x="1890" y="6262"/>
                  </a:cubicBezTo>
                  <a:cubicBezTo>
                    <a:pt x="1939" y="6681"/>
                    <a:pt x="2054" y="7089"/>
                    <a:pt x="2149" y="7499"/>
                  </a:cubicBezTo>
                  <a:cubicBezTo>
                    <a:pt x="2195" y="7701"/>
                    <a:pt x="2242" y="7904"/>
                    <a:pt x="2258" y="8112"/>
                  </a:cubicBezTo>
                  <a:cubicBezTo>
                    <a:pt x="2265" y="8209"/>
                    <a:pt x="2259" y="8308"/>
                    <a:pt x="2265" y="8405"/>
                  </a:cubicBezTo>
                  <a:cubicBezTo>
                    <a:pt x="2271" y="8513"/>
                    <a:pt x="2292" y="8620"/>
                    <a:pt x="2303" y="8728"/>
                  </a:cubicBezTo>
                  <a:cubicBezTo>
                    <a:pt x="2311" y="8828"/>
                    <a:pt x="2308" y="8928"/>
                    <a:pt x="2320" y="9029"/>
                  </a:cubicBezTo>
                  <a:cubicBezTo>
                    <a:pt x="2332" y="9136"/>
                    <a:pt x="2353" y="9242"/>
                    <a:pt x="2374" y="9347"/>
                  </a:cubicBezTo>
                  <a:cubicBezTo>
                    <a:pt x="2411" y="9529"/>
                    <a:pt x="2402" y="9711"/>
                    <a:pt x="2424" y="9892"/>
                  </a:cubicBezTo>
                  <a:cubicBezTo>
                    <a:pt x="2155" y="9961"/>
                    <a:pt x="1888" y="10037"/>
                    <a:pt x="1620" y="10115"/>
                  </a:cubicBezTo>
                  <a:cubicBezTo>
                    <a:pt x="1116" y="10264"/>
                    <a:pt x="590" y="10325"/>
                    <a:pt x="86" y="10477"/>
                  </a:cubicBezTo>
                  <a:cubicBezTo>
                    <a:pt x="0" y="10502"/>
                    <a:pt x="27" y="10623"/>
                    <a:pt x="105" y="10623"/>
                  </a:cubicBezTo>
                  <a:cubicBezTo>
                    <a:pt x="112" y="10623"/>
                    <a:pt x="118" y="10622"/>
                    <a:pt x="125" y="10620"/>
                  </a:cubicBezTo>
                  <a:cubicBezTo>
                    <a:pt x="583" y="10513"/>
                    <a:pt x="1054" y="10475"/>
                    <a:pt x="1516" y="10383"/>
                  </a:cubicBezTo>
                  <a:cubicBezTo>
                    <a:pt x="1738" y="10338"/>
                    <a:pt x="1954" y="10268"/>
                    <a:pt x="2174" y="10212"/>
                  </a:cubicBezTo>
                  <a:cubicBezTo>
                    <a:pt x="2265" y="10189"/>
                    <a:pt x="2357" y="10168"/>
                    <a:pt x="2451" y="10149"/>
                  </a:cubicBezTo>
                  <a:cubicBezTo>
                    <a:pt x="2453" y="10200"/>
                    <a:pt x="2455" y="10251"/>
                    <a:pt x="2461" y="10302"/>
                  </a:cubicBezTo>
                  <a:cubicBezTo>
                    <a:pt x="2476" y="10416"/>
                    <a:pt x="2496" y="10528"/>
                    <a:pt x="2504" y="10644"/>
                  </a:cubicBezTo>
                  <a:cubicBezTo>
                    <a:pt x="2523" y="10879"/>
                    <a:pt x="2604" y="11111"/>
                    <a:pt x="2603" y="11349"/>
                  </a:cubicBezTo>
                  <a:cubicBezTo>
                    <a:pt x="2603" y="11465"/>
                    <a:pt x="2589" y="11574"/>
                    <a:pt x="2620" y="11687"/>
                  </a:cubicBezTo>
                  <a:cubicBezTo>
                    <a:pt x="2633" y="11730"/>
                    <a:pt x="2650" y="11773"/>
                    <a:pt x="2654" y="11817"/>
                  </a:cubicBezTo>
                  <a:cubicBezTo>
                    <a:pt x="2658" y="11874"/>
                    <a:pt x="2645" y="11930"/>
                    <a:pt x="2648" y="11986"/>
                  </a:cubicBezTo>
                  <a:cubicBezTo>
                    <a:pt x="2653" y="12091"/>
                    <a:pt x="2706" y="12182"/>
                    <a:pt x="2708" y="12288"/>
                  </a:cubicBezTo>
                  <a:cubicBezTo>
                    <a:pt x="2712" y="12398"/>
                    <a:pt x="2712" y="12499"/>
                    <a:pt x="2735" y="12608"/>
                  </a:cubicBezTo>
                  <a:cubicBezTo>
                    <a:pt x="2745" y="12656"/>
                    <a:pt x="2787" y="12679"/>
                    <a:pt x="2830" y="12679"/>
                  </a:cubicBezTo>
                  <a:cubicBezTo>
                    <a:pt x="2873" y="12679"/>
                    <a:pt x="2917" y="12655"/>
                    <a:pt x="2928" y="12608"/>
                  </a:cubicBezTo>
                  <a:cubicBezTo>
                    <a:pt x="2974" y="12416"/>
                    <a:pt x="2999" y="12241"/>
                    <a:pt x="2934" y="12051"/>
                  </a:cubicBezTo>
                  <a:cubicBezTo>
                    <a:pt x="2903" y="11964"/>
                    <a:pt x="2926" y="11881"/>
                    <a:pt x="2918" y="11790"/>
                  </a:cubicBezTo>
                  <a:cubicBezTo>
                    <a:pt x="2909" y="11691"/>
                    <a:pt x="2861" y="11602"/>
                    <a:pt x="2861" y="11502"/>
                  </a:cubicBezTo>
                  <a:cubicBezTo>
                    <a:pt x="2861" y="11400"/>
                    <a:pt x="2869" y="11301"/>
                    <a:pt x="2856" y="11198"/>
                  </a:cubicBezTo>
                  <a:cubicBezTo>
                    <a:pt x="2843" y="11086"/>
                    <a:pt x="2819" y="10975"/>
                    <a:pt x="2799" y="10864"/>
                  </a:cubicBezTo>
                  <a:cubicBezTo>
                    <a:pt x="2781" y="10765"/>
                    <a:pt x="2768" y="10667"/>
                    <a:pt x="2761" y="10568"/>
                  </a:cubicBezTo>
                  <a:cubicBezTo>
                    <a:pt x="2751" y="10458"/>
                    <a:pt x="2725" y="10351"/>
                    <a:pt x="2714" y="10242"/>
                  </a:cubicBezTo>
                  <a:cubicBezTo>
                    <a:pt x="2708" y="10194"/>
                    <a:pt x="2707" y="10145"/>
                    <a:pt x="2705" y="10097"/>
                  </a:cubicBezTo>
                  <a:cubicBezTo>
                    <a:pt x="2756" y="10086"/>
                    <a:pt x="2806" y="10076"/>
                    <a:pt x="2856" y="10065"/>
                  </a:cubicBezTo>
                  <a:cubicBezTo>
                    <a:pt x="3083" y="10018"/>
                    <a:pt x="3313" y="9989"/>
                    <a:pt x="3539" y="9940"/>
                  </a:cubicBezTo>
                  <a:cubicBezTo>
                    <a:pt x="3758" y="9893"/>
                    <a:pt x="3974" y="9830"/>
                    <a:pt x="4196" y="9799"/>
                  </a:cubicBezTo>
                  <a:cubicBezTo>
                    <a:pt x="4419" y="9768"/>
                    <a:pt x="4629" y="9738"/>
                    <a:pt x="4845" y="9681"/>
                  </a:cubicBezTo>
                  <a:cubicBezTo>
                    <a:pt x="5073" y="9620"/>
                    <a:pt x="5306" y="9580"/>
                    <a:pt x="5536" y="9524"/>
                  </a:cubicBezTo>
                  <a:cubicBezTo>
                    <a:pt x="5981" y="9418"/>
                    <a:pt x="6424" y="9310"/>
                    <a:pt x="6877" y="9234"/>
                  </a:cubicBezTo>
                  <a:cubicBezTo>
                    <a:pt x="7340" y="9157"/>
                    <a:pt x="7799" y="9078"/>
                    <a:pt x="8255" y="8968"/>
                  </a:cubicBezTo>
                  <a:cubicBezTo>
                    <a:pt x="8694" y="8861"/>
                    <a:pt x="9139" y="8805"/>
                    <a:pt x="9580" y="8711"/>
                  </a:cubicBezTo>
                  <a:cubicBezTo>
                    <a:pt x="9807" y="8664"/>
                    <a:pt x="10024" y="8595"/>
                    <a:pt x="10246" y="8529"/>
                  </a:cubicBezTo>
                  <a:cubicBezTo>
                    <a:pt x="10470" y="8464"/>
                    <a:pt x="10697" y="8408"/>
                    <a:pt x="10925" y="8356"/>
                  </a:cubicBezTo>
                  <a:cubicBezTo>
                    <a:pt x="11177" y="8298"/>
                    <a:pt x="11430" y="8236"/>
                    <a:pt x="11683" y="8185"/>
                  </a:cubicBezTo>
                  <a:cubicBezTo>
                    <a:pt x="11934" y="8136"/>
                    <a:pt x="12187" y="8103"/>
                    <a:pt x="12439" y="8065"/>
                  </a:cubicBezTo>
                  <a:cubicBezTo>
                    <a:pt x="12693" y="8027"/>
                    <a:pt x="12946" y="7983"/>
                    <a:pt x="13197" y="7929"/>
                  </a:cubicBezTo>
                  <a:cubicBezTo>
                    <a:pt x="13213" y="7925"/>
                    <a:pt x="13228" y="7922"/>
                    <a:pt x="13244" y="7917"/>
                  </a:cubicBezTo>
                  <a:cubicBezTo>
                    <a:pt x="13254" y="7914"/>
                    <a:pt x="13312" y="7893"/>
                    <a:pt x="13306" y="7893"/>
                  </a:cubicBezTo>
                  <a:cubicBezTo>
                    <a:pt x="13305" y="7893"/>
                    <a:pt x="13305" y="7893"/>
                    <a:pt x="13304" y="7893"/>
                  </a:cubicBezTo>
                  <a:cubicBezTo>
                    <a:pt x="13368" y="7881"/>
                    <a:pt x="13429" y="7895"/>
                    <a:pt x="13494" y="7877"/>
                  </a:cubicBezTo>
                  <a:cubicBezTo>
                    <a:pt x="13554" y="7862"/>
                    <a:pt x="13609" y="7829"/>
                    <a:pt x="13652" y="7784"/>
                  </a:cubicBezTo>
                  <a:cubicBezTo>
                    <a:pt x="13671" y="7763"/>
                    <a:pt x="13688" y="7740"/>
                    <a:pt x="13700" y="7714"/>
                  </a:cubicBezTo>
                  <a:cubicBezTo>
                    <a:pt x="13703" y="7706"/>
                    <a:pt x="13708" y="7699"/>
                    <a:pt x="13711" y="7691"/>
                  </a:cubicBezTo>
                  <a:cubicBezTo>
                    <a:pt x="13823" y="7634"/>
                    <a:pt x="13782" y="7474"/>
                    <a:pt x="13676" y="7438"/>
                  </a:cubicBezTo>
                  <a:cubicBezTo>
                    <a:pt x="13650" y="7430"/>
                    <a:pt x="13623" y="7426"/>
                    <a:pt x="13595" y="7426"/>
                  </a:cubicBezTo>
                  <a:cubicBezTo>
                    <a:pt x="13572" y="7426"/>
                    <a:pt x="13548" y="7429"/>
                    <a:pt x="13525" y="7435"/>
                  </a:cubicBezTo>
                  <a:cubicBezTo>
                    <a:pt x="13510" y="7440"/>
                    <a:pt x="13425" y="7469"/>
                    <a:pt x="13440" y="7470"/>
                  </a:cubicBezTo>
                  <a:lnTo>
                    <a:pt x="13440" y="7470"/>
                  </a:lnTo>
                  <a:cubicBezTo>
                    <a:pt x="13437" y="7470"/>
                    <a:pt x="13435" y="7471"/>
                    <a:pt x="13433" y="7473"/>
                  </a:cubicBezTo>
                  <a:cubicBezTo>
                    <a:pt x="13427" y="7471"/>
                    <a:pt x="13419" y="7469"/>
                    <a:pt x="13413" y="7468"/>
                  </a:cubicBezTo>
                  <a:cubicBezTo>
                    <a:pt x="13396" y="7465"/>
                    <a:pt x="13379" y="7464"/>
                    <a:pt x="13362" y="7464"/>
                  </a:cubicBezTo>
                  <a:cubicBezTo>
                    <a:pt x="13357" y="7464"/>
                    <a:pt x="13351" y="7464"/>
                    <a:pt x="13345" y="7464"/>
                  </a:cubicBezTo>
                  <a:cubicBezTo>
                    <a:pt x="13280" y="7465"/>
                    <a:pt x="13215" y="7477"/>
                    <a:pt x="13153" y="7498"/>
                  </a:cubicBezTo>
                  <a:cubicBezTo>
                    <a:pt x="13064" y="7529"/>
                    <a:pt x="12968" y="7541"/>
                    <a:pt x="12875" y="7563"/>
                  </a:cubicBezTo>
                  <a:cubicBezTo>
                    <a:pt x="12754" y="7590"/>
                    <a:pt x="12634" y="7615"/>
                    <a:pt x="12512" y="7634"/>
                  </a:cubicBezTo>
                  <a:cubicBezTo>
                    <a:pt x="12055" y="7707"/>
                    <a:pt x="11606" y="7794"/>
                    <a:pt x="11156" y="7907"/>
                  </a:cubicBezTo>
                  <a:cubicBezTo>
                    <a:pt x="10935" y="7961"/>
                    <a:pt x="10713" y="8013"/>
                    <a:pt x="10492" y="8073"/>
                  </a:cubicBezTo>
                  <a:cubicBezTo>
                    <a:pt x="10272" y="8132"/>
                    <a:pt x="10057" y="8206"/>
                    <a:pt x="9839" y="8273"/>
                  </a:cubicBezTo>
                  <a:cubicBezTo>
                    <a:pt x="9399" y="8406"/>
                    <a:pt x="8942" y="8455"/>
                    <a:pt x="8495" y="8557"/>
                  </a:cubicBezTo>
                  <a:cubicBezTo>
                    <a:pt x="8274" y="8608"/>
                    <a:pt x="8055" y="8667"/>
                    <a:pt x="7833" y="8721"/>
                  </a:cubicBezTo>
                  <a:cubicBezTo>
                    <a:pt x="7601" y="8777"/>
                    <a:pt x="7366" y="8819"/>
                    <a:pt x="7130" y="8860"/>
                  </a:cubicBezTo>
                  <a:cubicBezTo>
                    <a:pt x="6678" y="8939"/>
                    <a:pt x="6230" y="9027"/>
                    <a:pt x="5785" y="9141"/>
                  </a:cubicBezTo>
                  <a:cubicBezTo>
                    <a:pt x="5559" y="9199"/>
                    <a:pt x="5333" y="9259"/>
                    <a:pt x="5106" y="9311"/>
                  </a:cubicBezTo>
                  <a:cubicBezTo>
                    <a:pt x="4887" y="9360"/>
                    <a:pt x="4669" y="9431"/>
                    <a:pt x="4448" y="9468"/>
                  </a:cubicBezTo>
                  <a:cubicBezTo>
                    <a:pt x="4227" y="9506"/>
                    <a:pt x="4008" y="9530"/>
                    <a:pt x="3790" y="9583"/>
                  </a:cubicBezTo>
                  <a:cubicBezTo>
                    <a:pt x="3566" y="9639"/>
                    <a:pt x="3343" y="9688"/>
                    <a:pt x="3117" y="9732"/>
                  </a:cubicBezTo>
                  <a:cubicBezTo>
                    <a:pt x="2970" y="9761"/>
                    <a:pt x="2825" y="9794"/>
                    <a:pt x="2680" y="9828"/>
                  </a:cubicBezTo>
                  <a:cubicBezTo>
                    <a:pt x="2673" y="9762"/>
                    <a:pt x="2668" y="9696"/>
                    <a:pt x="2667" y="9627"/>
                  </a:cubicBezTo>
                  <a:cubicBezTo>
                    <a:pt x="2662" y="9418"/>
                    <a:pt x="2599" y="9218"/>
                    <a:pt x="2572" y="9011"/>
                  </a:cubicBezTo>
                  <a:cubicBezTo>
                    <a:pt x="2559" y="8912"/>
                    <a:pt x="2563" y="8812"/>
                    <a:pt x="2551" y="8713"/>
                  </a:cubicBezTo>
                  <a:cubicBezTo>
                    <a:pt x="2540" y="8611"/>
                    <a:pt x="2519" y="8509"/>
                    <a:pt x="2511" y="8405"/>
                  </a:cubicBezTo>
                  <a:cubicBezTo>
                    <a:pt x="2505" y="8308"/>
                    <a:pt x="2509" y="8209"/>
                    <a:pt x="2501" y="8112"/>
                  </a:cubicBezTo>
                  <a:cubicBezTo>
                    <a:pt x="2490" y="8003"/>
                    <a:pt x="2475" y="7894"/>
                    <a:pt x="2454" y="7787"/>
                  </a:cubicBezTo>
                  <a:cubicBezTo>
                    <a:pt x="2374" y="7373"/>
                    <a:pt x="2246" y="6970"/>
                    <a:pt x="2158" y="6557"/>
                  </a:cubicBezTo>
                  <a:cubicBezTo>
                    <a:pt x="2113" y="6343"/>
                    <a:pt x="2098" y="6125"/>
                    <a:pt x="2066" y="5908"/>
                  </a:cubicBezTo>
                  <a:cubicBezTo>
                    <a:pt x="2034" y="5691"/>
                    <a:pt x="2024" y="5478"/>
                    <a:pt x="2004" y="5262"/>
                  </a:cubicBezTo>
                  <a:cubicBezTo>
                    <a:pt x="1985" y="5049"/>
                    <a:pt x="1939" y="4844"/>
                    <a:pt x="1899" y="4634"/>
                  </a:cubicBezTo>
                  <a:cubicBezTo>
                    <a:pt x="1861" y="4425"/>
                    <a:pt x="1828" y="4215"/>
                    <a:pt x="1797" y="4004"/>
                  </a:cubicBezTo>
                  <a:cubicBezTo>
                    <a:pt x="1734" y="3596"/>
                    <a:pt x="1668" y="3186"/>
                    <a:pt x="1546" y="2790"/>
                  </a:cubicBezTo>
                  <a:cubicBezTo>
                    <a:pt x="1477" y="2566"/>
                    <a:pt x="1389" y="2353"/>
                    <a:pt x="1339" y="2124"/>
                  </a:cubicBezTo>
                  <a:cubicBezTo>
                    <a:pt x="1289" y="1894"/>
                    <a:pt x="1259" y="1662"/>
                    <a:pt x="1225" y="1431"/>
                  </a:cubicBezTo>
                  <a:cubicBezTo>
                    <a:pt x="1153" y="957"/>
                    <a:pt x="1015" y="497"/>
                    <a:pt x="932" y="26"/>
                  </a:cubicBezTo>
                  <a:cubicBezTo>
                    <a:pt x="930" y="8"/>
                    <a:pt x="915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916181" y="3359178"/>
              <a:ext cx="296524" cy="1401338"/>
            </a:xfrm>
            <a:custGeom>
              <a:avLst/>
              <a:gdLst/>
              <a:ahLst/>
              <a:cxnLst/>
              <a:rect l="l" t="t" r="r" b="b"/>
              <a:pathLst>
                <a:path w="2426" h="11465" extrusionOk="0">
                  <a:moveTo>
                    <a:pt x="197" y="0"/>
                  </a:moveTo>
                  <a:cubicBezTo>
                    <a:pt x="140" y="0"/>
                    <a:pt x="80" y="38"/>
                    <a:pt x="72" y="110"/>
                  </a:cubicBezTo>
                  <a:cubicBezTo>
                    <a:pt x="64" y="192"/>
                    <a:pt x="24" y="267"/>
                    <a:pt x="13" y="350"/>
                  </a:cubicBezTo>
                  <a:cubicBezTo>
                    <a:pt x="1" y="444"/>
                    <a:pt x="23" y="533"/>
                    <a:pt x="53" y="622"/>
                  </a:cubicBezTo>
                  <a:cubicBezTo>
                    <a:pt x="114" y="800"/>
                    <a:pt x="134" y="998"/>
                    <a:pt x="161" y="1184"/>
                  </a:cubicBezTo>
                  <a:cubicBezTo>
                    <a:pt x="174" y="1272"/>
                    <a:pt x="171" y="1360"/>
                    <a:pt x="170" y="1448"/>
                  </a:cubicBezTo>
                  <a:cubicBezTo>
                    <a:pt x="171" y="1551"/>
                    <a:pt x="177" y="1653"/>
                    <a:pt x="188" y="1756"/>
                  </a:cubicBezTo>
                  <a:cubicBezTo>
                    <a:pt x="208" y="1951"/>
                    <a:pt x="220" y="2147"/>
                    <a:pt x="233" y="2343"/>
                  </a:cubicBezTo>
                  <a:cubicBezTo>
                    <a:pt x="246" y="2544"/>
                    <a:pt x="268" y="2744"/>
                    <a:pt x="313" y="2941"/>
                  </a:cubicBezTo>
                  <a:cubicBezTo>
                    <a:pt x="355" y="3125"/>
                    <a:pt x="412" y="3304"/>
                    <a:pt x="463" y="3484"/>
                  </a:cubicBezTo>
                  <a:cubicBezTo>
                    <a:pt x="513" y="3661"/>
                    <a:pt x="566" y="3836"/>
                    <a:pt x="619" y="4012"/>
                  </a:cubicBezTo>
                  <a:cubicBezTo>
                    <a:pt x="644" y="4095"/>
                    <a:pt x="645" y="4182"/>
                    <a:pt x="658" y="4268"/>
                  </a:cubicBezTo>
                  <a:cubicBezTo>
                    <a:pt x="673" y="4364"/>
                    <a:pt x="699" y="4458"/>
                    <a:pt x="715" y="4555"/>
                  </a:cubicBezTo>
                  <a:cubicBezTo>
                    <a:pt x="779" y="4937"/>
                    <a:pt x="753" y="5328"/>
                    <a:pt x="813" y="5712"/>
                  </a:cubicBezTo>
                  <a:cubicBezTo>
                    <a:pt x="870" y="6083"/>
                    <a:pt x="970" y="6447"/>
                    <a:pt x="1039" y="6816"/>
                  </a:cubicBezTo>
                  <a:cubicBezTo>
                    <a:pt x="1075" y="7009"/>
                    <a:pt x="1107" y="7194"/>
                    <a:pt x="1118" y="7391"/>
                  </a:cubicBezTo>
                  <a:cubicBezTo>
                    <a:pt x="1129" y="7604"/>
                    <a:pt x="1168" y="7812"/>
                    <a:pt x="1203" y="8022"/>
                  </a:cubicBezTo>
                  <a:cubicBezTo>
                    <a:pt x="1264" y="8396"/>
                    <a:pt x="1247" y="8770"/>
                    <a:pt x="1262" y="9146"/>
                  </a:cubicBezTo>
                  <a:cubicBezTo>
                    <a:pt x="1266" y="9259"/>
                    <a:pt x="1280" y="9370"/>
                    <a:pt x="1304" y="9480"/>
                  </a:cubicBezTo>
                  <a:cubicBezTo>
                    <a:pt x="1328" y="9578"/>
                    <a:pt x="1375" y="9676"/>
                    <a:pt x="1411" y="9763"/>
                  </a:cubicBezTo>
                  <a:cubicBezTo>
                    <a:pt x="1490" y="9946"/>
                    <a:pt x="1509" y="10150"/>
                    <a:pt x="1624" y="10319"/>
                  </a:cubicBezTo>
                  <a:cubicBezTo>
                    <a:pt x="1643" y="10347"/>
                    <a:pt x="1666" y="10373"/>
                    <a:pt x="1687" y="10401"/>
                  </a:cubicBezTo>
                  <a:cubicBezTo>
                    <a:pt x="1689" y="10404"/>
                    <a:pt x="1709" y="10429"/>
                    <a:pt x="1714" y="10435"/>
                  </a:cubicBezTo>
                  <a:cubicBezTo>
                    <a:pt x="1736" y="10472"/>
                    <a:pt x="1756" y="10511"/>
                    <a:pt x="1773" y="10551"/>
                  </a:cubicBezTo>
                  <a:cubicBezTo>
                    <a:pt x="1816" y="10647"/>
                    <a:pt x="1865" y="10740"/>
                    <a:pt x="1912" y="10836"/>
                  </a:cubicBezTo>
                  <a:cubicBezTo>
                    <a:pt x="1989" y="10991"/>
                    <a:pt x="2043" y="11181"/>
                    <a:pt x="2075" y="11357"/>
                  </a:cubicBezTo>
                  <a:cubicBezTo>
                    <a:pt x="2088" y="11432"/>
                    <a:pt x="2143" y="11465"/>
                    <a:pt x="2203" y="11465"/>
                  </a:cubicBezTo>
                  <a:cubicBezTo>
                    <a:pt x="2269" y="11465"/>
                    <a:pt x="2341" y="11424"/>
                    <a:pt x="2365" y="11357"/>
                  </a:cubicBezTo>
                  <a:cubicBezTo>
                    <a:pt x="2426" y="11181"/>
                    <a:pt x="2405" y="10983"/>
                    <a:pt x="2347" y="10807"/>
                  </a:cubicBezTo>
                  <a:cubicBezTo>
                    <a:pt x="2316" y="10720"/>
                    <a:pt x="2281" y="10634"/>
                    <a:pt x="2240" y="10551"/>
                  </a:cubicBezTo>
                  <a:cubicBezTo>
                    <a:pt x="2198" y="10460"/>
                    <a:pt x="2166" y="10365"/>
                    <a:pt x="2122" y="10276"/>
                  </a:cubicBezTo>
                  <a:cubicBezTo>
                    <a:pt x="2103" y="10238"/>
                    <a:pt x="2080" y="10203"/>
                    <a:pt x="2054" y="10170"/>
                  </a:cubicBezTo>
                  <a:cubicBezTo>
                    <a:pt x="2039" y="10150"/>
                    <a:pt x="2023" y="10131"/>
                    <a:pt x="2007" y="10112"/>
                  </a:cubicBezTo>
                  <a:cubicBezTo>
                    <a:pt x="2007" y="10112"/>
                    <a:pt x="1998" y="10099"/>
                    <a:pt x="1995" y="10095"/>
                  </a:cubicBezTo>
                  <a:cubicBezTo>
                    <a:pt x="1949" y="10029"/>
                    <a:pt x="1927" y="9961"/>
                    <a:pt x="1903" y="9882"/>
                  </a:cubicBezTo>
                  <a:cubicBezTo>
                    <a:pt x="1880" y="9803"/>
                    <a:pt x="1858" y="9725"/>
                    <a:pt x="1828" y="9647"/>
                  </a:cubicBezTo>
                  <a:cubicBezTo>
                    <a:pt x="1794" y="9559"/>
                    <a:pt x="1752" y="9483"/>
                    <a:pt x="1728" y="9392"/>
                  </a:cubicBezTo>
                  <a:cubicBezTo>
                    <a:pt x="1682" y="9222"/>
                    <a:pt x="1692" y="9045"/>
                    <a:pt x="1691" y="8866"/>
                  </a:cubicBezTo>
                  <a:cubicBezTo>
                    <a:pt x="1689" y="8667"/>
                    <a:pt x="1682" y="8467"/>
                    <a:pt x="1662" y="8269"/>
                  </a:cubicBezTo>
                  <a:cubicBezTo>
                    <a:pt x="1642" y="8065"/>
                    <a:pt x="1603" y="7866"/>
                    <a:pt x="1572" y="7664"/>
                  </a:cubicBezTo>
                  <a:cubicBezTo>
                    <a:pt x="1541" y="7467"/>
                    <a:pt x="1545" y="7268"/>
                    <a:pt x="1517" y="7071"/>
                  </a:cubicBezTo>
                  <a:cubicBezTo>
                    <a:pt x="1459" y="6684"/>
                    <a:pt x="1362" y="6303"/>
                    <a:pt x="1275" y="5921"/>
                  </a:cubicBezTo>
                  <a:cubicBezTo>
                    <a:pt x="1234" y="5746"/>
                    <a:pt x="1199" y="5570"/>
                    <a:pt x="1187" y="5391"/>
                  </a:cubicBezTo>
                  <a:cubicBezTo>
                    <a:pt x="1173" y="5202"/>
                    <a:pt x="1170" y="5015"/>
                    <a:pt x="1153" y="4827"/>
                  </a:cubicBezTo>
                  <a:cubicBezTo>
                    <a:pt x="1134" y="4627"/>
                    <a:pt x="1101" y="4428"/>
                    <a:pt x="1057" y="4232"/>
                  </a:cubicBezTo>
                  <a:cubicBezTo>
                    <a:pt x="1037" y="4143"/>
                    <a:pt x="1036" y="4051"/>
                    <a:pt x="1017" y="3962"/>
                  </a:cubicBezTo>
                  <a:cubicBezTo>
                    <a:pt x="997" y="3868"/>
                    <a:pt x="956" y="3780"/>
                    <a:pt x="930" y="3689"/>
                  </a:cubicBezTo>
                  <a:cubicBezTo>
                    <a:pt x="828" y="3339"/>
                    <a:pt x="697" y="2987"/>
                    <a:pt x="635" y="2627"/>
                  </a:cubicBezTo>
                  <a:cubicBezTo>
                    <a:pt x="598" y="2411"/>
                    <a:pt x="586" y="2190"/>
                    <a:pt x="557" y="1972"/>
                  </a:cubicBezTo>
                  <a:cubicBezTo>
                    <a:pt x="543" y="1860"/>
                    <a:pt x="527" y="1747"/>
                    <a:pt x="509" y="1634"/>
                  </a:cubicBezTo>
                  <a:cubicBezTo>
                    <a:pt x="493" y="1533"/>
                    <a:pt x="493" y="1429"/>
                    <a:pt x="484" y="1327"/>
                  </a:cubicBezTo>
                  <a:cubicBezTo>
                    <a:pt x="473" y="1209"/>
                    <a:pt x="448" y="1099"/>
                    <a:pt x="420" y="986"/>
                  </a:cubicBezTo>
                  <a:cubicBezTo>
                    <a:pt x="395" y="880"/>
                    <a:pt x="380" y="771"/>
                    <a:pt x="350" y="666"/>
                  </a:cubicBezTo>
                  <a:cubicBezTo>
                    <a:pt x="324" y="575"/>
                    <a:pt x="261" y="488"/>
                    <a:pt x="257" y="393"/>
                  </a:cubicBezTo>
                  <a:cubicBezTo>
                    <a:pt x="252" y="298"/>
                    <a:pt x="297" y="205"/>
                    <a:pt x="301" y="110"/>
                  </a:cubicBezTo>
                  <a:cubicBezTo>
                    <a:pt x="304" y="36"/>
                    <a:pt x="25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2172735" y="3250029"/>
              <a:ext cx="320114" cy="1654960"/>
            </a:xfrm>
            <a:custGeom>
              <a:avLst/>
              <a:gdLst/>
              <a:ahLst/>
              <a:cxnLst/>
              <a:rect l="l" t="t" r="r" b="b"/>
              <a:pathLst>
                <a:path w="2619" h="13540" extrusionOk="0">
                  <a:moveTo>
                    <a:pt x="72" y="1"/>
                  </a:moveTo>
                  <a:cubicBezTo>
                    <a:pt x="36" y="1"/>
                    <a:pt x="0" y="30"/>
                    <a:pt x="10" y="78"/>
                  </a:cubicBezTo>
                  <a:cubicBezTo>
                    <a:pt x="59" y="299"/>
                    <a:pt x="95" y="523"/>
                    <a:pt x="117" y="749"/>
                  </a:cubicBezTo>
                  <a:cubicBezTo>
                    <a:pt x="125" y="845"/>
                    <a:pt x="104" y="940"/>
                    <a:pt x="105" y="1035"/>
                  </a:cubicBezTo>
                  <a:cubicBezTo>
                    <a:pt x="109" y="1151"/>
                    <a:pt x="121" y="1265"/>
                    <a:pt x="141" y="1378"/>
                  </a:cubicBezTo>
                  <a:cubicBezTo>
                    <a:pt x="210" y="1813"/>
                    <a:pt x="278" y="2248"/>
                    <a:pt x="345" y="2683"/>
                  </a:cubicBezTo>
                  <a:cubicBezTo>
                    <a:pt x="381" y="2910"/>
                    <a:pt x="422" y="3136"/>
                    <a:pt x="468" y="3363"/>
                  </a:cubicBezTo>
                  <a:cubicBezTo>
                    <a:pt x="510" y="3570"/>
                    <a:pt x="536" y="3782"/>
                    <a:pt x="578" y="3991"/>
                  </a:cubicBezTo>
                  <a:cubicBezTo>
                    <a:pt x="620" y="4201"/>
                    <a:pt x="682" y="4404"/>
                    <a:pt x="729" y="4612"/>
                  </a:cubicBezTo>
                  <a:cubicBezTo>
                    <a:pt x="776" y="4823"/>
                    <a:pt x="797" y="5039"/>
                    <a:pt x="827" y="5254"/>
                  </a:cubicBezTo>
                  <a:cubicBezTo>
                    <a:pt x="859" y="5475"/>
                    <a:pt x="879" y="5696"/>
                    <a:pt x="899" y="5919"/>
                  </a:cubicBezTo>
                  <a:cubicBezTo>
                    <a:pt x="919" y="6146"/>
                    <a:pt x="963" y="6360"/>
                    <a:pt x="1012" y="6582"/>
                  </a:cubicBezTo>
                  <a:cubicBezTo>
                    <a:pt x="1059" y="6788"/>
                    <a:pt x="1086" y="6998"/>
                    <a:pt x="1115" y="7208"/>
                  </a:cubicBezTo>
                  <a:cubicBezTo>
                    <a:pt x="1128" y="7317"/>
                    <a:pt x="1146" y="7425"/>
                    <a:pt x="1160" y="7534"/>
                  </a:cubicBezTo>
                  <a:cubicBezTo>
                    <a:pt x="1172" y="7640"/>
                    <a:pt x="1158" y="7747"/>
                    <a:pt x="1174" y="7853"/>
                  </a:cubicBezTo>
                  <a:cubicBezTo>
                    <a:pt x="1189" y="7947"/>
                    <a:pt x="1219" y="8027"/>
                    <a:pt x="1216" y="8123"/>
                  </a:cubicBezTo>
                  <a:cubicBezTo>
                    <a:pt x="1212" y="8235"/>
                    <a:pt x="1222" y="8346"/>
                    <a:pt x="1248" y="8455"/>
                  </a:cubicBezTo>
                  <a:cubicBezTo>
                    <a:pt x="1296" y="8671"/>
                    <a:pt x="1312" y="8897"/>
                    <a:pt x="1344" y="9116"/>
                  </a:cubicBezTo>
                  <a:cubicBezTo>
                    <a:pt x="1410" y="9561"/>
                    <a:pt x="1487" y="10003"/>
                    <a:pt x="1570" y="10443"/>
                  </a:cubicBezTo>
                  <a:cubicBezTo>
                    <a:pt x="1667" y="10946"/>
                    <a:pt x="1780" y="11444"/>
                    <a:pt x="1895" y="11942"/>
                  </a:cubicBezTo>
                  <a:cubicBezTo>
                    <a:pt x="1952" y="12188"/>
                    <a:pt x="1992" y="12433"/>
                    <a:pt x="2035" y="12680"/>
                  </a:cubicBezTo>
                  <a:cubicBezTo>
                    <a:pt x="2053" y="12797"/>
                    <a:pt x="2081" y="12914"/>
                    <a:pt x="2117" y="13027"/>
                  </a:cubicBezTo>
                  <a:cubicBezTo>
                    <a:pt x="2136" y="13083"/>
                    <a:pt x="2157" y="13141"/>
                    <a:pt x="2172" y="13199"/>
                  </a:cubicBezTo>
                  <a:cubicBezTo>
                    <a:pt x="2162" y="13213"/>
                    <a:pt x="2155" y="13230"/>
                    <a:pt x="2151" y="13247"/>
                  </a:cubicBezTo>
                  <a:cubicBezTo>
                    <a:pt x="2126" y="13344"/>
                    <a:pt x="2174" y="13447"/>
                    <a:pt x="2265" y="13490"/>
                  </a:cubicBezTo>
                  <a:cubicBezTo>
                    <a:pt x="2298" y="13524"/>
                    <a:pt x="2351" y="13539"/>
                    <a:pt x="2400" y="13539"/>
                  </a:cubicBezTo>
                  <a:cubicBezTo>
                    <a:pt x="2430" y="13539"/>
                    <a:pt x="2459" y="13534"/>
                    <a:pt x="2483" y="13524"/>
                  </a:cubicBezTo>
                  <a:cubicBezTo>
                    <a:pt x="2560" y="13490"/>
                    <a:pt x="2610" y="13416"/>
                    <a:pt x="2612" y="13333"/>
                  </a:cubicBezTo>
                  <a:cubicBezTo>
                    <a:pt x="2618" y="13109"/>
                    <a:pt x="2509" y="12905"/>
                    <a:pt x="2466" y="12689"/>
                  </a:cubicBezTo>
                  <a:cubicBezTo>
                    <a:pt x="2424" y="12476"/>
                    <a:pt x="2397" y="12260"/>
                    <a:pt x="2350" y="12048"/>
                  </a:cubicBezTo>
                  <a:cubicBezTo>
                    <a:pt x="2250" y="11602"/>
                    <a:pt x="2132" y="11160"/>
                    <a:pt x="2039" y="10712"/>
                  </a:cubicBezTo>
                  <a:cubicBezTo>
                    <a:pt x="1947" y="10272"/>
                    <a:pt x="1862" y="9832"/>
                    <a:pt x="1786" y="9390"/>
                  </a:cubicBezTo>
                  <a:cubicBezTo>
                    <a:pt x="1747" y="9159"/>
                    <a:pt x="1711" y="8928"/>
                    <a:pt x="1677" y="8696"/>
                  </a:cubicBezTo>
                  <a:cubicBezTo>
                    <a:pt x="1649" y="8499"/>
                    <a:pt x="1599" y="8306"/>
                    <a:pt x="1602" y="8108"/>
                  </a:cubicBezTo>
                  <a:cubicBezTo>
                    <a:pt x="1603" y="8002"/>
                    <a:pt x="1577" y="7909"/>
                    <a:pt x="1554" y="7807"/>
                  </a:cubicBezTo>
                  <a:cubicBezTo>
                    <a:pt x="1531" y="7702"/>
                    <a:pt x="1548" y="7586"/>
                    <a:pt x="1533" y="7479"/>
                  </a:cubicBezTo>
                  <a:cubicBezTo>
                    <a:pt x="1499" y="7258"/>
                    <a:pt x="1470" y="7038"/>
                    <a:pt x="1434" y="6819"/>
                  </a:cubicBezTo>
                  <a:cubicBezTo>
                    <a:pt x="1399" y="6603"/>
                    <a:pt x="1336" y="6394"/>
                    <a:pt x="1297" y="6179"/>
                  </a:cubicBezTo>
                  <a:cubicBezTo>
                    <a:pt x="1257" y="5964"/>
                    <a:pt x="1251" y="5746"/>
                    <a:pt x="1225" y="5532"/>
                  </a:cubicBezTo>
                  <a:cubicBezTo>
                    <a:pt x="1169" y="5091"/>
                    <a:pt x="1102" y="4654"/>
                    <a:pt x="986" y="4225"/>
                  </a:cubicBezTo>
                  <a:cubicBezTo>
                    <a:pt x="928" y="4014"/>
                    <a:pt x="884" y="3803"/>
                    <a:pt x="841" y="3589"/>
                  </a:cubicBezTo>
                  <a:cubicBezTo>
                    <a:pt x="798" y="3372"/>
                    <a:pt x="745" y="3158"/>
                    <a:pt x="697" y="2942"/>
                  </a:cubicBezTo>
                  <a:cubicBezTo>
                    <a:pt x="591" y="2452"/>
                    <a:pt x="512" y="1957"/>
                    <a:pt x="402" y="1468"/>
                  </a:cubicBezTo>
                  <a:cubicBezTo>
                    <a:pt x="375" y="1346"/>
                    <a:pt x="345" y="1223"/>
                    <a:pt x="333" y="1098"/>
                  </a:cubicBezTo>
                  <a:cubicBezTo>
                    <a:pt x="321" y="983"/>
                    <a:pt x="327" y="867"/>
                    <a:pt x="308" y="751"/>
                  </a:cubicBezTo>
                  <a:cubicBezTo>
                    <a:pt x="266" y="511"/>
                    <a:pt x="206" y="276"/>
                    <a:pt x="129" y="44"/>
                  </a:cubicBezTo>
                  <a:cubicBezTo>
                    <a:pt x="119" y="14"/>
                    <a:pt x="95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2559337" y="3217883"/>
              <a:ext cx="224165" cy="1748098"/>
            </a:xfrm>
            <a:custGeom>
              <a:avLst/>
              <a:gdLst/>
              <a:ahLst/>
              <a:cxnLst/>
              <a:rect l="l" t="t" r="r" b="b"/>
              <a:pathLst>
                <a:path w="1834" h="14302" extrusionOk="0">
                  <a:moveTo>
                    <a:pt x="84" y="0"/>
                  </a:moveTo>
                  <a:cubicBezTo>
                    <a:pt x="43" y="0"/>
                    <a:pt x="0" y="28"/>
                    <a:pt x="3" y="76"/>
                  </a:cubicBezTo>
                  <a:cubicBezTo>
                    <a:pt x="9" y="189"/>
                    <a:pt x="32" y="299"/>
                    <a:pt x="54" y="410"/>
                  </a:cubicBezTo>
                  <a:cubicBezTo>
                    <a:pt x="78" y="530"/>
                    <a:pt x="68" y="651"/>
                    <a:pt x="79" y="773"/>
                  </a:cubicBezTo>
                  <a:cubicBezTo>
                    <a:pt x="98" y="1012"/>
                    <a:pt x="129" y="1251"/>
                    <a:pt x="156" y="1490"/>
                  </a:cubicBezTo>
                  <a:cubicBezTo>
                    <a:pt x="210" y="1965"/>
                    <a:pt x="306" y="2431"/>
                    <a:pt x="383" y="2903"/>
                  </a:cubicBezTo>
                  <a:cubicBezTo>
                    <a:pt x="419" y="3132"/>
                    <a:pt x="434" y="3361"/>
                    <a:pt x="451" y="3592"/>
                  </a:cubicBezTo>
                  <a:cubicBezTo>
                    <a:pt x="459" y="3700"/>
                    <a:pt x="488" y="3806"/>
                    <a:pt x="494" y="3914"/>
                  </a:cubicBezTo>
                  <a:cubicBezTo>
                    <a:pt x="500" y="4040"/>
                    <a:pt x="492" y="4166"/>
                    <a:pt x="489" y="4292"/>
                  </a:cubicBezTo>
                  <a:cubicBezTo>
                    <a:pt x="486" y="4531"/>
                    <a:pt x="516" y="4769"/>
                    <a:pt x="527" y="5008"/>
                  </a:cubicBezTo>
                  <a:cubicBezTo>
                    <a:pt x="539" y="5250"/>
                    <a:pt x="530" y="5491"/>
                    <a:pt x="550" y="5733"/>
                  </a:cubicBezTo>
                  <a:cubicBezTo>
                    <a:pt x="589" y="6210"/>
                    <a:pt x="663" y="6684"/>
                    <a:pt x="731" y="7157"/>
                  </a:cubicBezTo>
                  <a:cubicBezTo>
                    <a:pt x="746" y="7260"/>
                    <a:pt x="759" y="7361"/>
                    <a:pt x="767" y="7465"/>
                  </a:cubicBezTo>
                  <a:cubicBezTo>
                    <a:pt x="775" y="7588"/>
                    <a:pt x="761" y="7708"/>
                    <a:pt x="765" y="7831"/>
                  </a:cubicBezTo>
                  <a:cubicBezTo>
                    <a:pt x="768" y="7945"/>
                    <a:pt x="793" y="8057"/>
                    <a:pt x="808" y="8170"/>
                  </a:cubicBezTo>
                  <a:cubicBezTo>
                    <a:pt x="823" y="8286"/>
                    <a:pt x="833" y="8401"/>
                    <a:pt x="855" y="8516"/>
                  </a:cubicBezTo>
                  <a:cubicBezTo>
                    <a:pt x="874" y="8611"/>
                    <a:pt x="862" y="8707"/>
                    <a:pt x="867" y="8804"/>
                  </a:cubicBezTo>
                  <a:cubicBezTo>
                    <a:pt x="872" y="8922"/>
                    <a:pt x="896" y="9040"/>
                    <a:pt x="899" y="9158"/>
                  </a:cubicBezTo>
                  <a:cubicBezTo>
                    <a:pt x="903" y="9278"/>
                    <a:pt x="901" y="9397"/>
                    <a:pt x="917" y="9514"/>
                  </a:cubicBezTo>
                  <a:cubicBezTo>
                    <a:pt x="931" y="9625"/>
                    <a:pt x="960" y="9718"/>
                    <a:pt x="966" y="9825"/>
                  </a:cubicBezTo>
                  <a:cubicBezTo>
                    <a:pt x="972" y="9936"/>
                    <a:pt x="994" y="10044"/>
                    <a:pt x="1006" y="10154"/>
                  </a:cubicBezTo>
                  <a:cubicBezTo>
                    <a:pt x="1021" y="10283"/>
                    <a:pt x="997" y="10404"/>
                    <a:pt x="1029" y="10533"/>
                  </a:cubicBezTo>
                  <a:cubicBezTo>
                    <a:pt x="1085" y="10754"/>
                    <a:pt x="1079" y="10985"/>
                    <a:pt x="1111" y="11212"/>
                  </a:cubicBezTo>
                  <a:cubicBezTo>
                    <a:pt x="1147" y="11478"/>
                    <a:pt x="1171" y="11744"/>
                    <a:pt x="1208" y="12010"/>
                  </a:cubicBezTo>
                  <a:cubicBezTo>
                    <a:pt x="1226" y="12135"/>
                    <a:pt x="1238" y="12261"/>
                    <a:pt x="1252" y="12387"/>
                  </a:cubicBezTo>
                  <a:cubicBezTo>
                    <a:pt x="1267" y="12518"/>
                    <a:pt x="1296" y="12650"/>
                    <a:pt x="1298" y="12781"/>
                  </a:cubicBezTo>
                  <a:cubicBezTo>
                    <a:pt x="1297" y="12848"/>
                    <a:pt x="1303" y="12915"/>
                    <a:pt x="1313" y="12981"/>
                  </a:cubicBezTo>
                  <a:cubicBezTo>
                    <a:pt x="1325" y="13040"/>
                    <a:pt x="1350" y="13099"/>
                    <a:pt x="1356" y="13160"/>
                  </a:cubicBezTo>
                  <a:cubicBezTo>
                    <a:pt x="1361" y="13207"/>
                    <a:pt x="1354" y="13264"/>
                    <a:pt x="1353" y="13312"/>
                  </a:cubicBezTo>
                  <a:cubicBezTo>
                    <a:pt x="1351" y="13393"/>
                    <a:pt x="1358" y="13472"/>
                    <a:pt x="1374" y="13552"/>
                  </a:cubicBezTo>
                  <a:cubicBezTo>
                    <a:pt x="1395" y="13663"/>
                    <a:pt x="1395" y="13756"/>
                    <a:pt x="1404" y="13879"/>
                  </a:cubicBezTo>
                  <a:cubicBezTo>
                    <a:pt x="1409" y="13943"/>
                    <a:pt x="1417" y="14007"/>
                    <a:pt x="1439" y="14066"/>
                  </a:cubicBezTo>
                  <a:cubicBezTo>
                    <a:pt x="1462" y="14130"/>
                    <a:pt x="1506" y="14176"/>
                    <a:pt x="1540" y="14233"/>
                  </a:cubicBezTo>
                  <a:cubicBezTo>
                    <a:pt x="1568" y="14278"/>
                    <a:pt x="1622" y="14302"/>
                    <a:pt x="1674" y="14302"/>
                  </a:cubicBezTo>
                  <a:cubicBezTo>
                    <a:pt x="1735" y="14302"/>
                    <a:pt x="1794" y="14269"/>
                    <a:pt x="1807" y="14198"/>
                  </a:cubicBezTo>
                  <a:cubicBezTo>
                    <a:pt x="1825" y="14090"/>
                    <a:pt x="1818" y="13987"/>
                    <a:pt x="1825" y="13879"/>
                  </a:cubicBezTo>
                  <a:cubicBezTo>
                    <a:pt x="1834" y="13754"/>
                    <a:pt x="1834" y="13640"/>
                    <a:pt x="1810" y="13515"/>
                  </a:cubicBezTo>
                  <a:cubicBezTo>
                    <a:pt x="1790" y="13414"/>
                    <a:pt x="1790" y="13324"/>
                    <a:pt x="1790" y="13222"/>
                  </a:cubicBezTo>
                  <a:cubicBezTo>
                    <a:pt x="1791" y="13162"/>
                    <a:pt x="1786" y="13103"/>
                    <a:pt x="1774" y="13045"/>
                  </a:cubicBezTo>
                  <a:cubicBezTo>
                    <a:pt x="1764" y="12985"/>
                    <a:pt x="1737" y="12926"/>
                    <a:pt x="1731" y="12866"/>
                  </a:cubicBezTo>
                  <a:cubicBezTo>
                    <a:pt x="1729" y="12845"/>
                    <a:pt x="1731" y="12787"/>
                    <a:pt x="1731" y="12752"/>
                  </a:cubicBezTo>
                  <a:cubicBezTo>
                    <a:pt x="1726" y="12683"/>
                    <a:pt x="1717" y="12614"/>
                    <a:pt x="1705" y="12546"/>
                  </a:cubicBezTo>
                  <a:cubicBezTo>
                    <a:pt x="1687" y="12432"/>
                    <a:pt x="1676" y="12316"/>
                    <a:pt x="1662" y="12201"/>
                  </a:cubicBezTo>
                  <a:cubicBezTo>
                    <a:pt x="1636" y="11964"/>
                    <a:pt x="1599" y="11729"/>
                    <a:pt x="1576" y="11492"/>
                  </a:cubicBezTo>
                  <a:cubicBezTo>
                    <a:pt x="1552" y="11256"/>
                    <a:pt x="1514" y="11024"/>
                    <a:pt x="1496" y="10788"/>
                  </a:cubicBezTo>
                  <a:cubicBezTo>
                    <a:pt x="1487" y="10671"/>
                    <a:pt x="1475" y="10559"/>
                    <a:pt x="1444" y="10446"/>
                  </a:cubicBezTo>
                  <a:cubicBezTo>
                    <a:pt x="1415" y="10342"/>
                    <a:pt x="1436" y="10233"/>
                    <a:pt x="1424" y="10124"/>
                  </a:cubicBezTo>
                  <a:cubicBezTo>
                    <a:pt x="1414" y="10017"/>
                    <a:pt x="1391" y="9918"/>
                    <a:pt x="1384" y="9811"/>
                  </a:cubicBezTo>
                  <a:cubicBezTo>
                    <a:pt x="1377" y="9689"/>
                    <a:pt x="1343" y="9575"/>
                    <a:pt x="1327" y="9459"/>
                  </a:cubicBezTo>
                  <a:cubicBezTo>
                    <a:pt x="1311" y="9354"/>
                    <a:pt x="1318" y="9238"/>
                    <a:pt x="1314" y="9129"/>
                  </a:cubicBezTo>
                  <a:cubicBezTo>
                    <a:pt x="1309" y="9012"/>
                    <a:pt x="1282" y="8893"/>
                    <a:pt x="1278" y="8776"/>
                  </a:cubicBezTo>
                  <a:cubicBezTo>
                    <a:pt x="1276" y="8659"/>
                    <a:pt x="1278" y="8549"/>
                    <a:pt x="1257" y="8435"/>
                  </a:cubicBezTo>
                  <a:cubicBezTo>
                    <a:pt x="1237" y="8320"/>
                    <a:pt x="1223" y="8206"/>
                    <a:pt x="1206" y="8089"/>
                  </a:cubicBezTo>
                  <a:cubicBezTo>
                    <a:pt x="1193" y="7993"/>
                    <a:pt x="1172" y="7898"/>
                    <a:pt x="1172" y="7800"/>
                  </a:cubicBezTo>
                  <a:cubicBezTo>
                    <a:pt x="1172" y="7678"/>
                    <a:pt x="1180" y="7558"/>
                    <a:pt x="1169" y="7435"/>
                  </a:cubicBezTo>
                  <a:cubicBezTo>
                    <a:pt x="1128" y="6967"/>
                    <a:pt x="1035" y="6504"/>
                    <a:pt x="978" y="6039"/>
                  </a:cubicBezTo>
                  <a:cubicBezTo>
                    <a:pt x="948" y="5804"/>
                    <a:pt x="925" y="5568"/>
                    <a:pt x="919" y="5331"/>
                  </a:cubicBezTo>
                  <a:cubicBezTo>
                    <a:pt x="912" y="5090"/>
                    <a:pt x="895" y="4854"/>
                    <a:pt x="875" y="4614"/>
                  </a:cubicBezTo>
                  <a:cubicBezTo>
                    <a:pt x="855" y="4372"/>
                    <a:pt x="880" y="4125"/>
                    <a:pt x="853" y="3883"/>
                  </a:cubicBezTo>
                  <a:cubicBezTo>
                    <a:pt x="841" y="3775"/>
                    <a:pt x="809" y="3671"/>
                    <a:pt x="799" y="3562"/>
                  </a:cubicBezTo>
                  <a:cubicBezTo>
                    <a:pt x="786" y="3434"/>
                    <a:pt x="774" y="3306"/>
                    <a:pt x="756" y="3179"/>
                  </a:cubicBezTo>
                  <a:cubicBezTo>
                    <a:pt x="680" y="2650"/>
                    <a:pt x="524" y="2137"/>
                    <a:pt x="431" y="1611"/>
                  </a:cubicBezTo>
                  <a:cubicBezTo>
                    <a:pt x="384" y="1343"/>
                    <a:pt x="343" y="1074"/>
                    <a:pt x="300" y="806"/>
                  </a:cubicBezTo>
                  <a:cubicBezTo>
                    <a:pt x="279" y="676"/>
                    <a:pt x="281" y="544"/>
                    <a:pt x="247" y="416"/>
                  </a:cubicBezTo>
                  <a:cubicBezTo>
                    <a:pt x="215" y="296"/>
                    <a:pt x="173" y="179"/>
                    <a:pt x="154" y="56"/>
                  </a:cubicBezTo>
                  <a:cubicBezTo>
                    <a:pt x="148" y="18"/>
                    <a:pt x="11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2835569" y="3265063"/>
              <a:ext cx="256189" cy="1669750"/>
            </a:xfrm>
            <a:custGeom>
              <a:avLst/>
              <a:gdLst/>
              <a:ahLst/>
              <a:cxnLst/>
              <a:rect l="l" t="t" r="r" b="b"/>
              <a:pathLst>
                <a:path w="2096" h="13661" extrusionOk="0">
                  <a:moveTo>
                    <a:pt x="99" y="0"/>
                  </a:moveTo>
                  <a:cubicBezTo>
                    <a:pt x="55" y="0"/>
                    <a:pt x="11" y="29"/>
                    <a:pt x="10" y="87"/>
                  </a:cubicBezTo>
                  <a:cubicBezTo>
                    <a:pt x="0" y="532"/>
                    <a:pt x="69" y="977"/>
                    <a:pt x="91" y="1422"/>
                  </a:cubicBezTo>
                  <a:cubicBezTo>
                    <a:pt x="113" y="1877"/>
                    <a:pt x="169" y="2330"/>
                    <a:pt x="214" y="2783"/>
                  </a:cubicBezTo>
                  <a:cubicBezTo>
                    <a:pt x="260" y="3240"/>
                    <a:pt x="298" y="3698"/>
                    <a:pt x="304" y="4156"/>
                  </a:cubicBezTo>
                  <a:cubicBezTo>
                    <a:pt x="310" y="4615"/>
                    <a:pt x="276" y="5069"/>
                    <a:pt x="310" y="5526"/>
                  </a:cubicBezTo>
                  <a:cubicBezTo>
                    <a:pt x="344" y="5979"/>
                    <a:pt x="351" y="6433"/>
                    <a:pt x="423" y="6882"/>
                  </a:cubicBezTo>
                  <a:cubicBezTo>
                    <a:pt x="493" y="7329"/>
                    <a:pt x="583" y="7775"/>
                    <a:pt x="660" y="8220"/>
                  </a:cubicBezTo>
                  <a:cubicBezTo>
                    <a:pt x="738" y="8666"/>
                    <a:pt x="830" y="9110"/>
                    <a:pt x="933" y="9550"/>
                  </a:cubicBezTo>
                  <a:cubicBezTo>
                    <a:pt x="984" y="9769"/>
                    <a:pt x="1048" y="9986"/>
                    <a:pt x="1086" y="10208"/>
                  </a:cubicBezTo>
                  <a:cubicBezTo>
                    <a:pt x="1123" y="10424"/>
                    <a:pt x="1140" y="10642"/>
                    <a:pt x="1199" y="10853"/>
                  </a:cubicBezTo>
                  <a:cubicBezTo>
                    <a:pt x="1230" y="10965"/>
                    <a:pt x="1265" y="11077"/>
                    <a:pt x="1283" y="11194"/>
                  </a:cubicBezTo>
                  <a:cubicBezTo>
                    <a:pt x="1302" y="11312"/>
                    <a:pt x="1314" y="11432"/>
                    <a:pt x="1336" y="11550"/>
                  </a:cubicBezTo>
                  <a:cubicBezTo>
                    <a:pt x="1358" y="11671"/>
                    <a:pt x="1393" y="11789"/>
                    <a:pt x="1423" y="11908"/>
                  </a:cubicBezTo>
                  <a:cubicBezTo>
                    <a:pt x="1456" y="12032"/>
                    <a:pt x="1481" y="12155"/>
                    <a:pt x="1531" y="12273"/>
                  </a:cubicBezTo>
                  <a:cubicBezTo>
                    <a:pt x="1618" y="12477"/>
                    <a:pt x="1635" y="12701"/>
                    <a:pt x="1686" y="12914"/>
                  </a:cubicBezTo>
                  <a:cubicBezTo>
                    <a:pt x="1742" y="13143"/>
                    <a:pt x="1797" y="13370"/>
                    <a:pt x="1851" y="13599"/>
                  </a:cubicBezTo>
                  <a:cubicBezTo>
                    <a:pt x="1861" y="13640"/>
                    <a:pt x="1896" y="13660"/>
                    <a:pt x="1932" y="13660"/>
                  </a:cubicBezTo>
                  <a:cubicBezTo>
                    <a:pt x="1968" y="13660"/>
                    <a:pt x="2005" y="13639"/>
                    <a:pt x="2016" y="13599"/>
                  </a:cubicBezTo>
                  <a:cubicBezTo>
                    <a:pt x="2070" y="13402"/>
                    <a:pt x="2096" y="13177"/>
                    <a:pt x="2071" y="12974"/>
                  </a:cubicBezTo>
                  <a:cubicBezTo>
                    <a:pt x="2045" y="12761"/>
                    <a:pt x="2026" y="12547"/>
                    <a:pt x="1981" y="12336"/>
                  </a:cubicBezTo>
                  <a:cubicBezTo>
                    <a:pt x="1961" y="12241"/>
                    <a:pt x="1914" y="12157"/>
                    <a:pt x="1884" y="12065"/>
                  </a:cubicBezTo>
                  <a:cubicBezTo>
                    <a:pt x="1849" y="11960"/>
                    <a:pt x="1830" y="11848"/>
                    <a:pt x="1803" y="11740"/>
                  </a:cubicBezTo>
                  <a:cubicBezTo>
                    <a:pt x="1748" y="11527"/>
                    <a:pt x="1715" y="11316"/>
                    <a:pt x="1682" y="11098"/>
                  </a:cubicBezTo>
                  <a:cubicBezTo>
                    <a:pt x="1651" y="10889"/>
                    <a:pt x="1571" y="10693"/>
                    <a:pt x="1537" y="10484"/>
                  </a:cubicBezTo>
                  <a:cubicBezTo>
                    <a:pt x="1500" y="10257"/>
                    <a:pt x="1469" y="10033"/>
                    <a:pt x="1412" y="9811"/>
                  </a:cubicBezTo>
                  <a:cubicBezTo>
                    <a:pt x="1300" y="9373"/>
                    <a:pt x="1196" y="8933"/>
                    <a:pt x="1107" y="8490"/>
                  </a:cubicBezTo>
                  <a:cubicBezTo>
                    <a:pt x="1019" y="8047"/>
                    <a:pt x="950" y="7597"/>
                    <a:pt x="861" y="7152"/>
                  </a:cubicBezTo>
                  <a:cubicBezTo>
                    <a:pt x="818" y="6943"/>
                    <a:pt x="768" y="6736"/>
                    <a:pt x="740" y="6524"/>
                  </a:cubicBezTo>
                  <a:cubicBezTo>
                    <a:pt x="710" y="6296"/>
                    <a:pt x="693" y="6067"/>
                    <a:pt x="673" y="5838"/>
                  </a:cubicBezTo>
                  <a:cubicBezTo>
                    <a:pt x="654" y="5617"/>
                    <a:pt x="626" y="5398"/>
                    <a:pt x="615" y="5177"/>
                  </a:cubicBezTo>
                  <a:cubicBezTo>
                    <a:pt x="604" y="4943"/>
                    <a:pt x="607" y="4710"/>
                    <a:pt x="606" y="4476"/>
                  </a:cubicBezTo>
                  <a:cubicBezTo>
                    <a:pt x="602" y="4020"/>
                    <a:pt x="562" y="3565"/>
                    <a:pt x="513" y="3114"/>
                  </a:cubicBezTo>
                  <a:cubicBezTo>
                    <a:pt x="456" y="2608"/>
                    <a:pt x="377" y="2104"/>
                    <a:pt x="332" y="1597"/>
                  </a:cubicBezTo>
                  <a:cubicBezTo>
                    <a:pt x="310" y="1347"/>
                    <a:pt x="296" y="1099"/>
                    <a:pt x="263" y="852"/>
                  </a:cubicBezTo>
                  <a:cubicBezTo>
                    <a:pt x="230" y="597"/>
                    <a:pt x="194" y="343"/>
                    <a:pt x="189" y="87"/>
                  </a:cubicBezTo>
                  <a:cubicBezTo>
                    <a:pt x="188" y="29"/>
                    <a:pt x="144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26"/>
          <p:cNvSpPr/>
          <p:nvPr/>
        </p:nvSpPr>
        <p:spPr>
          <a:xfrm rot="2537082" flipH="1">
            <a:off x="7774495" y="3526774"/>
            <a:ext cx="1970079" cy="2154439"/>
          </a:xfrm>
          <a:custGeom>
            <a:avLst/>
            <a:gdLst/>
            <a:ahLst/>
            <a:cxnLst/>
            <a:rect l="l" t="t" r="r" b="b"/>
            <a:pathLst>
              <a:path w="39517" h="43215" extrusionOk="0">
                <a:moveTo>
                  <a:pt x="26987" y="0"/>
                </a:moveTo>
                <a:cubicBezTo>
                  <a:pt x="25639" y="0"/>
                  <a:pt x="25043" y="1839"/>
                  <a:pt x="24353" y="2803"/>
                </a:cubicBezTo>
                <a:cubicBezTo>
                  <a:pt x="23807" y="4644"/>
                  <a:pt x="23041" y="6447"/>
                  <a:pt x="22794" y="8368"/>
                </a:cubicBezTo>
                <a:cubicBezTo>
                  <a:pt x="22621" y="7611"/>
                  <a:pt x="22143" y="7007"/>
                  <a:pt x="21782" y="6336"/>
                </a:cubicBezTo>
                <a:cubicBezTo>
                  <a:pt x="21558" y="5947"/>
                  <a:pt x="21403" y="5531"/>
                  <a:pt x="21115" y="5180"/>
                </a:cubicBezTo>
                <a:cubicBezTo>
                  <a:pt x="20639" y="4293"/>
                  <a:pt x="19972" y="3580"/>
                  <a:pt x="19092" y="3088"/>
                </a:cubicBezTo>
                <a:cubicBezTo>
                  <a:pt x="18297" y="2539"/>
                  <a:pt x="17386" y="2235"/>
                  <a:pt x="16424" y="2202"/>
                </a:cubicBezTo>
                <a:cubicBezTo>
                  <a:pt x="16090" y="2195"/>
                  <a:pt x="15665" y="2162"/>
                  <a:pt x="15234" y="2162"/>
                </a:cubicBezTo>
                <a:cubicBezTo>
                  <a:pt x="14223" y="2162"/>
                  <a:pt x="13179" y="2346"/>
                  <a:pt x="13197" y="3501"/>
                </a:cubicBezTo>
                <a:cubicBezTo>
                  <a:pt x="13224" y="3936"/>
                  <a:pt x="13345" y="4362"/>
                  <a:pt x="13469" y="4779"/>
                </a:cubicBezTo>
                <a:cubicBezTo>
                  <a:pt x="13479" y="5212"/>
                  <a:pt x="13853" y="5539"/>
                  <a:pt x="14076" y="5874"/>
                </a:cubicBezTo>
                <a:cubicBezTo>
                  <a:pt x="15202" y="7480"/>
                  <a:pt x="17026" y="8344"/>
                  <a:pt x="18608" y="9418"/>
                </a:cubicBezTo>
                <a:cubicBezTo>
                  <a:pt x="18408" y="9398"/>
                  <a:pt x="18207" y="9388"/>
                  <a:pt x="18007" y="9388"/>
                </a:cubicBezTo>
                <a:cubicBezTo>
                  <a:pt x="17153" y="9388"/>
                  <a:pt x="16304" y="9569"/>
                  <a:pt x="15511" y="9889"/>
                </a:cubicBezTo>
                <a:cubicBezTo>
                  <a:pt x="14690" y="10246"/>
                  <a:pt x="14012" y="10901"/>
                  <a:pt x="13401" y="11532"/>
                </a:cubicBezTo>
                <a:cubicBezTo>
                  <a:pt x="13121" y="12082"/>
                  <a:pt x="14046" y="13311"/>
                  <a:pt x="14424" y="13721"/>
                </a:cubicBezTo>
                <a:cubicBezTo>
                  <a:pt x="15809" y="15401"/>
                  <a:pt x="17104" y="16991"/>
                  <a:pt x="18604" y="16991"/>
                </a:cubicBezTo>
                <a:cubicBezTo>
                  <a:pt x="19446" y="16991"/>
                  <a:pt x="20352" y="16491"/>
                  <a:pt x="21374" y="15225"/>
                </a:cubicBezTo>
                <a:lnTo>
                  <a:pt x="21374" y="15225"/>
                </a:lnTo>
                <a:cubicBezTo>
                  <a:pt x="20271" y="17511"/>
                  <a:pt x="18953" y="19707"/>
                  <a:pt x="17618" y="21876"/>
                </a:cubicBezTo>
                <a:cubicBezTo>
                  <a:pt x="16834" y="22860"/>
                  <a:pt x="16081" y="23865"/>
                  <a:pt x="15185" y="24752"/>
                </a:cubicBezTo>
                <a:cubicBezTo>
                  <a:pt x="13307" y="26742"/>
                  <a:pt x="11680" y="28942"/>
                  <a:pt x="10018" y="31109"/>
                </a:cubicBezTo>
                <a:cubicBezTo>
                  <a:pt x="10436" y="30197"/>
                  <a:pt x="11183" y="29432"/>
                  <a:pt x="11374" y="28419"/>
                </a:cubicBezTo>
                <a:cubicBezTo>
                  <a:pt x="11552" y="27250"/>
                  <a:pt x="11626" y="26069"/>
                  <a:pt x="11692" y="24891"/>
                </a:cubicBezTo>
                <a:cubicBezTo>
                  <a:pt x="11804" y="23210"/>
                  <a:pt x="12343" y="21491"/>
                  <a:pt x="11834" y="19828"/>
                </a:cubicBezTo>
                <a:cubicBezTo>
                  <a:pt x="11518" y="18859"/>
                  <a:pt x="11405" y="17853"/>
                  <a:pt x="11220" y="16857"/>
                </a:cubicBezTo>
                <a:cubicBezTo>
                  <a:pt x="10869" y="15404"/>
                  <a:pt x="10142" y="14087"/>
                  <a:pt x="9635" y="12687"/>
                </a:cubicBezTo>
                <a:cubicBezTo>
                  <a:pt x="8976" y="11144"/>
                  <a:pt x="8093" y="9703"/>
                  <a:pt x="7390" y="8175"/>
                </a:cubicBezTo>
                <a:cubicBezTo>
                  <a:pt x="7179" y="7619"/>
                  <a:pt x="7094" y="7019"/>
                  <a:pt x="6819" y="6485"/>
                </a:cubicBezTo>
                <a:cubicBezTo>
                  <a:pt x="6715" y="6098"/>
                  <a:pt x="6537" y="5923"/>
                  <a:pt x="6360" y="5923"/>
                </a:cubicBezTo>
                <a:cubicBezTo>
                  <a:pt x="6147" y="5923"/>
                  <a:pt x="5935" y="6179"/>
                  <a:pt x="5857" y="6622"/>
                </a:cubicBezTo>
                <a:cubicBezTo>
                  <a:pt x="5854" y="8024"/>
                  <a:pt x="6038" y="9429"/>
                  <a:pt x="6192" y="10822"/>
                </a:cubicBezTo>
                <a:cubicBezTo>
                  <a:pt x="6727" y="13356"/>
                  <a:pt x="7726" y="15766"/>
                  <a:pt x="8711" y="18142"/>
                </a:cubicBezTo>
                <a:cubicBezTo>
                  <a:pt x="9111" y="18959"/>
                  <a:pt x="9464" y="19798"/>
                  <a:pt x="9770" y="20654"/>
                </a:cubicBezTo>
                <a:cubicBezTo>
                  <a:pt x="10118" y="22021"/>
                  <a:pt x="10291" y="23422"/>
                  <a:pt x="10347" y="24824"/>
                </a:cubicBezTo>
                <a:cubicBezTo>
                  <a:pt x="10488" y="26299"/>
                  <a:pt x="10428" y="27777"/>
                  <a:pt x="10412" y="29256"/>
                </a:cubicBezTo>
                <a:cubicBezTo>
                  <a:pt x="10395" y="29608"/>
                  <a:pt x="10395" y="29986"/>
                  <a:pt x="10209" y="30296"/>
                </a:cubicBezTo>
                <a:cubicBezTo>
                  <a:pt x="9828" y="31069"/>
                  <a:pt x="9190" y="31668"/>
                  <a:pt x="8788" y="32425"/>
                </a:cubicBezTo>
                <a:cubicBezTo>
                  <a:pt x="8626" y="32505"/>
                  <a:pt x="8483" y="32687"/>
                  <a:pt x="8467" y="32865"/>
                </a:cubicBezTo>
                <a:cubicBezTo>
                  <a:pt x="8449" y="32913"/>
                  <a:pt x="8386" y="32979"/>
                  <a:pt x="8424" y="33029"/>
                </a:cubicBezTo>
                <a:cubicBezTo>
                  <a:pt x="7236" y="34425"/>
                  <a:pt x="5960" y="35739"/>
                  <a:pt x="4802" y="37156"/>
                </a:cubicBezTo>
                <a:cubicBezTo>
                  <a:pt x="3165" y="38922"/>
                  <a:pt x="1507" y="40703"/>
                  <a:pt x="237" y="42754"/>
                </a:cubicBezTo>
                <a:cubicBezTo>
                  <a:pt x="1" y="42815"/>
                  <a:pt x="108" y="43215"/>
                  <a:pt x="289" y="43215"/>
                </a:cubicBezTo>
                <a:cubicBezTo>
                  <a:pt x="336" y="43215"/>
                  <a:pt x="388" y="43188"/>
                  <a:pt x="440" y="43122"/>
                </a:cubicBezTo>
                <a:cubicBezTo>
                  <a:pt x="1066" y="42100"/>
                  <a:pt x="1773" y="41130"/>
                  <a:pt x="2553" y="40222"/>
                </a:cubicBezTo>
                <a:cubicBezTo>
                  <a:pt x="4849" y="37576"/>
                  <a:pt x="7260" y="35039"/>
                  <a:pt x="9495" y="32345"/>
                </a:cubicBezTo>
                <a:cubicBezTo>
                  <a:pt x="10574" y="32099"/>
                  <a:pt x="11668" y="32003"/>
                  <a:pt x="12764" y="32003"/>
                </a:cubicBezTo>
                <a:cubicBezTo>
                  <a:pt x="14422" y="32003"/>
                  <a:pt x="16087" y="32222"/>
                  <a:pt x="17721" y="32471"/>
                </a:cubicBezTo>
                <a:cubicBezTo>
                  <a:pt x="19104" y="32658"/>
                  <a:pt x="20436" y="33129"/>
                  <a:pt x="21824" y="33253"/>
                </a:cubicBezTo>
                <a:cubicBezTo>
                  <a:pt x="21883" y="33254"/>
                  <a:pt x="21941" y="33254"/>
                  <a:pt x="22000" y="33254"/>
                </a:cubicBezTo>
                <a:cubicBezTo>
                  <a:pt x="23704" y="33254"/>
                  <a:pt x="25379" y="32981"/>
                  <a:pt x="27074" y="32857"/>
                </a:cubicBezTo>
                <a:cubicBezTo>
                  <a:pt x="27388" y="32875"/>
                  <a:pt x="27701" y="32883"/>
                  <a:pt x="28015" y="32883"/>
                </a:cubicBezTo>
                <a:cubicBezTo>
                  <a:pt x="28806" y="32883"/>
                  <a:pt x="29596" y="32831"/>
                  <a:pt x="30382" y="32749"/>
                </a:cubicBezTo>
                <a:cubicBezTo>
                  <a:pt x="31362" y="32355"/>
                  <a:pt x="28054" y="31433"/>
                  <a:pt x="27792" y="31247"/>
                </a:cubicBezTo>
                <a:cubicBezTo>
                  <a:pt x="26347" y="30555"/>
                  <a:pt x="24799" y="30110"/>
                  <a:pt x="23225" y="29852"/>
                </a:cubicBezTo>
                <a:cubicBezTo>
                  <a:pt x="21486" y="29524"/>
                  <a:pt x="19932" y="29301"/>
                  <a:pt x="18367" y="29301"/>
                </a:cubicBezTo>
                <a:cubicBezTo>
                  <a:pt x="17004" y="29301"/>
                  <a:pt x="15631" y="29470"/>
                  <a:pt x="14120" y="29885"/>
                </a:cubicBezTo>
                <a:cubicBezTo>
                  <a:pt x="13640" y="30042"/>
                  <a:pt x="13180" y="30237"/>
                  <a:pt x="12724" y="30452"/>
                </a:cubicBezTo>
                <a:cubicBezTo>
                  <a:pt x="11958" y="30687"/>
                  <a:pt x="11178" y="30873"/>
                  <a:pt x="10441" y="31188"/>
                </a:cubicBezTo>
                <a:cubicBezTo>
                  <a:pt x="11110" y="30335"/>
                  <a:pt x="11742" y="29453"/>
                  <a:pt x="12413" y="28601"/>
                </a:cubicBezTo>
                <a:cubicBezTo>
                  <a:pt x="12435" y="28623"/>
                  <a:pt x="12460" y="28631"/>
                  <a:pt x="12482" y="28631"/>
                </a:cubicBezTo>
                <a:cubicBezTo>
                  <a:pt x="12562" y="28631"/>
                  <a:pt x="12620" y="28523"/>
                  <a:pt x="12511" y="28476"/>
                </a:cubicBezTo>
                <a:cubicBezTo>
                  <a:pt x="13288" y="27536"/>
                  <a:pt x="14829" y="27665"/>
                  <a:pt x="15925" y="27300"/>
                </a:cubicBezTo>
                <a:cubicBezTo>
                  <a:pt x="17252" y="27073"/>
                  <a:pt x="18581" y="26855"/>
                  <a:pt x="19932" y="26825"/>
                </a:cubicBezTo>
                <a:cubicBezTo>
                  <a:pt x="21975" y="26737"/>
                  <a:pt x="24016" y="26686"/>
                  <a:pt x="26060" y="26644"/>
                </a:cubicBezTo>
                <a:cubicBezTo>
                  <a:pt x="27016" y="26645"/>
                  <a:pt x="27977" y="26717"/>
                  <a:pt x="28935" y="26717"/>
                </a:cubicBezTo>
                <a:cubicBezTo>
                  <a:pt x="29467" y="26717"/>
                  <a:pt x="29998" y="26695"/>
                  <a:pt x="30527" y="26626"/>
                </a:cubicBezTo>
                <a:lnTo>
                  <a:pt x="30527" y="26626"/>
                </a:lnTo>
                <a:cubicBezTo>
                  <a:pt x="30307" y="27003"/>
                  <a:pt x="31190" y="27665"/>
                  <a:pt x="31410" y="27968"/>
                </a:cubicBezTo>
                <a:cubicBezTo>
                  <a:pt x="32783" y="29274"/>
                  <a:pt x="34494" y="30215"/>
                  <a:pt x="36195" y="31026"/>
                </a:cubicBezTo>
                <a:cubicBezTo>
                  <a:pt x="36493" y="31133"/>
                  <a:pt x="36977" y="31515"/>
                  <a:pt x="37345" y="31515"/>
                </a:cubicBezTo>
                <a:cubicBezTo>
                  <a:pt x="37464" y="31515"/>
                  <a:pt x="37570" y="31475"/>
                  <a:pt x="37654" y="31374"/>
                </a:cubicBezTo>
                <a:cubicBezTo>
                  <a:pt x="38033" y="30873"/>
                  <a:pt x="37613" y="30293"/>
                  <a:pt x="37288" y="29889"/>
                </a:cubicBezTo>
                <a:lnTo>
                  <a:pt x="37288" y="29889"/>
                </a:lnTo>
                <a:cubicBezTo>
                  <a:pt x="37476" y="29949"/>
                  <a:pt x="37666" y="29978"/>
                  <a:pt x="37854" y="29978"/>
                </a:cubicBezTo>
                <a:cubicBezTo>
                  <a:pt x="38138" y="29978"/>
                  <a:pt x="38418" y="29912"/>
                  <a:pt x="38686" y="29788"/>
                </a:cubicBezTo>
                <a:cubicBezTo>
                  <a:pt x="39264" y="29582"/>
                  <a:pt x="39233" y="29061"/>
                  <a:pt x="38740" y="28764"/>
                </a:cubicBezTo>
                <a:cubicBezTo>
                  <a:pt x="38135" y="28186"/>
                  <a:pt x="37414" y="27784"/>
                  <a:pt x="36684" y="27388"/>
                </a:cubicBezTo>
                <a:cubicBezTo>
                  <a:pt x="35346" y="26781"/>
                  <a:pt x="33863" y="26668"/>
                  <a:pt x="32426" y="26558"/>
                </a:cubicBezTo>
                <a:cubicBezTo>
                  <a:pt x="33432" y="26410"/>
                  <a:pt x="37179" y="25257"/>
                  <a:pt x="37522" y="24351"/>
                </a:cubicBezTo>
                <a:cubicBezTo>
                  <a:pt x="37591" y="24064"/>
                  <a:pt x="37711" y="23783"/>
                  <a:pt x="37739" y="23488"/>
                </a:cubicBezTo>
                <a:cubicBezTo>
                  <a:pt x="37749" y="23221"/>
                  <a:pt x="37585" y="22982"/>
                  <a:pt x="37605" y="22716"/>
                </a:cubicBezTo>
                <a:cubicBezTo>
                  <a:pt x="37614" y="22585"/>
                  <a:pt x="37629" y="22469"/>
                  <a:pt x="37568" y="22347"/>
                </a:cubicBezTo>
                <a:cubicBezTo>
                  <a:pt x="37303" y="21965"/>
                  <a:pt x="36936" y="21657"/>
                  <a:pt x="36567" y="21377"/>
                </a:cubicBezTo>
                <a:cubicBezTo>
                  <a:pt x="36080" y="21029"/>
                  <a:pt x="35805" y="20852"/>
                  <a:pt x="35554" y="20852"/>
                </a:cubicBezTo>
                <a:cubicBezTo>
                  <a:pt x="35277" y="20852"/>
                  <a:pt x="35029" y="21066"/>
                  <a:pt x="34555" y="21504"/>
                </a:cubicBezTo>
                <a:cubicBezTo>
                  <a:pt x="34638" y="20957"/>
                  <a:pt x="34764" y="20409"/>
                  <a:pt x="34514" y="19886"/>
                </a:cubicBezTo>
                <a:cubicBezTo>
                  <a:pt x="34539" y="19505"/>
                  <a:pt x="34407" y="19119"/>
                  <a:pt x="34097" y="18873"/>
                </a:cubicBezTo>
                <a:cubicBezTo>
                  <a:pt x="33956" y="18750"/>
                  <a:pt x="33807" y="18731"/>
                  <a:pt x="33648" y="18731"/>
                </a:cubicBezTo>
                <a:cubicBezTo>
                  <a:pt x="33576" y="18731"/>
                  <a:pt x="33502" y="18735"/>
                  <a:pt x="33427" y="18735"/>
                </a:cubicBezTo>
                <a:cubicBezTo>
                  <a:pt x="33404" y="18735"/>
                  <a:pt x="33382" y="18734"/>
                  <a:pt x="33359" y="18733"/>
                </a:cubicBezTo>
                <a:cubicBezTo>
                  <a:pt x="33315" y="18724"/>
                  <a:pt x="33271" y="18720"/>
                  <a:pt x="33229" y="18720"/>
                </a:cubicBezTo>
                <a:cubicBezTo>
                  <a:pt x="33054" y="18720"/>
                  <a:pt x="32896" y="18796"/>
                  <a:pt x="32770" y="18934"/>
                </a:cubicBezTo>
                <a:cubicBezTo>
                  <a:pt x="31928" y="19927"/>
                  <a:pt x="31550" y="21221"/>
                  <a:pt x="30967" y="22371"/>
                </a:cubicBezTo>
                <a:cubicBezTo>
                  <a:pt x="30558" y="23210"/>
                  <a:pt x="30229" y="24113"/>
                  <a:pt x="30154" y="25046"/>
                </a:cubicBezTo>
                <a:cubicBezTo>
                  <a:pt x="30154" y="25352"/>
                  <a:pt x="30274" y="25632"/>
                  <a:pt x="30319" y="25932"/>
                </a:cubicBezTo>
                <a:cubicBezTo>
                  <a:pt x="30340" y="26077"/>
                  <a:pt x="30339" y="26248"/>
                  <a:pt x="30453" y="26355"/>
                </a:cubicBezTo>
                <a:cubicBezTo>
                  <a:pt x="29548" y="26428"/>
                  <a:pt x="28640" y="26446"/>
                  <a:pt x="27731" y="26446"/>
                </a:cubicBezTo>
                <a:cubicBezTo>
                  <a:pt x="26785" y="26446"/>
                  <a:pt x="25838" y="26426"/>
                  <a:pt x="24891" y="26426"/>
                </a:cubicBezTo>
                <a:cubicBezTo>
                  <a:pt x="24081" y="26426"/>
                  <a:pt x="23272" y="26441"/>
                  <a:pt x="22465" y="26495"/>
                </a:cubicBezTo>
                <a:cubicBezTo>
                  <a:pt x="19284" y="26563"/>
                  <a:pt x="16050" y="26792"/>
                  <a:pt x="13027" y="27833"/>
                </a:cubicBezTo>
                <a:cubicBezTo>
                  <a:pt x="14398" y="26082"/>
                  <a:pt x="16030" y="24558"/>
                  <a:pt x="17359" y="22780"/>
                </a:cubicBezTo>
                <a:cubicBezTo>
                  <a:pt x="19421" y="20047"/>
                  <a:pt x="20787" y="16864"/>
                  <a:pt x="22312" y="13830"/>
                </a:cubicBezTo>
                <a:lnTo>
                  <a:pt x="22312" y="13830"/>
                </a:lnTo>
                <a:cubicBezTo>
                  <a:pt x="22065" y="15578"/>
                  <a:pt x="21806" y="17313"/>
                  <a:pt x="21766" y="19082"/>
                </a:cubicBezTo>
                <a:cubicBezTo>
                  <a:pt x="21657" y="20516"/>
                  <a:pt x="21943" y="21483"/>
                  <a:pt x="23482" y="21829"/>
                </a:cubicBezTo>
                <a:cubicBezTo>
                  <a:pt x="24042" y="22016"/>
                  <a:pt x="24611" y="22081"/>
                  <a:pt x="25184" y="22081"/>
                </a:cubicBezTo>
                <a:cubicBezTo>
                  <a:pt x="25897" y="22081"/>
                  <a:pt x="26615" y="21981"/>
                  <a:pt x="27324" y="21895"/>
                </a:cubicBezTo>
                <a:cubicBezTo>
                  <a:pt x="27967" y="21755"/>
                  <a:pt x="28824" y="21650"/>
                  <a:pt x="29044" y="20919"/>
                </a:cubicBezTo>
                <a:cubicBezTo>
                  <a:pt x="29063" y="19417"/>
                  <a:pt x="27977" y="18125"/>
                  <a:pt x="27103" y="16981"/>
                </a:cubicBezTo>
                <a:lnTo>
                  <a:pt x="27103" y="16981"/>
                </a:lnTo>
                <a:cubicBezTo>
                  <a:pt x="28299" y="17702"/>
                  <a:pt x="29886" y="18396"/>
                  <a:pt x="31327" y="18396"/>
                </a:cubicBezTo>
                <a:cubicBezTo>
                  <a:pt x="32469" y="18396"/>
                  <a:pt x="33519" y="17961"/>
                  <a:pt x="34213" y="16757"/>
                </a:cubicBezTo>
                <a:cubicBezTo>
                  <a:pt x="34236" y="16781"/>
                  <a:pt x="34263" y="16791"/>
                  <a:pt x="34288" y="16791"/>
                </a:cubicBezTo>
                <a:cubicBezTo>
                  <a:pt x="34375" y="16791"/>
                  <a:pt x="34453" y="16681"/>
                  <a:pt x="34373" y="16601"/>
                </a:cubicBezTo>
                <a:cubicBezTo>
                  <a:pt x="34362" y="16593"/>
                  <a:pt x="34368" y="16574"/>
                  <a:pt x="34367" y="16561"/>
                </a:cubicBezTo>
                <a:cubicBezTo>
                  <a:pt x="34639" y="15876"/>
                  <a:pt x="35388" y="14723"/>
                  <a:pt x="34388" y="14280"/>
                </a:cubicBezTo>
                <a:cubicBezTo>
                  <a:pt x="33476" y="13769"/>
                  <a:pt x="32652" y="13134"/>
                  <a:pt x="31719" y="12651"/>
                </a:cubicBezTo>
                <a:cubicBezTo>
                  <a:pt x="30670" y="12068"/>
                  <a:pt x="29498" y="11741"/>
                  <a:pt x="28369" y="11348"/>
                </a:cubicBezTo>
                <a:lnTo>
                  <a:pt x="28369" y="11348"/>
                </a:lnTo>
                <a:cubicBezTo>
                  <a:pt x="28544" y="11367"/>
                  <a:pt x="28718" y="11375"/>
                  <a:pt x="28890" y="11375"/>
                </a:cubicBezTo>
                <a:cubicBezTo>
                  <a:pt x="30440" y="11375"/>
                  <a:pt x="31875" y="10667"/>
                  <a:pt x="33176" y="9855"/>
                </a:cubicBezTo>
                <a:cubicBezTo>
                  <a:pt x="34463" y="9214"/>
                  <a:pt x="35600" y="8346"/>
                  <a:pt x="36643" y="7363"/>
                </a:cubicBezTo>
                <a:cubicBezTo>
                  <a:pt x="37316" y="6802"/>
                  <a:pt x="37923" y="6180"/>
                  <a:pt x="38525" y="5540"/>
                </a:cubicBezTo>
                <a:cubicBezTo>
                  <a:pt x="38617" y="5338"/>
                  <a:pt x="38757" y="5201"/>
                  <a:pt x="38931" y="5064"/>
                </a:cubicBezTo>
                <a:cubicBezTo>
                  <a:pt x="39516" y="4212"/>
                  <a:pt x="37629" y="3487"/>
                  <a:pt x="37070" y="3134"/>
                </a:cubicBezTo>
                <a:cubicBezTo>
                  <a:pt x="36478" y="2945"/>
                  <a:pt x="35886" y="2744"/>
                  <a:pt x="35356" y="2423"/>
                </a:cubicBezTo>
                <a:cubicBezTo>
                  <a:pt x="34803" y="2195"/>
                  <a:pt x="34231" y="2112"/>
                  <a:pt x="33640" y="2056"/>
                </a:cubicBezTo>
                <a:cubicBezTo>
                  <a:pt x="33363" y="2056"/>
                  <a:pt x="33084" y="2033"/>
                  <a:pt x="32807" y="2033"/>
                </a:cubicBezTo>
                <a:cubicBezTo>
                  <a:pt x="32453" y="2033"/>
                  <a:pt x="32104" y="2071"/>
                  <a:pt x="31771" y="2242"/>
                </a:cubicBezTo>
                <a:cubicBezTo>
                  <a:pt x="30891" y="814"/>
                  <a:pt x="28935" y="323"/>
                  <a:pt x="27376" y="48"/>
                </a:cubicBezTo>
                <a:cubicBezTo>
                  <a:pt x="27239" y="15"/>
                  <a:pt x="27110" y="0"/>
                  <a:pt x="269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26"/>
          <p:cNvGrpSpPr/>
          <p:nvPr/>
        </p:nvGrpSpPr>
        <p:grpSpPr>
          <a:xfrm>
            <a:off x="-867632" y="607773"/>
            <a:ext cx="1783506" cy="2357113"/>
            <a:chOff x="4011150" y="1154025"/>
            <a:chExt cx="1139475" cy="1505950"/>
          </a:xfrm>
        </p:grpSpPr>
        <p:sp>
          <p:nvSpPr>
            <p:cNvPr id="389" name="Google Shape;389;p26"/>
            <p:cNvSpPr/>
            <p:nvPr/>
          </p:nvSpPr>
          <p:spPr>
            <a:xfrm>
              <a:off x="4011150" y="1446850"/>
              <a:ext cx="623525" cy="480275"/>
            </a:xfrm>
            <a:custGeom>
              <a:avLst/>
              <a:gdLst/>
              <a:ahLst/>
              <a:cxnLst/>
              <a:rect l="l" t="t" r="r" b="b"/>
              <a:pathLst>
                <a:path w="24941" h="19211" extrusionOk="0">
                  <a:moveTo>
                    <a:pt x="10014" y="1"/>
                  </a:moveTo>
                  <a:cubicBezTo>
                    <a:pt x="9320" y="1"/>
                    <a:pt x="8626" y="79"/>
                    <a:pt x="7944" y="246"/>
                  </a:cubicBezTo>
                  <a:cubicBezTo>
                    <a:pt x="7295" y="405"/>
                    <a:pt x="6657" y="647"/>
                    <a:pt x="6123" y="1048"/>
                  </a:cubicBezTo>
                  <a:cubicBezTo>
                    <a:pt x="5255" y="1701"/>
                    <a:pt x="4741" y="2713"/>
                    <a:pt x="4301" y="3707"/>
                  </a:cubicBezTo>
                  <a:cubicBezTo>
                    <a:pt x="2845" y="7001"/>
                    <a:pt x="1" y="13449"/>
                    <a:pt x="1896" y="17007"/>
                  </a:cubicBezTo>
                  <a:cubicBezTo>
                    <a:pt x="2788" y="18678"/>
                    <a:pt x="4776" y="19210"/>
                    <a:pt x="6985" y="19210"/>
                  </a:cubicBezTo>
                  <a:cubicBezTo>
                    <a:pt x="9744" y="19210"/>
                    <a:pt x="12847" y="18379"/>
                    <a:pt x="14583" y="17899"/>
                  </a:cubicBezTo>
                  <a:cubicBezTo>
                    <a:pt x="17550" y="17075"/>
                    <a:pt x="20394" y="15793"/>
                    <a:pt x="22960" y="14087"/>
                  </a:cubicBezTo>
                  <a:cubicBezTo>
                    <a:pt x="23732" y="13573"/>
                    <a:pt x="24539" y="12937"/>
                    <a:pt x="24722" y="12026"/>
                  </a:cubicBezTo>
                  <a:cubicBezTo>
                    <a:pt x="24941" y="10939"/>
                    <a:pt x="24196" y="9915"/>
                    <a:pt x="23495" y="9056"/>
                  </a:cubicBezTo>
                  <a:cubicBezTo>
                    <a:pt x="21502" y="6611"/>
                    <a:pt x="19473" y="4133"/>
                    <a:pt x="16880" y="2339"/>
                  </a:cubicBezTo>
                  <a:cubicBezTo>
                    <a:pt x="14864" y="945"/>
                    <a:pt x="12434" y="1"/>
                    <a:pt x="10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4713925" y="1713475"/>
              <a:ext cx="391425" cy="360475"/>
            </a:xfrm>
            <a:custGeom>
              <a:avLst/>
              <a:gdLst/>
              <a:ahLst/>
              <a:cxnLst/>
              <a:rect l="l" t="t" r="r" b="b"/>
              <a:pathLst>
                <a:path w="15657" h="14419" extrusionOk="0">
                  <a:moveTo>
                    <a:pt x="2011" y="0"/>
                  </a:moveTo>
                  <a:cubicBezTo>
                    <a:pt x="1843" y="0"/>
                    <a:pt x="1687" y="20"/>
                    <a:pt x="1545" y="63"/>
                  </a:cubicBezTo>
                  <a:cubicBezTo>
                    <a:pt x="1" y="539"/>
                    <a:pt x="1070" y="3380"/>
                    <a:pt x="1373" y="4464"/>
                  </a:cubicBezTo>
                  <a:cubicBezTo>
                    <a:pt x="2193" y="7393"/>
                    <a:pt x="3030" y="10364"/>
                    <a:pt x="4608" y="12962"/>
                  </a:cubicBezTo>
                  <a:cubicBezTo>
                    <a:pt x="4863" y="13381"/>
                    <a:pt x="5149" y="13803"/>
                    <a:pt x="5566" y="14059"/>
                  </a:cubicBezTo>
                  <a:cubicBezTo>
                    <a:pt x="6026" y="14342"/>
                    <a:pt x="6588" y="14391"/>
                    <a:pt x="7127" y="14409"/>
                  </a:cubicBezTo>
                  <a:cubicBezTo>
                    <a:pt x="7323" y="14416"/>
                    <a:pt x="7519" y="14419"/>
                    <a:pt x="7715" y="14419"/>
                  </a:cubicBezTo>
                  <a:cubicBezTo>
                    <a:pt x="9548" y="14419"/>
                    <a:pt x="11371" y="14136"/>
                    <a:pt x="13121" y="13578"/>
                  </a:cubicBezTo>
                  <a:cubicBezTo>
                    <a:pt x="13816" y="13357"/>
                    <a:pt x="14529" y="13070"/>
                    <a:pt x="14995" y="12507"/>
                  </a:cubicBezTo>
                  <a:cubicBezTo>
                    <a:pt x="15586" y="11796"/>
                    <a:pt x="15657" y="10757"/>
                    <a:pt x="15382" y="9874"/>
                  </a:cubicBezTo>
                  <a:cubicBezTo>
                    <a:pt x="15108" y="8991"/>
                    <a:pt x="14534" y="8233"/>
                    <a:pt x="13931" y="7531"/>
                  </a:cubicBezTo>
                  <a:cubicBezTo>
                    <a:pt x="11739" y="4982"/>
                    <a:pt x="8997" y="2912"/>
                    <a:pt x="5957" y="1477"/>
                  </a:cubicBezTo>
                  <a:cubicBezTo>
                    <a:pt x="5050" y="1048"/>
                    <a:pt x="3235" y="0"/>
                    <a:pt x="20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634675" y="1201450"/>
              <a:ext cx="504800" cy="415500"/>
            </a:xfrm>
            <a:custGeom>
              <a:avLst/>
              <a:gdLst/>
              <a:ahLst/>
              <a:cxnLst/>
              <a:rect l="l" t="t" r="r" b="b"/>
              <a:pathLst>
                <a:path w="20192" h="16620" extrusionOk="0">
                  <a:moveTo>
                    <a:pt x="15247" y="0"/>
                  </a:moveTo>
                  <a:lnTo>
                    <a:pt x="15247" y="0"/>
                  </a:lnTo>
                  <a:cubicBezTo>
                    <a:pt x="13026" y="168"/>
                    <a:pt x="11020" y="1389"/>
                    <a:pt x="9286" y="2787"/>
                  </a:cubicBezTo>
                  <a:cubicBezTo>
                    <a:pt x="6044" y="5404"/>
                    <a:pt x="3410" y="8771"/>
                    <a:pt x="1650" y="12547"/>
                  </a:cubicBezTo>
                  <a:cubicBezTo>
                    <a:pt x="1167" y="13586"/>
                    <a:pt x="741" y="14700"/>
                    <a:pt x="728" y="15834"/>
                  </a:cubicBezTo>
                  <a:lnTo>
                    <a:pt x="728" y="15834"/>
                  </a:lnTo>
                  <a:lnTo>
                    <a:pt x="0" y="16322"/>
                  </a:lnTo>
                  <a:cubicBezTo>
                    <a:pt x="244" y="16217"/>
                    <a:pt x="486" y="16109"/>
                    <a:pt x="729" y="16000"/>
                  </a:cubicBezTo>
                  <a:lnTo>
                    <a:pt x="729" y="16000"/>
                  </a:lnTo>
                  <a:cubicBezTo>
                    <a:pt x="732" y="16121"/>
                    <a:pt x="739" y="16241"/>
                    <a:pt x="752" y="16362"/>
                  </a:cubicBezTo>
                  <a:cubicBezTo>
                    <a:pt x="2850" y="16494"/>
                    <a:pt x="4984" y="16619"/>
                    <a:pt x="7105" y="16619"/>
                  </a:cubicBezTo>
                  <a:cubicBezTo>
                    <a:pt x="11101" y="16619"/>
                    <a:pt x="15052" y="16175"/>
                    <a:pt x="18636" y="14491"/>
                  </a:cubicBezTo>
                  <a:cubicBezTo>
                    <a:pt x="19173" y="14238"/>
                    <a:pt x="19747" y="13904"/>
                    <a:pt x="19927" y="13337"/>
                  </a:cubicBezTo>
                  <a:cubicBezTo>
                    <a:pt x="20192" y="12501"/>
                    <a:pt x="19467" y="11690"/>
                    <a:pt x="18748" y="11189"/>
                  </a:cubicBezTo>
                  <a:cubicBezTo>
                    <a:pt x="17007" y="9977"/>
                    <a:pt x="14885" y="9341"/>
                    <a:pt x="12766" y="9341"/>
                  </a:cubicBezTo>
                  <a:cubicBezTo>
                    <a:pt x="11949" y="9341"/>
                    <a:pt x="11132" y="9436"/>
                    <a:pt x="10338" y="9628"/>
                  </a:cubicBezTo>
                  <a:lnTo>
                    <a:pt x="10338" y="9628"/>
                  </a:lnTo>
                  <a:cubicBezTo>
                    <a:pt x="12894" y="6989"/>
                    <a:pt x="14792" y="3639"/>
                    <a:pt x="15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4289325" y="1154025"/>
              <a:ext cx="861300" cy="1505950"/>
            </a:xfrm>
            <a:custGeom>
              <a:avLst/>
              <a:gdLst/>
              <a:ahLst/>
              <a:cxnLst/>
              <a:rect l="l" t="t" r="r" b="b"/>
              <a:pathLst>
                <a:path w="34452" h="60238" extrusionOk="0">
                  <a:moveTo>
                    <a:pt x="26024" y="7908"/>
                  </a:moveTo>
                  <a:lnTo>
                    <a:pt x="26024" y="7908"/>
                  </a:lnTo>
                  <a:cubicBezTo>
                    <a:pt x="26015" y="7998"/>
                    <a:pt x="26007" y="8087"/>
                    <a:pt x="26006" y="8172"/>
                  </a:cubicBezTo>
                  <a:cubicBezTo>
                    <a:pt x="26000" y="8509"/>
                    <a:pt x="25957" y="8844"/>
                    <a:pt x="25911" y="9178"/>
                  </a:cubicBezTo>
                  <a:cubicBezTo>
                    <a:pt x="25911" y="9182"/>
                    <a:pt x="25910" y="9186"/>
                    <a:pt x="25909" y="9189"/>
                  </a:cubicBezTo>
                  <a:cubicBezTo>
                    <a:pt x="25818" y="9245"/>
                    <a:pt x="25729" y="9303"/>
                    <a:pt x="25640" y="9359"/>
                  </a:cubicBezTo>
                  <a:lnTo>
                    <a:pt x="25639" y="9358"/>
                  </a:lnTo>
                  <a:cubicBezTo>
                    <a:pt x="25399" y="9509"/>
                    <a:pt x="25161" y="9662"/>
                    <a:pt x="24917" y="9805"/>
                  </a:cubicBezTo>
                  <a:cubicBezTo>
                    <a:pt x="24778" y="9887"/>
                    <a:pt x="24635" y="9961"/>
                    <a:pt x="24493" y="10036"/>
                  </a:cubicBezTo>
                  <a:cubicBezTo>
                    <a:pt x="24564" y="9950"/>
                    <a:pt x="24633" y="9863"/>
                    <a:pt x="24706" y="9778"/>
                  </a:cubicBezTo>
                  <a:cubicBezTo>
                    <a:pt x="24760" y="9715"/>
                    <a:pt x="24820" y="9660"/>
                    <a:pt x="24876" y="9602"/>
                  </a:cubicBezTo>
                  <a:cubicBezTo>
                    <a:pt x="24941" y="9533"/>
                    <a:pt x="24997" y="9455"/>
                    <a:pt x="25043" y="9372"/>
                  </a:cubicBezTo>
                  <a:cubicBezTo>
                    <a:pt x="25127" y="9226"/>
                    <a:pt x="25220" y="9079"/>
                    <a:pt x="25331" y="8951"/>
                  </a:cubicBezTo>
                  <a:cubicBezTo>
                    <a:pt x="25447" y="8817"/>
                    <a:pt x="25567" y="8691"/>
                    <a:pt x="25663" y="8540"/>
                  </a:cubicBezTo>
                  <a:cubicBezTo>
                    <a:pt x="25766" y="8380"/>
                    <a:pt x="25855" y="8211"/>
                    <a:pt x="25946" y="8045"/>
                  </a:cubicBezTo>
                  <a:cubicBezTo>
                    <a:pt x="25971" y="7999"/>
                    <a:pt x="25997" y="7953"/>
                    <a:pt x="26024" y="7908"/>
                  </a:cubicBezTo>
                  <a:close/>
                  <a:moveTo>
                    <a:pt x="1500" y="1077"/>
                  </a:moveTo>
                  <a:cubicBezTo>
                    <a:pt x="1600" y="1077"/>
                    <a:pt x="1699" y="1089"/>
                    <a:pt x="1796" y="1109"/>
                  </a:cubicBezTo>
                  <a:cubicBezTo>
                    <a:pt x="1830" y="1163"/>
                    <a:pt x="1868" y="1213"/>
                    <a:pt x="1902" y="1258"/>
                  </a:cubicBezTo>
                  <a:cubicBezTo>
                    <a:pt x="2145" y="1578"/>
                    <a:pt x="2398" y="1885"/>
                    <a:pt x="2625" y="2216"/>
                  </a:cubicBezTo>
                  <a:cubicBezTo>
                    <a:pt x="3033" y="2810"/>
                    <a:pt x="3471" y="3383"/>
                    <a:pt x="3875" y="3978"/>
                  </a:cubicBezTo>
                  <a:cubicBezTo>
                    <a:pt x="4052" y="4239"/>
                    <a:pt x="4222" y="4506"/>
                    <a:pt x="4446" y="4727"/>
                  </a:cubicBezTo>
                  <a:cubicBezTo>
                    <a:pt x="4565" y="4844"/>
                    <a:pt x="4689" y="4953"/>
                    <a:pt x="4775" y="5096"/>
                  </a:cubicBezTo>
                  <a:cubicBezTo>
                    <a:pt x="4873" y="5258"/>
                    <a:pt x="4915" y="5444"/>
                    <a:pt x="5004" y="5610"/>
                  </a:cubicBezTo>
                  <a:cubicBezTo>
                    <a:pt x="5141" y="5867"/>
                    <a:pt x="5366" y="6059"/>
                    <a:pt x="5551" y="6281"/>
                  </a:cubicBezTo>
                  <a:cubicBezTo>
                    <a:pt x="5803" y="6587"/>
                    <a:pt x="6022" y="6940"/>
                    <a:pt x="6227" y="7280"/>
                  </a:cubicBezTo>
                  <a:cubicBezTo>
                    <a:pt x="6410" y="7584"/>
                    <a:pt x="6563" y="7907"/>
                    <a:pt x="6758" y="8204"/>
                  </a:cubicBezTo>
                  <a:cubicBezTo>
                    <a:pt x="6969" y="8526"/>
                    <a:pt x="7210" y="8817"/>
                    <a:pt x="7400" y="9152"/>
                  </a:cubicBezTo>
                  <a:cubicBezTo>
                    <a:pt x="7576" y="9463"/>
                    <a:pt x="7734" y="9783"/>
                    <a:pt x="7930" y="10081"/>
                  </a:cubicBezTo>
                  <a:cubicBezTo>
                    <a:pt x="8131" y="10385"/>
                    <a:pt x="8385" y="10644"/>
                    <a:pt x="8591" y="10941"/>
                  </a:cubicBezTo>
                  <a:cubicBezTo>
                    <a:pt x="8660" y="11043"/>
                    <a:pt x="8725" y="11146"/>
                    <a:pt x="8788" y="11252"/>
                  </a:cubicBezTo>
                  <a:cubicBezTo>
                    <a:pt x="8626" y="11149"/>
                    <a:pt x="8467" y="11041"/>
                    <a:pt x="8312" y="10926"/>
                  </a:cubicBezTo>
                  <a:cubicBezTo>
                    <a:pt x="7799" y="10546"/>
                    <a:pt x="7356" y="10091"/>
                    <a:pt x="6827" y="9729"/>
                  </a:cubicBezTo>
                  <a:cubicBezTo>
                    <a:pt x="6298" y="9366"/>
                    <a:pt x="5743" y="9047"/>
                    <a:pt x="5215" y="8681"/>
                  </a:cubicBezTo>
                  <a:cubicBezTo>
                    <a:pt x="4954" y="8499"/>
                    <a:pt x="4696" y="8315"/>
                    <a:pt x="4501" y="8058"/>
                  </a:cubicBezTo>
                  <a:cubicBezTo>
                    <a:pt x="4325" y="7826"/>
                    <a:pt x="4192" y="7566"/>
                    <a:pt x="4027" y="7327"/>
                  </a:cubicBezTo>
                  <a:cubicBezTo>
                    <a:pt x="3854" y="7076"/>
                    <a:pt x="3640" y="6859"/>
                    <a:pt x="3459" y="6614"/>
                  </a:cubicBezTo>
                  <a:cubicBezTo>
                    <a:pt x="3258" y="6338"/>
                    <a:pt x="3076" y="6051"/>
                    <a:pt x="2912" y="5752"/>
                  </a:cubicBezTo>
                  <a:cubicBezTo>
                    <a:pt x="2586" y="5166"/>
                    <a:pt x="2286" y="4582"/>
                    <a:pt x="1927" y="4015"/>
                  </a:cubicBezTo>
                  <a:cubicBezTo>
                    <a:pt x="1582" y="3468"/>
                    <a:pt x="1283" y="2889"/>
                    <a:pt x="1114" y="2261"/>
                  </a:cubicBezTo>
                  <a:cubicBezTo>
                    <a:pt x="1006" y="1857"/>
                    <a:pt x="859" y="1098"/>
                    <a:pt x="1464" y="1078"/>
                  </a:cubicBezTo>
                  <a:cubicBezTo>
                    <a:pt x="1476" y="1077"/>
                    <a:pt x="1488" y="1077"/>
                    <a:pt x="1500" y="1077"/>
                  </a:cubicBezTo>
                  <a:close/>
                  <a:moveTo>
                    <a:pt x="2404" y="1321"/>
                  </a:moveTo>
                  <a:cubicBezTo>
                    <a:pt x="2472" y="1351"/>
                    <a:pt x="2539" y="1383"/>
                    <a:pt x="2603" y="1414"/>
                  </a:cubicBezTo>
                  <a:cubicBezTo>
                    <a:pt x="3676" y="1934"/>
                    <a:pt x="4472" y="2725"/>
                    <a:pt x="5249" y="3608"/>
                  </a:cubicBezTo>
                  <a:cubicBezTo>
                    <a:pt x="6166" y="4651"/>
                    <a:pt x="7064" y="5719"/>
                    <a:pt x="7836" y="6877"/>
                  </a:cubicBezTo>
                  <a:cubicBezTo>
                    <a:pt x="8211" y="7439"/>
                    <a:pt x="8478" y="8029"/>
                    <a:pt x="8714" y="8661"/>
                  </a:cubicBezTo>
                  <a:cubicBezTo>
                    <a:pt x="8820" y="8945"/>
                    <a:pt x="8927" y="9229"/>
                    <a:pt x="9057" y="9503"/>
                  </a:cubicBezTo>
                  <a:cubicBezTo>
                    <a:pt x="9206" y="9819"/>
                    <a:pt x="9400" y="10110"/>
                    <a:pt x="9556" y="10421"/>
                  </a:cubicBezTo>
                  <a:cubicBezTo>
                    <a:pt x="9860" y="11025"/>
                    <a:pt x="10176" y="11628"/>
                    <a:pt x="10461" y="12240"/>
                  </a:cubicBezTo>
                  <a:cubicBezTo>
                    <a:pt x="10482" y="12285"/>
                    <a:pt x="10502" y="12331"/>
                    <a:pt x="10523" y="12376"/>
                  </a:cubicBezTo>
                  <a:cubicBezTo>
                    <a:pt x="10350" y="12221"/>
                    <a:pt x="10169" y="12074"/>
                    <a:pt x="9982" y="11938"/>
                  </a:cubicBezTo>
                  <a:cubicBezTo>
                    <a:pt x="9786" y="11794"/>
                    <a:pt x="9568" y="11690"/>
                    <a:pt x="9353" y="11579"/>
                  </a:cubicBezTo>
                  <a:cubicBezTo>
                    <a:pt x="9172" y="11304"/>
                    <a:pt x="9021" y="11009"/>
                    <a:pt x="8831" y="10741"/>
                  </a:cubicBezTo>
                  <a:cubicBezTo>
                    <a:pt x="8651" y="10489"/>
                    <a:pt x="8438" y="10266"/>
                    <a:pt x="8262" y="10012"/>
                  </a:cubicBezTo>
                  <a:cubicBezTo>
                    <a:pt x="8058" y="9718"/>
                    <a:pt x="7899" y="9398"/>
                    <a:pt x="7727" y="9085"/>
                  </a:cubicBezTo>
                  <a:cubicBezTo>
                    <a:pt x="7566" y="8792"/>
                    <a:pt x="7381" y="8523"/>
                    <a:pt x="7184" y="8251"/>
                  </a:cubicBezTo>
                  <a:cubicBezTo>
                    <a:pt x="6965" y="7951"/>
                    <a:pt x="6799" y="7622"/>
                    <a:pt x="6616" y="7299"/>
                  </a:cubicBezTo>
                  <a:cubicBezTo>
                    <a:pt x="6312" y="6753"/>
                    <a:pt x="5950" y="6240"/>
                    <a:pt x="5538" y="5770"/>
                  </a:cubicBezTo>
                  <a:cubicBezTo>
                    <a:pt x="5321" y="5523"/>
                    <a:pt x="5242" y="5249"/>
                    <a:pt x="5091" y="4967"/>
                  </a:cubicBezTo>
                  <a:cubicBezTo>
                    <a:pt x="4928" y="4662"/>
                    <a:pt x="4631" y="4457"/>
                    <a:pt x="4429" y="4181"/>
                  </a:cubicBezTo>
                  <a:cubicBezTo>
                    <a:pt x="4040" y="3651"/>
                    <a:pt x="3649" y="3115"/>
                    <a:pt x="3282" y="2570"/>
                  </a:cubicBezTo>
                  <a:cubicBezTo>
                    <a:pt x="2996" y="2147"/>
                    <a:pt x="2708" y="1730"/>
                    <a:pt x="2404" y="1321"/>
                  </a:cubicBezTo>
                  <a:close/>
                  <a:moveTo>
                    <a:pt x="2217" y="877"/>
                  </a:moveTo>
                  <a:lnTo>
                    <a:pt x="2217" y="877"/>
                  </a:lnTo>
                  <a:cubicBezTo>
                    <a:pt x="2384" y="890"/>
                    <a:pt x="2550" y="928"/>
                    <a:pt x="2715" y="952"/>
                  </a:cubicBezTo>
                  <a:cubicBezTo>
                    <a:pt x="2965" y="988"/>
                    <a:pt x="3213" y="989"/>
                    <a:pt x="3461" y="1036"/>
                  </a:cubicBezTo>
                  <a:cubicBezTo>
                    <a:pt x="3817" y="1104"/>
                    <a:pt x="4160" y="1217"/>
                    <a:pt x="4502" y="1332"/>
                  </a:cubicBezTo>
                  <a:cubicBezTo>
                    <a:pt x="5104" y="1537"/>
                    <a:pt x="5772" y="1644"/>
                    <a:pt x="6326" y="1968"/>
                  </a:cubicBezTo>
                  <a:cubicBezTo>
                    <a:pt x="6531" y="2089"/>
                    <a:pt x="6685" y="2289"/>
                    <a:pt x="6895" y="2392"/>
                  </a:cubicBezTo>
                  <a:cubicBezTo>
                    <a:pt x="7015" y="2450"/>
                    <a:pt x="7144" y="2449"/>
                    <a:pt x="7269" y="2484"/>
                  </a:cubicBezTo>
                  <a:cubicBezTo>
                    <a:pt x="7493" y="2546"/>
                    <a:pt x="7648" y="2696"/>
                    <a:pt x="7815" y="2851"/>
                  </a:cubicBezTo>
                  <a:cubicBezTo>
                    <a:pt x="8225" y="3228"/>
                    <a:pt x="8718" y="3518"/>
                    <a:pt x="9088" y="3939"/>
                  </a:cubicBezTo>
                  <a:cubicBezTo>
                    <a:pt x="9607" y="4530"/>
                    <a:pt x="9683" y="5437"/>
                    <a:pt x="9846" y="6177"/>
                  </a:cubicBezTo>
                  <a:cubicBezTo>
                    <a:pt x="9929" y="6555"/>
                    <a:pt x="9990" y="6936"/>
                    <a:pt x="10094" y="7309"/>
                  </a:cubicBezTo>
                  <a:cubicBezTo>
                    <a:pt x="10199" y="7690"/>
                    <a:pt x="10343" y="8049"/>
                    <a:pt x="10406" y="8441"/>
                  </a:cubicBezTo>
                  <a:cubicBezTo>
                    <a:pt x="10469" y="8823"/>
                    <a:pt x="10519" y="9206"/>
                    <a:pt x="10609" y="9584"/>
                  </a:cubicBezTo>
                  <a:cubicBezTo>
                    <a:pt x="10704" y="9984"/>
                    <a:pt x="10822" y="10383"/>
                    <a:pt x="10869" y="10792"/>
                  </a:cubicBezTo>
                  <a:cubicBezTo>
                    <a:pt x="10909" y="11160"/>
                    <a:pt x="10887" y="11533"/>
                    <a:pt x="10883" y="11902"/>
                  </a:cubicBezTo>
                  <a:cubicBezTo>
                    <a:pt x="10882" y="12078"/>
                    <a:pt x="10901" y="12261"/>
                    <a:pt x="10908" y="12444"/>
                  </a:cubicBezTo>
                  <a:cubicBezTo>
                    <a:pt x="10903" y="12431"/>
                    <a:pt x="10898" y="12420"/>
                    <a:pt x="10893" y="12407"/>
                  </a:cubicBezTo>
                  <a:cubicBezTo>
                    <a:pt x="10605" y="11759"/>
                    <a:pt x="10266" y="11137"/>
                    <a:pt x="9960" y="10498"/>
                  </a:cubicBezTo>
                  <a:cubicBezTo>
                    <a:pt x="9650" y="9848"/>
                    <a:pt x="9287" y="9251"/>
                    <a:pt x="9035" y="8573"/>
                  </a:cubicBezTo>
                  <a:cubicBezTo>
                    <a:pt x="8802" y="7948"/>
                    <a:pt x="8548" y="7355"/>
                    <a:pt x="8182" y="6796"/>
                  </a:cubicBezTo>
                  <a:cubicBezTo>
                    <a:pt x="7418" y="5625"/>
                    <a:pt x="6515" y="4540"/>
                    <a:pt x="5595" y="3493"/>
                  </a:cubicBezTo>
                  <a:cubicBezTo>
                    <a:pt x="5146" y="2984"/>
                    <a:pt x="4718" y="2465"/>
                    <a:pt x="4190" y="2035"/>
                  </a:cubicBezTo>
                  <a:cubicBezTo>
                    <a:pt x="3783" y="1703"/>
                    <a:pt x="3341" y="1408"/>
                    <a:pt x="2873" y="1171"/>
                  </a:cubicBezTo>
                  <a:cubicBezTo>
                    <a:pt x="2703" y="1084"/>
                    <a:pt x="2468" y="969"/>
                    <a:pt x="2217" y="877"/>
                  </a:cubicBezTo>
                  <a:close/>
                  <a:moveTo>
                    <a:pt x="18063" y="5798"/>
                  </a:moveTo>
                  <a:cubicBezTo>
                    <a:pt x="18071" y="5842"/>
                    <a:pt x="18077" y="5886"/>
                    <a:pt x="18080" y="5930"/>
                  </a:cubicBezTo>
                  <a:cubicBezTo>
                    <a:pt x="18087" y="6084"/>
                    <a:pt x="18080" y="6239"/>
                    <a:pt x="18080" y="6393"/>
                  </a:cubicBezTo>
                  <a:cubicBezTo>
                    <a:pt x="18080" y="6675"/>
                    <a:pt x="18081" y="6956"/>
                    <a:pt x="18082" y="7238"/>
                  </a:cubicBezTo>
                  <a:cubicBezTo>
                    <a:pt x="18083" y="7488"/>
                    <a:pt x="18056" y="7720"/>
                    <a:pt x="17966" y="7956"/>
                  </a:cubicBezTo>
                  <a:cubicBezTo>
                    <a:pt x="17874" y="8192"/>
                    <a:pt x="17727" y="8385"/>
                    <a:pt x="17616" y="8608"/>
                  </a:cubicBezTo>
                  <a:cubicBezTo>
                    <a:pt x="17564" y="8710"/>
                    <a:pt x="17522" y="8817"/>
                    <a:pt x="17458" y="8914"/>
                  </a:cubicBezTo>
                  <a:cubicBezTo>
                    <a:pt x="17384" y="9024"/>
                    <a:pt x="17294" y="9120"/>
                    <a:pt x="17224" y="9233"/>
                  </a:cubicBezTo>
                  <a:cubicBezTo>
                    <a:pt x="17089" y="9452"/>
                    <a:pt x="16949" y="9671"/>
                    <a:pt x="16849" y="9909"/>
                  </a:cubicBezTo>
                  <a:cubicBezTo>
                    <a:pt x="16750" y="10135"/>
                    <a:pt x="16640" y="10356"/>
                    <a:pt x="16519" y="10571"/>
                  </a:cubicBezTo>
                  <a:cubicBezTo>
                    <a:pt x="16392" y="10799"/>
                    <a:pt x="16291" y="11032"/>
                    <a:pt x="16201" y="11276"/>
                  </a:cubicBezTo>
                  <a:cubicBezTo>
                    <a:pt x="16159" y="11397"/>
                    <a:pt x="16112" y="11514"/>
                    <a:pt x="16057" y="11630"/>
                  </a:cubicBezTo>
                  <a:cubicBezTo>
                    <a:pt x="16005" y="11737"/>
                    <a:pt x="15930" y="11828"/>
                    <a:pt x="15865" y="11927"/>
                  </a:cubicBezTo>
                  <a:cubicBezTo>
                    <a:pt x="15798" y="12030"/>
                    <a:pt x="15757" y="12146"/>
                    <a:pt x="15697" y="12252"/>
                  </a:cubicBezTo>
                  <a:cubicBezTo>
                    <a:pt x="15624" y="12381"/>
                    <a:pt x="15521" y="12490"/>
                    <a:pt x="15424" y="12601"/>
                  </a:cubicBezTo>
                  <a:cubicBezTo>
                    <a:pt x="15235" y="12815"/>
                    <a:pt x="15049" y="13045"/>
                    <a:pt x="14834" y="13233"/>
                  </a:cubicBezTo>
                  <a:cubicBezTo>
                    <a:pt x="14796" y="13265"/>
                    <a:pt x="14759" y="13299"/>
                    <a:pt x="14723" y="13331"/>
                  </a:cubicBezTo>
                  <a:cubicBezTo>
                    <a:pt x="14786" y="13130"/>
                    <a:pt x="14825" y="12920"/>
                    <a:pt x="14913" y="12728"/>
                  </a:cubicBezTo>
                  <a:cubicBezTo>
                    <a:pt x="14972" y="12601"/>
                    <a:pt x="15039" y="12478"/>
                    <a:pt x="15102" y="12354"/>
                  </a:cubicBezTo>
                  <a:cubicBezTo>
                    <a:pt x="15165" y="12227"/>
                    <a:pt x="15214" y="12096"/>
                    <a:pt x="15266" y="11964"/>
                  </a:cubicBezTo>
                  <a:cubicBezTo>
                    <a:pt x="15378" y="11683"/>
                    <a:pt x="15528" y="11422"/>
                    <a:pt x="15667" y="11153"/>
                  </a:cubicBezTo>
                  <a:cubicBezTo>
                    <a:pt x="15725" y="11039"/>
                    <a:pt x="15752" y="10915"/>
                    <a:pt x="15790" y="10793"/>
                  </a:cubicBezTo>
                  <a:cubicBezTo>
                    <a:pt x="15831" y="10667"/>
                    <a:pt x="15913" y="10561"/>
                    <a:pt x="15983" y="10449"/>
                  </a:cubicBezTo>
                  <a:cubicBezTo>
                    <a:pt x="16134" y="10206"/>
                    <a:pt x="16267" y="9953"/>
                    <a:pt x="16383" y="9692"/>
                  </a:cubicBezTo>
                  <a:cubicBezTo>
                    <a:pt x="16503" y="9424"/>
                    <a:pt x="16654" y="9171"/>
                    <a:pt x="16800" y="8917"/>
                  </a:cubicBezTo>
                  <a:cubicBezTo>
                    <a:pt x="16872" y="8792"/>
                    <a:pt x="16945" y="8668"/>
                    <a:pt x="17023" y="8547"/>
                  </a:cubicBezTo>
                  <a:cubicBezTo>
                    <a:pt x="17099" y="8427"/>
                    <a:pt x="17157" y="8298"/>
                    <a:pt x="17229" y="8177"/>
                  </a:cubicBezTo>
                  <a:cubicBezTo>
                    <a:pt x="17299" y="8061"/>
                    <a:pt x="17391" y="7962"/>
                    <a:pt x="17454" y="7839"/>
                  </a:cubicBezTo>
                  <a:cubicBezTo>
                    <a:pt x="17513" y="7722"/>
                    <a:pt x="17559" y="7600"/>
                    <a:pt x="17617" y="7482"/>
                  </a:cubicBezTo>
                  <a:cubicBezTo>
                    <a:pt x="17675" y="7366"/>
                    <a:pt x="17742" y="7255"/>
                    <a:pt x="17786" y="7132"/>
                  </a:cubicBezTo>
                  <a:cubicBezTo>
                    <a:pt x="17833" y="7001"/>
                    <a:pt x="17849" y="6863"/>
                    <a:pt x="17882" y="6728"/>
                  </a:cubicBezTo>
                  <a:cubicBezTo>
                    <a:pt x="17947" y="6451"/>
                    <a:pt x="18047" y="6186"/>
                    <a:pt x="18061" y="5899"/>
                  </a:cubicBezTo>
                  <a:cubicBezTo>
                    <a:pt x="18062" y="5865"/>
                    <a:pt x="18063" y="5832"/>
                    <a:pt x="18063" y="5798"/>
                  </a:cubicBezTo>
                  <a:close/>
                  <a:moveTo>
                    <a:pt x="27134" y="3806"/>
                  </a:moveTo>
                  <a:lnTo>
                    <a:pt x="27134" y="3806"/>
                  </a:lnTo>
                  <a:cubicBezTo>
                    <a:pt x="27160" y="4100"/>
                    <a:pt x="27084" y="4413"/>
                    <a:pt x="27025" y="4695"/>
                  </a:cubicBezTo>
                  <a:cubicBezTo>
                    <a:pt x="26989" y="4874"/>
                    <a:pt x="26941" y="5050"/>
                    <a:pt x="26882" y="5223"/>
                  </a:cubicBezTo>
                  <a:cubicBezTo>
                    <a:pt x="26822" y="5391"/>
                    <a:pt x="26739" y="5550"/>
                    <a:pt x="26679" y="5719"/>
                  </a:cubicBezTo>
                  <a:cubicBezTo>
                    <a:pt x="26565" y="6036"/>
                    <a:pt x="26490" y="6366"/>
                    <a:pt x="26370" y="6682"/>
                  </a:cubicBezTo>
                  <a:cubicBezTo>
                    <a:pt x="26311" y="6841"/>
                    <a:pt x="26234" y="6993"/>
                    <a:pt x="26140" y="7133"/>
                  </a:cubicBezTo>
                  <a:cubicBezTo>
                    <a:pt x="26115" y="7169"/>
                    <a:pt x="26090" y="7204"/>
                    <a:pt x="26064" y="7239"/>
                  </a:cubicBezTo>
                  <a:cubicBezTo>
                    <a:pt x="26064" y="7239"/>
                    <a:pt x="26062" y="7239"/>
                    <a:pt x="26062" y="7240"/>
                  </a:cubicBezTo>
                  <a:cubicBezTo>
                    <a:pt x="25843" y="7391"/>
                    <a:pt x="25701" y="7616"/>
                    <a:pt x="25537" y="7821"/>
                  </a:cubicBezTo>
                  <a:cubicBezTo>
                    <a:pt x="25455" y="7924"/>
                    <a:pt x="25396" y="8043"/>
                    <a:pt x="25316" y="8150"/>
                  </a:cubicBezTo>
                  <a:cubicBezTo>
                    <a:pt x="25230" y="8264"/>
                    <a:pt x="25113" y="8351"/>
                    <a:pt x="25015" y="8456"/>
                  </a:cubicBezTo>
                  <a:cubicBezTo>
                    <a:pt x="24632" y="8865"/>
                    <a:pt x="24344" y="9354"/>
                    <a:pt x="23924" y="9733"/>
                  </a:cubicBezTo>
                  <a:cubicBezTo>
                    <a:pt x="23717" y="9919"/>
                    <a:pt x="23476" y="10101"/>
                    <a:pt x="23208" y="10187"/>
                  </a:cubicBezTo>
                  <a:cubicBezTo>
                    <a:pt x="23082" y="10226"/>
                    <a:pt x="22954" y="10258"/>
                    <a:pt x="22833" y="10311"/>
                  </a:cubicBezTo>
                  <a:cubicBezTo>
                    <a:pt x="22687" y="10376"/>
                    <a:pt x="22551" y="10459"/>
                    <a:pt x="22409" y="10532"/>
                  </a:cubicBezTo>
                  <a:cubicBezTo>
                    <a:pt x="22154" y="10667"/>
                    <a:pt x="21875" y="10745"/>
                    <a:pt x="21617" y="10878"/>
                  </a:cubicBezTo>
                  <a:cubicBezTo>
                    <a:pt x="21360" y="11011"/>
                    <a:pt x="21091" y="11127"/>
                    <a:pt x="20841" y="11276"/>
                  </a:cubicBezTo>
                  <a:cubicBezTo>
                    <a:pt x="20585" y="11428"/>
                    <a:pt x="20343" y="11604"/>
                    <a:pt x="20080" y="11746"/>
                  </a:cubicBezTo>
                  <a:cubicBezTo>
                    <a:pt x="19823" y="11884"/>
                    <a:pt x="19545" y="11969"/>
                    <a:pt x="19286" y="12102"/>
                  </a:cubicBezTo>
                  <a:cubicBezTo>
                    <a:pt x="19167" y="12164"/>
                    <a:pt x="19052" y="12234"/>
                    <a:pt x="18937" y="12302"/>
                  </a:cubicBezTo>
                  <a:cubicBezTo>
                    <a:pt x="18804" y="12381"/>
                    <a:pt x="18662" y="12447"/>
                    <a:pt x="18534" y="12532"/>
                  </a:cubicBezTo>
                  <a:cubicBezTo>
                    <a:pt x="18428" y="12602"/>
                    <a:pt x="18330" y="12685"/>
                    <a:pt x="18228" y="12761"/>
                  </a:cubicBezTo>
                  <a:cubicBezTo>
                    <a:pt x="18110" y="12850"/>
                    <a:pt x="17979" y="12917"/>
                    <a:pt x="17856" y="12998"/>
                  </a:cubicBezTo>
                  <a:cubicBezTo>
                    <a:pt x="17624" y="13150"/>
                    <a:pt x="17427" y="13322"/>
                    <a:pt x="17291" y="13566"/>
                  </a:cubicBezTo>
                  <a:cubicBezTo>
                    <a:pt x="17258" y="13624"/>
                    <a:pt x="17222" y="13679"/>
                    <a:pt x="17181" y="13732"/>
                  </a:cubicBezTo>
                  <a:cubicBezTo>
                    <a:pt x="17248" y="13615"/>
                    <a:pt x="17324" y="13502"/>
                    <a:pt x="17402" y="13390"/>
                  </a:cubicBezTo>
                  <a:lnTo>
                    <a:pt x="17401" y="13389"/>
                  </a:lnTo>
                  <a:cubicBezTo>
                    <a:pt x="17607" y="13090"/>
                    <a:pt x="17801" y="12784"/>
                    <a:pt x="18012" y="12488"/>
                  </a:cubicBezTo>
                  <a:cubicBezTo>
                    <a:pt x="18225" y="12188"/>
                    <a:pt x="18407" y="11868"/>
                    <a:pt x="18612" y="11562"/>
                  </a:cubicBezTo>
                  <a:cubicBezTo>
                    <a:pt x="18713" y="11412"/>
                    <a:pt x="18829" y="11272"/>
                    <a:pt x="18943" y="11131"/>
                  </a:cubicBezTo>
                  <a:cubicBezTo>
                    <a:pt x="18999" y="11063"/>
                    <a:pt x="19055" y="10995"/>
                    <a:pt x="19105" y="10921"/>
                  </a:cubicBezTo>
                  <a:cubicBezTo>
                    <a:pt x="19154" y="10848"/>
                    <a:pt x="19194" y="10769"/>
                    <a:pt x="19244" y="10697"/>
                  </a:cubicBezTo>
                  <a:cubicBezTo>
                    <a:pt x="19339" y="10560"/>
                    <a:pt x="19494" y="10485"/>
                    <a:pt x="19611" y="10369"/>
                  </a:cubicBezTo>
                  <a:cubicBezTo>
                    <a:pt x="19733" y="10247"/>
                    <a:pt x="19846" y="10113"/>
                    <a:pt x="19961" y="9984"/>
                  </a:cubicBezTo>
                  <a:cubicBezTo>
                    <a:pt x="20199" y="9716"/>
                    <a:pt x="20430" y="9441"/>
                    <a:pt x="20639" y="9148"/>
                  </a:cubicBezTo>
                  <a:cubicBezTo>
                    <a:pt x="20837" y="8870"/>
                    <a:pt x="20990" y="8558"/>
                    <a:pt x="21207" y="8293"/>
                  </a:cubicBezTo>
                  <a:cubicBezTo>
                    <a:pt x="21308" y="8169"/>
                    <a:pt x="21423" y="8060"/>
                    <a:pt x="21534" y="7943"/>
                  </a:cubicBezTo>
                  <a:cubicBezTo>
                    <a:pt x="21647" y="7821"/>
                    <a:pt x="21745" y="7686"/>
                    <a:pt x="21857" y="7563"/>
                  </a:cubicBezTo>
                  <a:cubicBezTo>
                    <a:pt x="21973" y="7436"/>
                    <a:pt x="22109" y="7337"/>
                    <a:pt x="22241" y="7230"/>
                  </a:cubicBezTo>
                  <a:cubicBezTo>
                    <a:pt x="22376" y="7120"/>
                    <a:pt x="22511" y="7007"/>
                    <a:pt x="22644" y="6894"/>
                  </a:cubicBezTo>
                  <a:cubicBezTo>
                    <a:pt x="22917" y="6663"/>
                    <a:pt x="23190" y="6431"/>
                    <a:pt x="23480" y="6222"/>
                  </a:cubicBezTo>
                  <a:cubicBezTo>
                    <a:pt x="23624" y="6120"/>
                    <a:pt x="23773" y="6028"/>
                    <a:pt x="23919" y="5931"/>
                  </a:cubicBezTo>
                  <a:cubicBezTo>
                    <a:pt x="24079" y="5826"/>
                    <a:pt x="24231" y="5709"/>
                    <a:pt x="24382" y="5592"/>
                  </a:cubicBezTo>
                  <a:cubicBezTo>
                    <a:pt x="24520" y="5484"/>
                    <a:pt x="24656" y="5370"/>
                    <a:pt x="24802" y="5270"/>
                  </a:cubicBezTo>
                  <a:cubicBezTo>
                    <a:pt x="24947" y="5171"/>
                    <a:pt x="25107" y="5089"/>
                    <a:pt x="25260" y="5000"/>
                  </a:cubicBezTo>
                  <a:cubicBezTo>
                    <a:pt x="25414" y="4911"/>
                    <a:pt x="25548" y="4804"/>
                    <a:pt x="25694" y="4707"/>
                  </a:cubicBezTo>
                  <a:cubicBezTo>
                    <a:pt x="25834" y="4616"/>
                    <a:pt x="25985" y="4542"/>
                    <a:pt x="26123" y="4450"/>
                  </a:cubicBezTo>
                  <a:cubicBezTo>
                    <a:pt x="26397" y="4266"/>
                    <a:pt x="26662" y="4069"/>
                    <a:pt x="26945" y="3903"/>
                  </a:cubicBezTo>
                  <a:cubicBezTo>
                    <a:pt x="27005" y="3865"/>
                    <a:pt x="27068" y="3833"/>
                    <a:pt x="27134" y="3806"/>
                  </a:cubicBezTo>
                  <a:close/>
                  <a:moveTo>
                    <a:pt x="16938" y="645"/>
                  </a:moveTo>
                  <a:cubicBezTo>
                    <a:pt x="16964" y="699"/>
                    <a:pt x="16974" y="775"/>
                    <a:pt x="16986" y="820"/>
                  </a:cubicBezTo>
                  <a:cubicBezTo>
                    <a:pt x="17014" y="934"/>
                    <a:pt x="17062" y="1043"/>
                    <a:pt x="17127" y="1141"/>
                  </a:cubicBezTo>
                  <a:cubicBezTo>
                    <a:pt x="17140" y="1159"/>
                    <a:pt x="17151" y="1178"/>
                    <a:pt x="17164" y="1196"/>
                  </a:cubicBezTo>
                  <a:cubicBezTo>
                    <a:pt x="17170" y="1225"/>
                    <a:pt x="17177" y="1254"/>
                    <a:pt x="17181" y="1283"/>
                  </a:cubicBezTo>
                  <a:cubicBezTo>
                    <a:pt x="17203" y="1412"/>
                    <a:pt x="17211" y="1542"/>
                    <a:pt x="17253" y="1668"/>
                  </a:cubicBezTo>
                  <a:cubicBezTo>
                    <a:pt x="17425" y="2181"/>
                    <a:pt x="17609" y="2689"/>
                    <a:pt x="17718" y="3223"/>
                  </a:cubicBezTo>
                  <a:cubicBezTo>
                    <a:pt x="17743" y="3345"/>
                    <a:pt x="17758" y="3470"/>
                    <a:pt x="17774" y="3594"/>
                  </a:cubicBezTo>
                  <a:cubicBezTo>
                    <a:pt x="17793" y="3731"/>
                    <a:pt x="17826" y="3864"/>
                    <a:pt x="17851" y="3999"/>
                  </a:cubicBezTo>
                  <a:cubicBezTo>
                    <a:pt x="17852" y="4008"/>
                    <a:pt x="17853" y="4016"/>
                    <a:pt x="17855" y="4023"/>
                  </a:cubicBezTo>
                  <a:cubicBezTo>
                    <a:pt x="17845" y="4071"/>
                    <a:pt x="17836" y="4120"/>
                    <a:pt x="17828" y="4168"/>
                  </a:cubicBezTo>
                  <a:cubicBezTo>
                    <a:pt x="17805" y="4319"/>
                    <a:pt x="17804" y="4470"/>
                    <a:pt x="17811" y="4622"/>
                  </a:cubicBezTo>
                  <a:cubicBezTo>
                    <a:pt x="17822" y="4944"/>
                    <a:pt x="17833" y="5267"/>
                    <a:pt x="17835" y="5591"/>
                  </a:cubicBezTo>
                  <a:cubicBezTo>
                    <a:pt x="17836" y="5754"/>
                    <a:pt x="17840" y="5922"/>
                    <a:pt x="17811" y="6084"/>
                  </a:cubicBezTo>
                  <a:cubicBezTo>
                    <a:pt x="17780" y="6246"/>
                    <a:pt x="17730" y="6399"/>
                    <a:pt x="17687" y="6556"/>
                  </a:cubicBezTo>
                  <a:cubicBezTo>
                    <a:pt x="17646" y="6706"/>
                    <a:pt x="17626" y="6861"/>
                    <a:pt x="17583" y="7010"/>
                  </a:cubicBezTo>
                  <a:cubicBezTo>
                    <a:pt x="17541" y="7152"/>
                    <a:pt x="17461" y="7277"/>
                    <a:pt x="17397" y="7410"/>
                  </a:cubicBezTo>
                  <a:cubicBezTo>
                    <a:pt x="17335" y="7541"/>
                    <a:pt x="17287" y="7677"/>
                    <a:pt x="17213" y="7803"/>
                  </a:cubicBezTo>
                  <a:cubicBezTo>
                    <a:pt x="17135" y="7936"/>
                    <a:pt x="17034" y="8049"/>
                    <a:pt x="16963" y="8188"/>
                  </a:cubicBezTo>
                  <a:cubicBezTo>
                    <a:pt x="16811" y="8486"/>
                    <a:pt x="16622" y="8769"/>
                    <a:pt x="16457" y="9060"/>
                  </a:cubicBezTo>
                  <a:cubicBezTo>
                    <a:pt x="16376" y="9202"/>
                    <a:pt x="16295" y="9341"/>
                    <a:pt x="16227" y="9490"/>
                  </a:cubicBezTo>
                  <a:cubicBezTo>
                    <a:pt x="16161" y="9633"/>
                    <a:pt x="16101" y="9779"/>
                    <a:pt x="16030" y="9921"/>
                  </a:cubicBezTo>
                  <a:cubicBezTo>
                    <a:pt x="15959" y="10064"/>
                    <a:pt x="15871" y="10199"/>
                    <a:pt x="15787" y="10335"/>
                  </a:cubicBezTo>
                  <a:cubicBezTo>
                    <a:pt x="15706" y="10465"/>
                    <a:pt x="15621" y="10588"/>
                    <a:pt x="15573" y="10735"/>
                  </a:cubicBezTo>
                  <a:cubicBezTo>
                    <a:pt x="15527" y="10878"/>
                    <a:pt x="15491" y="11010"/>
                    <a:pt x="15416" y="11144"/>
                  </a:cubicBezTo>
                  <a:cubicBezTo>
                    <a:pt x="15337" y="11292"/>
                    <a:pt x="15259" y="11442"/>
                    <a:pt x="15188" y="11594"/>
                  </a:cubicBezTo>
                  <a:cubicBezTo>
                    <a:pt x="15119" y="11744"/>
                    <a:pt x="15059" y="11896"/>
                    <a:pt x="14999" y="12050"/>
                  </a:cubicBezTo>
                  <a:cubicBezTo>
                    <a:pt x="14940" y="12201"/>
                    <a:pt x="14861" y="12343"/>
                    <a:pt x="14788" y="12489"/>
                  </a:cubicBezTo>
                  <a:cubicBezTo>
                    <a:pt x="14717" y="12625"/>
                    <a:pt x="14659" y="12769"/>
                    <a:pt x="14614" y="12915"/>
                  </a:cubicBezTo>
                  <a:cubicBezTo>
                    <a:pt x="14571" y="13062"/>
                    <a:pt x="14542" y="13214"/>
                    <a:pt x="14489" y="13356"/>
                  </a:cubicBezTo>
                  <a:cubicBezTo>
                    <a:pt x="14444" y="13477"/>
                    <a:pt x="14380" y="13589"/>
                    <a:pt x="14322" y="13704"/>
                  </a:cubicBezTo>
                  <a:cubicBezTo>
                    <a:pt x="14293" y="13721"/>
                    <a:pt x="14266" y="13741"/>
                    <a:pt x="14241" y="13765"/>
                  </a:cubicBezTo>
                  <a:cubicBezTo>
                    <a:pt x="14206" y="13801"/>
                    <a:pt x="14187" y="13844"/>
                    <a:pt x="14171" y="13888"/>
                  </a:cubicBezTo>
                  <a:cubicBezTo>
                    <a:pt x="14160" y="13558"/>
                    <a:pt x="14133" y="13226"/>
                    <a:pt x="14184" y="12900"/>
                  </a:cubicBezTo>
                  <a:cubicBezTo>
                    <a:pt x="14201" y="12791"/>
                    <a:pt x="14222" y="12683"/>
                    <a:pt x="14232" y="12573"/>
                  </a:cubicBezTo>
                  <a:cubicBezTo>
                    <a:pt x="14245" y="12445"/>
                    <a:pt x="14239" y="12314"/>
                    <a:pt x="14239" y="12185"/>
                  </a:cubicBezTo>
                  <a:lnTo>
                    <a:pt x="14239" y="11447"/>
                  </a:lnTo>
                  <a:cubicBezTo>
                    <a:pt x="14239" y="11196"/>
                    <a:pt x="14225" y="10941"/>
                    <a:pt x="14245" y="10691"/>
                  </a:cubicBezTo>
                  <a:cubicBezTo>
                    <a:pt x="14265" y="10453"/>
                    <a:pt x="14309" y="10219"/>
                    <a:pt x="14302" y="9979"/>
                  </a:cubicBezTo>
                  <a:cubicBezTo>
                    <a:pt x="14300" y="9868"/>
                    <a:pt x="14292" y="9758"/>
                    <a:pt x="14297" y="9647"/>
                  </a:cubicBezTo>
                  <a:cubicBezTo>
                    <a:pt x="14301" y="9529"/>
                    <a:pt x="14341" y="9418"/>
                    <a:pt x="14360" y="9300"/>
                  </a:cubicBezTo>
                  <a:cubicBezTo>
                    <a:pt x="14398" y="9069"/>
                    <a:pt x="14378" y="8829"/>
                    <a:pt x="14402" y="8594"/>
                  </a:cubicBezTo>
                  <a:cubicBezTo>
                    <a:pt x="14413" y="8485"/>
                    <a:pt x="14439" y="8378"/>
                    <a:pt x="14441" y="8268"/>
                  </a:cubicBezTo>
                  <a:cubicBezTo>
                    <a:pt x="14442" y="8151"/>
                    <a:pt x="14425" y="8032"/>
                    <a:pt x="14443" y="7915"/>
                  </a:cubicBezTo>
                  <a:cubicBezTo>
                    <a:pt x="14461" y="7793"/>
                    <a:pt x="14494" y="7675"/>
                    <a:pt x="14513" y="7554"/>
                  </a:cubicBezTo>
                  <a:cubicBezTo>
                    <a:pt x="14533" y="7430"/>
                    <a:pt x="14546" y="7304"/>
                    <a:pt x="14565" y="7179"/>
                  </a:cubicBezTo>
                  <a:cubicBezTo>
                    <a:pt x="14601" y="6940"/>
                    <a:pt x="14673" y="6718"/>
                    <a:pt x="14741" y="6488"/>
                  </a:cubicBezTo>
                  <a:cubicBezTo>
                    <a:pt x="14812" y="6251"/>
                    <a:pt x="14870" y="6011"/>
                    <a:pt x="14925" y="5770"/>
                  </a:cubicBezTo>
                  <a:cubicBezTo>
                    <a:pt x="15025" y="5328"/>
                    <a:pt x="15111" y="4886"/>
                    <a:pt x="15264" y="4457"/>
                  </a:cubicBezTo>
                  <a:cubicBezTo>
                    <a:pt x="15342" y="4240"/>
                    <a:pt x="15442" y="4032"/>
                    <a:pt x="15526" y="3818"/>
                  </a:cubicBezTo>
                  <a:cubicBezTo>
                    <a:pt x="15616" y="3590"/>
                    <a:pt x="15698" y="3360"/>
                    <a:pt x="15789" y="3135"/>
                  </a:cubicBezTo>
                  <a:cubicBezTo>
                    <a:pt x="15892" y="2881"/>
                    <a:pt x="16013" y="2637"/>
                    <a:pt x="16125" y="2387"/>
                  </a:cubicBezTo>
                  <a:cubicBezTo>
                    <a:pt x="16236" y="2136"/>
                    <a:pt x="16353" y="1893"/>
                    <a:pt x="16473" y="1649"/>
                  </a:cubicBezTo>
                  <a:cubicBezTo>
                    <a:pt x="16530" y="1531"/>
                    <a:pt x="16556" y="1402"/>
                    <a:pt x="16617" y="1287"/>
                  </a:cubicBezTo>
                  <a:cubicBezTo>
                    <a:pt x="16668" y="1189"/>
                    <a:pt x="16755" y="1113"/>
                    <a:pt x="16804" y="1013"/>
                  </a:cubicBezTo>
                  <a:cubicBezTo>
                    <a:pt x="16840" y="934"/>
                    <a:pt x="16861" y="850"/>
                    <a:pt x="16887" y="768"/>
                  </a:cubicBezTo>
                  <a:cubicBezTo>
                    <a:pt x="16898" y="734"/>
                    <a:pt x="16913" y="683"/>
                    <a:pt x="16938" y="645"/>
                  </a:cubicBezTo>
                  <a:close/>
                  <a:moveTo>
                    <a:pt x="30276" y="8443"/>
                  </a:moveTo>
                  <a:cubicBezTo>
                    <a:pt x="30288" y="8443"/>
                    <a:pt x="30300" y="8443"/>
                    <a:pt x="30312" y="8443"/>
                  </a:cubicBezTo>
                  <a:cubicBezTo>
                    <a:pt x="30445" y="8444"/>
                    <a:pt x="30578" y="8445"/>
                    <a:pt x="30712" y="8446"/>
                  </a:cubicBezTo>
                  <a:cubicBezTo>
                    <a:pt x="30782" y="8446"/>
                    <a:pt x="30854" y="8444"/>
                    <a:pt x="30925" y="8444"/>
                  </a:cubicBezTo>
                  <a:cubicBezTo>
                    <a:pt x="30997" y="8444"/>
                    <a:pt x="31068" y="8446"/>
                    <a:pt x="31138" y="8456"/>
                  </a:cubicBezTo>
                  <a:cubicBezTo>
                    <a:pt x="31248" y="8471"/>
                    <a:pt x="31356" y="8499"/>
                    <a:pt x="31467" y="8510"/>
                  </a:cubicBezTo>
                  <a:cubicBezTo>
                    <a:pt x="31602" y="8523"/>
                    <a:pt x="31739" y="8515"/>
                    <a:pt x="31876" y="8521"/>
                  </a:cubicBezTo>
                  <a:cubicBezTo>
                    <a:pt x="32148" y="8530"/>
                    <a:pt x="32421" y="8554"/>
                    <a:pt x="32693" y="8573"/>
                  </a:cubicBezTo>
                  <a:cubicBezTo>
                    <a:pt x="32932" y="8590"/>
                    <a:pt x="33149" y="8614"/>
                    <a:pt x="33367" y="8722"/>
                  </a:cubicBezTo>
                  <a:cubicBezTo>
                    <a:pt x="33466" y="8771"/>
                    <a:pt x="33560" y="8823"/>
                    <a:pt x="33664" y="8862"/>
                  </a:cubicBezTo>
                  <a:cubicBezTo>
                    <a:pt x="33779" y="8904"/>
                    <a:pt x="33898" y="8936"/>
                    <a:pt x="34006" y="8993"/>
                  </a:cubicBezTo>
                  <a:cubicBezTo>
                    <a:pt x="34066" y="9025"/>
                    <a:pt x="34158" y="9072"/>
                    <a:pt x="34179" y="9142"/>
                  </a:cubicBezTo>
                  <a:cubicBezTo>
                    <a:pt x="34196" y="9200"/>
                    <a:pt x="34161" y="9265"/>
                    <a:pt x="34138" y="9316"/>
                  </a:cubicBezTo>
                  <a:lnTo>
                    <a:pt x="34138" y="9315"/>
                  </a:lnTo>
                  <a:cubicBezTo>
                    <a:pt x="34043" y="9529"/>
                    <a:pt x="33936" y="9737"/>
                    <a:pt x="33846" y="9954"/>
                  </a:cubicBezTo>
                  <a:cubicBezTo>
                    <a:pt x="33753" y="10176"/>
                    <a:pt x="33684" y="10403"/>
                    <a:pt x="33573" y="10618"/>
                  </a:cubicBezTo>
                  <a:cubicBezTo>
                    <a:pt x="33457" y="10844"/>
                    <a:pt x="33322" y="11058"/>
                    <a:pt x="33188" y="11274"/>
                  </a:cubicBezTo>
                  <a:cubicBezTo>
                    <a:pt x="33062" y="11477"/>
                    <a:pt x="32941" y="11683"/>
                    <a:pt x="32817" y="11886"/>
                  </a:cubicBezTo>
                  <a:cubicBezTo>
                    <a:pt x="32684" y="12105"/>
                    <a:pt x="32520" y="12291"/>
                    <a:pt x="32339" y="12471"/>
                  </a:cubicBezTo>
                  <a:cubicBezTo>
                    <a:pt x="31980" y="12825"/>
                    <a:pt x="31628" y="13182"/>
                    <a:pt x="31250" y="13517"/>
                  </a:cubicBezTo>
                  <a:cubicBezTo>
                    <a:pt x="31063" y="13681"/>
                    <a:pt x="30887" y="13855"/>
                    <a:pt x="30683" y="14001"/>
                  </a:cubicBezTo>
                  <a:cubicBezTo>
                    <a:pt x="30580" y="14075"/>
                    <a:pt x="30475" y="14146"/>
                    <a:pt x="30372" y="14222"/>
                  </a:cubicBezTo>
                  <a:cubicBezTo>
                    <a:pt x="30271" y="14295"/>
                    <a:pt x="30176" y="14379"/>
                    <a:pt x="30070" y="14444"/>
                  </a:cubicBezTo>
                  <a:cubicBezTo>
                    <a:pt x="30005" y="14485"/>
                    <a:pt x="29936" y="14518"/>
                    <a:pt x="29864" y="14545"/>
                  </a:cubicBezTo>
                  <a:cubicBezTo>
                    <a:pt x="29832" y="14557"/>
                    <a:pt x="29801" y="14567"/>
                    <a:pt x="29768" y="14574"/>
                  </a:cubicBezTo>
                  <a:cubicBezTo>
                    <a:pt x="29758" y="14576"/>
                    <a:pt x="29742" y="14576"/>
                    <a:pt x="29731" y="14578"/>
                  </a:cubicBezTo>
                  <a:cubicBezTo>
                    <a:pt x="29721" y="14537"/>
                    <a:pt x="29684" y="14518"/>
                    <a:pt x="29646" y="14518"/>
                  </a:cubicBezTo>
                  <a:cubicBezTo>
                    <a:pt x="29604" y="14518"/>
                    <a:pt x="29562" y="14540"/>
                    <a:pt x="29552" y="14580"/>
                  </a:cubicBezTo>
                  <a:cubicBezTo>
                    <a:pt x="29493" y="14571"/>
                    <a:pt x="29434" y="14560"/>
                    <a:pt x="29377" y="14546"/>
                  </a:cubicBezTo>
                  <a:cubicBezTo>
                    <a:pt x="29193" y="14499"/>
                    <a:pt x="29016" y="14431"/>
                    <a:pt x="28838" y="14369"/>
                  </a:cubicBezTo>
                  <a:cubicBezTo>
                    <a:pt x="28497" y="14247"/>
                    <a:pt x="28168" y="14109"/>
                    <a:pt x="27832" y="13977"/>
                  </a:cubicBezTo>
                  <a:cubicBezTo>
                    <a:pt x="27503" y="13847"/>
                    <a:pt x="27165" y="13801"/>
                    <a:pt x="26822" y="13718"/>
                  </a:cubicBezTo>
                  <a:cubicBezTo>
                    <a:pt x="26654" y="13677"/>
                    <a:pt x="26498" y="13605"/>
                    <a:pt x="26331" y="13563"/>
                  </a:cubicBezTo>
                  <a:cubicBezTo>
                    <a:pt x="26173" y="13525"/>
                    <a:pt x="26012" y="13501"/>
                    <a:pt x="25851" y="13493"/>
                  </a:cubicBezTo>
                  <a:cubicBezTo>
                    <a:pt x="25752" y="13486"/>
                    <a:pt x="25654" y="13484"/>
                    <a:pt x="25555" y="13484"/>
                  </a:cubicBezTo>
                  <a:cubicBezTo>
                    <a:pt x="25317" y="13484"/>
                    <a:pt x="25079" y="13497"/>
                    <a:pt x="24840" y="13499"/>
                  </a:cubicBezTo>
                  <a:cubicBezTo>
                    <a:pt x="24808" y="13499"/>
                    <a:pt x="24775" y="13499"/>
                    <a:pt x="24742" y="13499"/>
                  </a:cubicBezTo>
                  <a:cubicBezTo>
                    <a:pt x="24716" y="13499"/>
                    <a:pt x="24690" y="13499"/>
                    <a:pt x="24664" y="13499"/>
                  </a:cubicBezTo>
                  <a:cubicBezTo>
                    <a:pt x="24428" y="13499"/>
                    <a:pt x="24193" y="13500"/>
                    <a:pt x="23960" y="13527"/>
                  </a:cubicBezTo>
                  <a:cubicBezTo>
                    <a:pt x="24198" y="13376"/>
                    <a:pt x="24421" y="13203"/>
                    <a:pt x="24627" y="13011"/>
                  </a:cubicBezTo>
                  <a:cubicBezTo>
                    <a:pt x="24836" y="12812"/>
                    <a:pt x="25071" y="12629"/>
                    <a:pt x="25238" y="12389"/>
                  </a:cubicBezTo>
                  <a:cubicBezTo>
                    <a:pt x="25416" y="12133"/>
                    <a:pt x="25525" y="11812"/>
                    <a:pt x="25639" y="11523"/>
                  </a:cubicBezTo>
                  <a:cubicBezTo>
                    <a:pt x="25759" y="11218"/>
                    <a:pt x="25809" y="10893"/>
                    <a:pt x="25915" y="10584"/>
                  </a:cubicBezTo>
                  <a:cubicBezTo>
                    <a:pt x="25969" y="10427"/>
                    <a:pt x="26030" y="10276"/>
                    <a:pt x="26066" y="10112"/>
                  </a:cubicBezTo>
                  <a:cubicBezTo>
                    <a:pt x="26103" y="9946"/>
                    <a:pt x="26131" y="9785"/>
                    <a:pt x="26138" y="9613"/>
                  </a:cubicBezTo>
                  <a:cubicBezTo>
                    <a:pt x="26142" y="9508"/>
                    <a:pt x="26152" y="9401"/>
                    <a:pt x="26165" y="9295"/>
                  </a:cubicBezTo>
                  <a:cubicBezTo>
                    <a:pt x="26207" y="9273"/>
                    <a:pt x="26248" y="9253"/>
                    <a:pt x="26292" y="9235"/>
                  </a:cubicBezTo>
                  <a:cubicBezTo>
                    <a:pt x="26405" y="9189"/>
                    <a:pt x="26534" y="9186"/>
                    <a:pt x="26644" y="9130"/>
                  </a:cubicBezTo>
                  <a:cubicBezTo>
                    <a:pt x="26684" y="9111"/>
                    <a:pt x="26716" y="9081"/>
                    <a:pt x="26753" y="9057"/>
                  </a:cubicBezTo>
                  <a:cubicBezTo>
                    <a:pt x="26801" y="9027"/>
                    <a:pt x="26853" y="9004"/>
                    <a:pt x="26909" y="8988"/>
                  </a:cubicBezTo>
                  <a:cubicBezTo>
                    <a:pt x="27033" y="8947"/>
                    <a:pt x="27160" y="8923"/>
                    <a:pt x="27287" y="8893"/>
                  </a:cubicBezTo>
                  <a:cubicBezTo>
                    <a:pt x="27544" y="8832"/>
                    <a:pt x="27789" y="8730"/>
                    <a:pt x="28046" y="8665"/>
                  </a:cubicBezTo>
                  <a:cubicBezTo>
                    <a:pt x="28277" y="8605"/>
                    <a:pt x="28513" y="8587"/>
                    <a:pt x="28748" y="8543"/>
                  </a:cubicBezTo>
                  <a:cubicBezTo>
                    <a:pt x="29007" y="8494"/>
                    <a:pt x="29267" y="8504"/>
                    <a:pt x="29530" y="8483"/>
                  </a:cubicBezTo>
                  <a:cubicBezTo>
                    <a:pt x="29779" y="8463"/>
                    <a:pt x="30025" y="8443"/>
                    <a:pt x="30276" y="8443"/>
                  </a:cubicBezTo>
                  <a:close/>
                  <a:moveTo>
                    <a:pt x="20836" y="14825"/>
                  </a:moveTo>
                  <a:lnTo>
                    <a:pt x="20836" y="14825"/>
                  </a:lnTo>
                  <a:cubicBezTo>
                    <a:pt x="20729" y="14889"/>
                    <a:pt x="20618" y="14945"/>
                    <a:pt x="20506" y="14997"/>
                  </a:cubicBezTo>
                  <a:cubicBezTo>
                    <a:pt x="20573" y="14962"/>
                    <a:pt x="20639" y="14927"/>
                    <a:pt x="20706" y="14893"/>
                  </a:cubicBezTo>
                  <a:cubicBezTo>
                    <a:pt x="20749" y="14869"/>
                    <a:pt x="20792" y="14847"/>
                    <a:pt x="20836" y="14825"/>
                  </a:cubicBezTo>
                  <a:close/>
                  <a:moveTo>
                    <a:pt x="10430" y="12825"/>
                  </a:moveTo>
                  <a:lnTo>
                    <a:pt x="10430" y="12825"/>
                  </a:lnTo>
                  <a:cubicBezTo>
                    <a:pt x="10571" y="12956"/>
                    <a:pt x="10721" y="13077"/>
                    <a:pt x="10880" y="13151"/>
                  </a:cubicBezTo>
                  <a:cubicBezTo>
                    <a:pt x="11036" y="13464"/>
                    <a:pt x="11226" y="13757"/>
                    <a:pt x="11385" y="14068"/>
                  </a:cubicBezTo>
                  <a:cubicBezTo>
                    <a:pt x="11542" y="14376"/>
                    <a:pt x="11682" y="14691"/>
                    <a:pt x="11824" y="15006"/>
                  </a:cubicBezTo>
                  <a:cubicBezTo>
                    <a:pt x="11749" y="14920"/>
                    <a:pt x="11680" y="14828"/>
                    <a:pt x="11617" y="14732"/>
                  </a:cubicBezTo>
                  <a:cubicBezTo>
                    <a:pt x="11437" y="14456"/>
                    <a:pt x="11296" y="14156"/>
                    <a:pt x="11127" y="13873"/>
                  </a:cubicBezTo>
                  <a:cubicBezTo>
                    <a:pt x="10964" y="13597"/>
                    <a:pt x="10767" y="13342"/>
                    <a:pt x="10593" y="13071"/>
                  </a:cubicBezTo>
                  <a:cubicBezTo>
                    <a:pt x="10539" y="12989"/>
                    <a:pt x="10485" y="12906"/>
                    <a:pt x="10430" y="12825"/>
                  </a:cubicBezTo>
                  <a:close/>
                  <a:moveTo>
                    <a:pt x="32573" y="12575"/>
                  </a:moveTo>
                  <a:lnTo>
                    <a:pt x="32573" y="12575"/>
                  </a:lnTo>
                  <a:cubicBezTo>
                    <a:pt x="32570" y="12616"/>
                    <a:pt x="32569" y="12656"/>
                    <a:pt x="32569" y="12698"/>
                  </a:cubicBezTo>
                  <a:cubicBezTo>
                    <a:pt x="32571" y="12868"/>
                    <a:pt x="32560" y="13037"/>
                    <a:pt x="32593" y="13204"/>
                  </a:cubicBezTo>
                  <a:cubicBezTo>
                    <a:pt x="32609" y="13281"/>
                    <a:pt x="32631" y="13355"/>
                    <a:pt x="32642" y="13433"/>
                  </a:cubicBezTo>
                  <a:cubicBezTo>
                    <a:pt x="32653" y="13514"/>
                    <a:pt x="32651" y="13594"/>
                    <a:pt x="32656" y="13675"/>
                  </a:cubicBezTo>
                  <a:cubicBezTo>
                    <a:pt x="32667" y="13829"/>
                    <a:pt x="32721" y="13957"/>
                    <a:pt x="32784" y="14096"/>
                  </a:cubicBezTo>
                  <a:cubicBezTo>
                    <a:pt x="32840" y="14217"/>
                    <a:pt x="32868" y="14356"/>
                    <a:pt x="32811" y="14482"/>
                  </a:cubicBezTo>
                  <a:lnTo>
                    <a:pt x="32811" y="14481"/>
                  </a:lnTo>
                  <a:cubicBezTo>
                    <a:pt x="32770" y="14571"/>
                    <a:pt x="32659" y="14608"/>
                    <a:pt x="32576" y="14646"/>
                  </a:cubicBezTo>
                  <a:cubicBezTo>
                    <a:pt x="32429" y="14713"/>
                    <a:pt x="32280" y="14778"/>
                    <a:pt x="32123" y="14820"/>
                  </a:cubicBezTo>
                  <a:cubicBezTo>
                    <a:pt x="31953" y="14865"/>
                    <a:pt x="31779" y="14888"/>
                    <a:pt x="31610" y="14934"/>
                  </a:cubicBezTo>
                  <a:cubicBezTo>
                    <a:pt x="31440" y="14979"/>
                    <a:pt x="31274" y="15046"/>
                    <a:pt x="31102" y="15087"/>
                  </a:cubicBezTo>
                  <a:cubicBezTo>
                    <a:pt x="30990" y="15115"/>
                    <a:pt x="30878" y="15142"/>
                    <a:pt x="30766" y="15168"/>
                  </a:cubicBezTo>
                  <a:cubicBezTo>
                    <a:pt x="30758" y="15163"/>
                    <a:pt x="30749" y="15159"/>
                    <a:pt x="30740" y="15153"/>
                  </a:cubicBezTo>
                  <a:cubicBezTo>
                    <a:pt x="30495" y="15012"/>
                    <a:pt x="30260" y="14829"/>
                    <a:pt x="30000" y="14708"/>
                  </a:cubicBezTo>
                  <a:cubicBezTo>
                    <a:pt x="30166" y="14641"/>
                    <a:pt x="30304" y="14538"/>
                    <a:pt x="30454" y="14431"/>
                  </a:cubicBezTo>
                  <a:cubicBezTo>
                    <a:pt x="30659" y="14285"/>
                    <a:pt x="30876" y="14154"/>
                    <a:pt x="31071" y="13990"/>
                  </a:cubicBezTo>
                  <a:cubicBezTo>
                    <a:pt x="31278" y="13816"/>
                    <a:pt x="31476" y="13629"/>
                    <a:pt x="31680" y="13450"/>
                  </a:cubicBezTo>
                  <a:cubicBezTo>
                    <a:pt x="31878" y="13274"/>
                    <a:pt x="32055" y="13079"/>
                    <a:pt x="32245" y="12894"/>
                  </a:cubicBezTo>
                  <a:cubicBezTo>
                    <a:pt x="32354" y="12787"/>
                    <a:pt x="32465" y="12683"/>
                    <a:pt x="32573" y="12575"/>
                  </a:cubicBezTo>
                  <a:close/>
                  <a:moveTo>
                    <a:pt x="24893" y="9037"/>
                  </a:moveTo>
                  <a:cubicBezTo>
                    <a:pt x="24872" y="9070"/>
                    <a:pt x="24851" y="9101"/>
                    <a:pt x="24831" y="9134"/>
                  </a:cubicBezTo>
                  <a:cubicBezTo>
                    <a:pt x="24787" y="9205"/>
                    <a:pt x="24752" y="9284"/>
                    <a:pt x="24697" y="9348"/>
                  </a:cubicBezTo>
                  <a:cubicBezTo>
                    <a:pt x="24645" y="9408"/>
                    <a:pt x="24583" y="9459"/>
                    <a:pt x="24529" y="9518"/>
                  </a:cubicBezTo>
                  <a:cubicBezTo>
                    <a:pt x="24462" y="9590"/>
                    <a:pt x="24402" y="9668"/>
                    <a:pt x="24342" y="9744"/>
                  </a:cubicBezTo>
                  <a:cubicBezTo>
                    <a:pt x="24225" y="9888"/>
                    <a:pt x="24098" y="10018"/>
                    <a:pt x="23976" y="10155"/>
                  </a:cubicBezTo>
                  <a:cubicBezTo>
                    <a:pt x="23878" y="10266"/>
                    <a:pt x="23784" y="10381"/>
                    <a:pt x="23690" y="10495"/>
                  </a:cubicBezTo>
                  <a:cubicBezTo>
                    <a:pt x="23628" y="10531"/>
                    <a:pt x="23567" y="10568"/>
                    <a:pt x="23506" y="10605"/>
                  </a:cubicBezTo>
                  <a:cubicBezTo>
                    <a:pt x="23393" y="10670"/>
                    <a:pt x="23278" y="10728"/>
                    <a:pt x="23166" y="10793"/>
                  </a:cubicBezTo>
                  <a:cubicBezTo>
                    <a:pt x="23051" y="10860"/>
                    <a:pt x="22946" y="10943"/>
                    <a:pt x="22836" y="11019"/>
                  </a:cubicBezTo>
                  <a:cubicBezTo>
                    <a:pt x="22630" y="11161"/>
                    <a:pt x="22400" y="11272"/>
                    <a:pt x="22185" y="11402"/>
                  </a:cubicBezTo>
                  <a:cubicBezTo>
                    <a:pt x="21970" y="11533"/>
                    <a:pt x="21726" y="11615"/>
                    <a:pt x="21514" y="11751"/>
                  </a:cubicBezTo>
                  <a:cubicBezTo>
                    <a:pt x="21290" y="11896"/>
                    <a:pt x="21066" y="12031"/>
                    <a:pt x="20835" y="12162"/>
                  </a:cubicBezTo>
                  <a:cubicBezTo>
                    <a:pt x="20616" y="12284"/>
                    <a:pt x="20396" y="12410"/>
                    <a:pt x="20180" y="12539"/>
                  </a:cubicBezTo>
                  <a:cubicBezTo>
                    <a:pt x="20074" y="12603"/>
                    <a:pt x="19979" y="12682"/>
                    <a:pt x="19884" y="12761"/>
                  </a:cubicBezTo>
                  <a:cubicBezTo>
                    <a:pt x="19775" y="12850"/>
                    <a:pt x="19660" y="12931"/>
                    <a:pt x="19538" y="13003"/>
                  </a:cubicBezTo>
                  <a:cubicBezTo>
                    <a:pt x="18638" y="13550"/>
                    <a:pt x="17753" y="14136"/>
                    <a:pt x="16974" y="14849"/>
                  </a:cubicBezTo>
                  <a:cubicBezTo>
                    <a:pt x="16880" y="14935"/>
                    <a:pt x="16793" y="15032"/>
                    <a:pt x="16694" y="15113"/>
                  </a:cubicBezTo>
                  <a:cubicBezTo>
                    <a:pt x="16592" y="15194"/>
                    <a:pt x="16486" y="15255"/>
                    <a:pt x="16410" y="15364"/>
                  </a:cubicBezTo>
                  <a:cubicBezTo>
                    <a:pt x="16379" y="15408"/>
                    <a:pt x="16354" y="15449"/>
                    <a:pt x="16310" y="15479"/>
                  </a:cubicBezTo>
                  <a:cubicBezTo>
                    <a:pt x="16297" y="15488"/>
                    <a:pt x="16286" y="15495"/>
                    <a:pt x="16273" y="15502"/>
                  </a:cubicBezTo>
                  <a:cubicBezTo>
                    <a:pt x="16349" y="15394"/>
                    <a:pt x="16426" y="15289"/>
                    <a:pt x="16502" y="15181"/>
                  </a:cubicBezTo>
                  <a:lnTo>
                    <a:pt x="16501" y="15181"/>
                  </a:lnTo>
                  <a:cubicBezTo>
                    <a:pt x="16582" y="15062"/>
                    <a:pt x="16647" y="14937"/>
                    <a:pt x="16724" y="14816"/>
                  </a:cubicBezTo>
                  <a:cubicBezTo>
                    <a:pt x="16791" y="14710"/>
                    <a:pt x="16881" y="14624"/>
                    <a:pt x="16957" y="14525"/>
                  </a:cubicBezTo>
                  <a:cubicBezTo>
                    <a:pt x="17038" y="14418"/>
                    <a:pt x="17090" y="14293"/>
                    <a:pt x="17162" y="14181"/>
                  </a:cubicBezTo>
                  <a:cubicBezTo>
                    <a:pt x="17239" y="14059"/>
                    <a:pt x="17345" y="13960"/>
                    <a:pt x="17428" y="13842"/>
                  </a:cubicBezTo>
                  <a:cubicBezTo>
                    <a:pt x="17505" y="13734"/>
                    <a:pt x="17549" y="13605"/>
                    <a:pt x="17637" y="13505"/>
                  </a:cubicBezTo>
                  <a:cubicBezTo>
                    <a:pt x="17828" y="13285"/>
                    <a:pt x="18097" y="13174"/>
                    <a:pt x="18328" y="13004"/>
                  </a:cubicBezTo>
                  <a:cubicBezTo>
                    <a:pt x="18431" y="12929"/>
                    <a:pt x="18528" y="12846"/>
                    <a:pt x="18633" y="12774"/>
                  </a:cubicBezTo>
                  <a:cubicBezTo>
                    <a:pt x="18760" y="12688"/>
                    <a:pt x="18901" y="12622"/>
                    <a:pt x="19034" y="12544"/>
                  </a:cubicBezTo>
                  <a:cubicBezTo>
                    <a:pt x="19150" y="12476"/>
                    <a:pt x="19264" y="12406"/>
                    <a:pt x="19383" y="12343"/>
                  </a:cubicBezTo>
                  <a:cubicBezTo>
                    <a:pt x="19525" y="12268"/>
                    <a:pt x="19674" y="12214"/>
                    <a:pt x="19822" y="12152"/>
                  </a:cubicBezTo>
                  <a:cubicBezTo>
                    <a:pt x="20094" y="12039"/>
                    <a:pt x="20343" y="11898"/>
                    <a:pt x="20591" y="11740"/>
                  </a:cubicBezTo>
                  <a:cubicBezTo>
                    <a:pt x="20842" y="11579"/>
                    <a:pt x="21091" y="11420"/>
                    <a:pt x="21364" y="11296"/>
                  </a:cubicBezTo>
                  <a:cubicBezTo>
                    <a:pt x="21625" y="11179"/>
                    <a:pt x="21869" y="11025"/>
                    <a:pt x="22141" y="10934"/>
                  </a:cubicBezTo>
                  <a:cubicBezTo>
                    <a:pt x="22422" y="10839"/>
                    <a:pt x="22664" y="10676"/>
                    <a:pt x="22931" y="10555"/>
                  </a:cubicBezTo>
                  <a:cubicBezTo>
                    <a:pt x="23064" y="10495"/>
                    <a:pt x="23209" y="10469"/>
                    <a:pt x="23346" y="10419"/>
                  </a:cubicBezTo>
                  <a:cubicBezTo>
                    <a:pt x="23479" y="10369"/>
                    <a:pt x="23607" y="10303"/>
                    <a:pt x="23725" y="10222"/>
                  </a:cubicBezTo>
                  <a:cubicBezTo>
                    <a:pt x="24198" y="9910"/>
                    <a:pt x="24545" y="9475"/>
                    <a:pt x="24893" y="9037"/>
                  </a:cubicBezTo>
                  <a:close/>
                  <a:moveTo>
                    <a:pt x="25877" y="9465"/>
                  </a:moveTo>
                  <a:lnTo>
                    <a:pt x="25877" y="9465"/>
                  </a:lnTo>
                  <a:cubicBezTo>
                    <a:pt x="25869" y="9538"/>
                    <a:pt x="25863" y="9611"/>
                    <a:pt x="25860" y="9686"/>
                  </a:cubicBezTo>
                  <a:cubicBezTo>
                    <a:pt x="25852" y="9849"/>
                    <a:pt x="25811" y="10014"/>
                    <a:pt x="25768" y="10171"/>
                  </a:cubicBezTo>
                  <a:cubicBezTo>
                    <a:pt x="25726" y="10328"/>
                    <a:pt x="25656" y="10477"/>
                    <a:pt x="25610" y="10634"/>
                  </a:cubicBezTo>
                  <a:cubicBezTo>
                    <a:pt x="25563" y="10788"/>
                    <a:pt x="25528" y="10944"/>
                    <a:pt x="25486" y="11099"/>
                  </a:cubicBezTo>
                  <a:cubicBezTo>
                    <a:pt x="25402" y="11413"/>
                    <a:pt x="25272" y="11717"/>
                    <a:pt x="25132" y="12009"/>
                  </a:cubicBezTo>
                  <a:cubicBezTo>
                    <a:pt x="25067" y="12142"/>
                    <a:pt x="24999" y="12265"/>
                    <a:pt x="24898" y="12374"/>
                  </a:cubicBezTo>
                  <a:cubicBezTo>
                    <a:pt x="24798" y="12482"/>
                    <a:pt x="24691" y="12578"/>
                    <a:pt x="24583" y="12675"/>
                  </a:cubicBezTo>
                  <a:cubicBezTo>
                    <a:pt x="24357" y="12879"/>
                    <a:pt x="24139" y="13079"/>
                    <a:pt x="23887" y="13247"/>
                  </a:cubicBezTo>
                  <a:cubicBezTo>
                    <a:pt x="23623" y="13421"/>
                    <a:pt x="23345" y="13571"/>
                    <a:pt x="23055" y="13695"/>
                  </a:cubicBezTo>
                  <a:cubicBezTo>
                    <a:pt x="22991" y="13723"/>
                    <a:pt x="22927" y="13751"/>
                    <a:pt x="22863" y="13781"/>
                  </a:cubicBezTo>
                  <a:cubicBezTo>
                    <a:pt x="22811" y="13796"/>
                    <a:pt x="22759" y="13812"/>
                    <a:pt x="22708" y="13829"/>
                  </a:cubicBezTo>
                  <a:cubicBezTo>
                    <a:pt x="22370" y="13938"/>
                    <a:pt x="22038" y="14066"/>
                    <a:pt x="21714" y="14211"/>
                  </a:cubicBezTo>
                  <a:cubicBezTo>
                    <a:pt x="21389" y="14358"/>
                    <a:pt x="21050" y="14480"/>
                    <a:pt x="20732" y="14640"/>
                  </a:cubicBezTo>
                  <a:lnTo>
                    <a:pt x="20731" y="14639"/>
                  </a:lnTo>
                  <a:cubicBezTo>
                    <a:pt x="20411" y="14799"/>
                    <a:pt x="20099" y="14971"/>
                    <a:pt x="19772" y="15116"/>
                  </a:cubicBezTo>
                  <a:cubicBezTo>
                    <a:pt x="19427" y="15268"/>
                    <a:pt x="19079" y="15411"/>
                    <a:pt x="18739" y="15574"/>
                  </a:cubicBezTo>
                  <a:cubicBezTo>
                    <a:pt x="18468" y="15703"/>
                    <a:pt x="18202" y="15843"/>
                    <a:pt x="17938" y="15985"/>
                  </a:cubicBezTo>
                  <a:cubicBezTo>
                    <a:pt x="18068" y="15877"/>
                    <a:pt x="18196" y="15769"/>
                    <a:pt x="18328" y="15663"/>
                  </a:cubicBezTo>
                  <a:cubicBezTo>
                    <a:pt x="18925" y="15183"/>
                    <a:pt x="19489" y="14662"/>
                    <a:pt x="20089" y="14184"/>
                  </a:cubicBezTo>
                  <a:cubicBezTo>
                    <a:pt x="20375" y="13958"/>
                    <a:pt x="20633" y="13701"/>
                    <a:pt x="20907" y="13461"/>
                  </a:cubicBezTo>
                  <a:cubicBezTo>
                    <a:pt x="21045" y="13339"/>
                    <a:pt x="21191" y="13230"/>
                    <a:pt x="21335" y="13115"/>
                  </a:cubicBezTo>
                  <a:cubicBezTo>
                    <a:pt x="21471" y="13010"/>
                    <a:pt x="21590" y="12885"/>
                    <a:pt x="21718" y="12771"/>
                  </a:cubicBezTo>
                  <a:cubicBezTo>
                    <a:pt x="21837" y="12663"/>
                    <a:pt x="21974" y="12579"/>
                    <a:pt x="22100" y="12482"/>
                  </a:cubicBezTo>
                  <a:cubicBezTo>
                    <a:pt x="22242" y="12375"/>
                    <a:pt x="22350" y="12244"/>
                    <a:pt x="22472" y="12118"/>
                  </a:cubicBezTo>
                  <a:cubicBezTo>
                    <a:pt x="22714" y="11872"/>
                    <a:pt x="22991" y="11665"/>
                    <a:pt x="23247" y="11435"/>
                  </a:cubicBezTo>
                  <a:cubicBezTo>
                    <a:pt x="23522" y="11186"/>
                    <a:pt x="23753" y="10895"/>
                    <a:pt x="23990" y="10610"/>
                  </a:cubicBezTo>
                  <a:cubicBezTo>
                    <a:pt x="24012" y="10584"/>
                    <a:pt x="24035" y="10558"/>
                    <a:pt x="24057" y="10530"/>
                  </a:cubicBezTo>
                  <a:cubicBezTo>
                    <a:pt x="24483" y="10281"/>
                    <a:pt x="24925" y="10065"/>
                    <a:pt x="25344" y="9802"/>
                  </a:cubicBezTo>
                  <a:cubicBezTo>
                    <a:pt x="25523" y="9691"/>
                    <a:pt x="25698" y="9576"/>
                    <a:pt x="25877" y="9465"/>
                  </a:cubicBezTo>
                  <a:close/>
                  <a:moveTo>
                    <a:pt x="20264" y="15119"/>
                  </a:moveTo>
                  <a:lnTo>
                    <a:pt x="20264" y="15119"/>
                  </a:lnTo>
                  <a:cubicBezTo>
                    <a:pt x="20206" y="15153"/>
                    <a:pt x="20149" y="15187"/>
                    <a:pt x="20091" y="15222"/>
                  </a:cubicBezTo>
                  <a:cubicBezTo>
                    <a:pt x="19962" y="15299"/>
                    <a:pt x="19816" y="15340"/>
                    <a:pt x="19685" y="15412"/>
                  </a:cubicBezTo>
                  <a:cubicBezTo>
                    <a:pt x="19544" y="15490"/>
                    <a:pt x="19413" y="15575"/>
                    <a:pt x="19263" y="15636"/>
                  </a:cubicBezTo>
                  <a:cubicBezTo>
                    <a:pt x="19113" y="15697"/>
                    <a:pt x="18959" y="15747"/>
                    <a:pt x="18807" y="15803"/>
                  </a:cubicBezTo>
                  <a:cubicBezTo>
                    <a:pt x="18662" y="15855"/>
                    <a:pt x="18522" y="15920"/>
                    <a:pt x="18388" y="15997"/>
                  </a:cubicBezTo>
                  <a:cubicBezTo>
                    <a:pt x="18344" y="16022"/>
                    <a:pt x="18298" y="16044"/>
                    <a:pt x="18251" y="16064"/>
                  </a:cubicBezTo>
                  <a:cubicBezTo>
                    <a:pt x="18418" y="15973"/>
                    <a:pt x="18587" y="15884"/>
                    <a:pt x="18759" y="15801"/>
                  </a:cubicBezTo>
                  <a:cubicBezTo>
                    <a:pt x="19087" y="15643"/>
                    <a:pt x="19420" y="15497"/>
                    <a:pt x="19755" y="15354"/>
                  </a:cubicBezTo>
                  <a:cubicBezTo>
                    <a:pt x="19927" y="15280"/>
                    <a:pt x="20097" y="15202"/>
                    <a:pt x="20264" y="15119"/>
                  </a:cubicBezTo>
                  <a:close/>
                  <a:moveTo>
                    <a:pt x="25473" y="13727"/>
                  </a:moveTo>
                  <a:cubicBezTo>
                    <a:pt x="25557" y="13727"/>
                    <a:pt x="25642" y="13729"/>
                    <a:pt x="25726" y="13732"/>
                  </a:cubicBezTo>
                  <a:cubicBezTo>
                    <a:pt x="25890" y="13738"/>
                    <a:pt x="26055" y="13751"/>
                    <a:pt x="26216" y="13788"/>
                  </a:cubicBezTo>
                  <a:cubicBezTo>
                    <a:pt x="26371" y="13823"/>
                    <a:pt x="26516" y="13890"/>
                    <a:pt x="26669" y="13932"/>
                  </a:cubicBezTo>
                  <a:cubicBezTo>
                    <a:pt x="26997" y="14024"/>
                    <a:pt x="27336" y="14056"/>
                    <a:pt x="27659" y="14174"/>
                  </a:cubicBezTo>
                  <a:cubicBezTo>
                    <a:pt x="27991" y="14294"/>
                    <a:pt x="28310" y="14445"/>
                    <a:pt x="28644" y="14561"/>
                  </a:cubicBezTo>
                  <a:cubicBezTo>
                    <a:pt x="28817" y="14621"/>
                    <a:pt x="28988" y="14687"/>
                    <a:pt x="29163" y="14742"/>
                  </a:cubicBezTo>
                  <a:cubicBezTo>
                    <a:pt x="29320" y="14791"/>
                    <a:pt x="29480" y="14814"/>
                    <a:pt x="29642" y="14849"/>
                  </a:cubicBezTo>
                  <a:cubicBezTo>
                    <a:pt x="29927" y="14909"/>
                    <a:pt x="30173" y="15088"/>
                    <a:pt x="30417" y="15247"/>
                  </a:cubicBezTo>
                  <a:cubicBezTo>
                    <a:pt x="30300" y="15272"/>
                    <a:pt x="30182" y="15297"/>
                    <a:pt x="30065" y="15319"/>
                  </a:cubicBezTo>
                  <a:cubicBezTo>
                    <a:pt x="29705" y="15387"/>
                    <a:pt x="29341" y="15439"/>
                    <a:pt x="28981" y="15509"/>
                  </a:cubicBezTo>
                  <a:cubicBezTo>
                    <a:pt x="28801" y="15543"/>
                    <a:pt x="28624" y="15591"/>
                    <a:pt x="28445" y="15627"/>
                  </a:cubicBezTo>
                  <a:cubicBezTo>
                    <a:pt x="28282" y="15661"/>
                    <a:pt x="28112" y="15649"/>
                    <a:pt x="27947" y="15674"/>
                  </a:cubicBezTo>
                  <a:cubicBezTo>
                    <a:pt x="27836" y="15691"/>
                    <a:pt x="27726" y="15694"/>
                    <a:pt x="27616" y="15694"/>
                  </a:cubicBezTo>
                  <a:cubicBezTo>
                    <a:pt x="27554" y="15694"/>
                    <a:pt x="27491" y="15693"/>
                    <a:pt x="27429" y="15693"/>
                  </a:cubicBezTo>
                  <a:cubicBezTo>
                    <a:pt x="27246" y="15693"/>
                    <a:pt x="27064" y="15698"/>
                    <a:pt x="26882" y="15714"/>
                  </a:cubicBezTo>
                  <a:cubicBezTo>
                    <a:pt x="26704" y="15728"/>
                    <a:pt x="26525" y="15753"/>
                    <a:pt x="26350" y="15787"/>
                  </a:cubicBezTo>
                  <a:cubicBezTo>
                    <a:pt x="26172" y="15823"/>
                    <a:pt x="25992" y="15835"/>
                    <a:pt x="25813" y="15861"/>
                  </a:cubicBezTo>
                  <a:cubicBezTo>
                    <a:pt x="25452" y="15913"/>
                    <a:pt x="25097" y="16005"/>
                    <a:pt x="24736" y="16047"/>
                  </a:cubicBezTo>
                  <a:cubicBezTo>
                    <a:pt x="24411" y="16085"/>
                    <a:pt x="24076" y="16100"/>
                    <a:pt x="23765" y="16211"/>
                  </a:cubicBezTo>
                  <a:cubicBezTo>
                    <a:pt x="23611" y="16266"/>
                    <a:pt x="23452" y="16306"/>
                    <a:pt x="23290" y="16327"/>
                  </a:cubicBezTo>
                  <a:cubicBezTo>
                    <a:pt x="23127" y="16347"/>
                    <a:pt x="22965" y="16345"/>
                    <a:pt x="22803" y="16362"/>
                  </a:cubicBezTo>
                  <a:cubicBezTo>
                    <a:pt x="22623" y="16382"/>
                    <a:pt x="22446" y="16412"/>
                    <a:pt x="22266" y="16419"/>
                  </a:cubicBezTo>
                  <a:cubicBezTo>
                    <a:pt x="22086" y="16428"/>
                    <a:pt x="21902" y="16436"/>
                    <a:pt x="21721" y="16451"/>
                  </a:cubicBezTo>
                  <a:cubicBezTo>
                    <a:pt x="21357" y="16482"/>
                    <a:pt x="21003" y="16563"/>
                    <a:pt x="20644" y="16625"/>
                  </a:cubicBezTo>
                  <a:cubicBezTo>
                    <a:pt x="20275" y="16689"/>
                    <a:pt x="19903" y="16740"/>
                    <a:pt x="19532" y="16795"/>
                  </a:cubicBezTo>
                  <a:cubicBezTo>
                    <a:pt x="19119" y="16856"/>
                    <a:pt x="18706" y="16916"/>
                    <a:pt x="18294" y="16976"/>
                  </a:cubicBezTo>
                  <a:lnTo>
                    <a:pt x="18293" y="16976"/>
                  </a:lnTo>
                  <a:cubicBezTo>
                    <a:pt x="18281" y="16975"/>
                    <a:pt x="18270" y="16975"/>
                    <a:pt x="18259" y="16975"/>
                  </a:cubicBezTo>
                  <a:cubicBezTo>
                    <a:pt x="18146" y="16975"/>
                    <a:pt x="18033" y="16985"/>
                    <a:pt x="17922" y="17003"/>
                  </a:cubicBezTo>
                  <a:cubicBezTo>
                    <a:pt x="17847" y="17015"/>
                    <a:pt x="17773" y="17037"/>
                    <a:pt x="17697" y="17047"/>
                  </a:cubicBezTo>
                  <a:cubicBezTo>
                    <a:pt x="17602" y="17059"/>
                    <a:pt x="17504" y="17055"/>
                    <a:pt x="17408" y="17061"/>
                  </a:cubicBezTo>
                  <a:cubicBezTo>
                    <a:pt x="17089" y="17081"/>
                    <a:pt x="16772" y="17128"/>
                    <a:pt x="16462" y="17200"/>
                  </a:cubicBezTo>
                  <a:cubicBezTo>
                    <a:pt x="16419" y="17196"/>
                    <a:pt x="16376" y="17194"/>
                    <a:pt x="16332" y="17194"/>
                  </a:cubicBezTo>
                  <a:cubicBezTo>
                    <a:pt x="16296" y="17194"/>
                    <a:pt x="16260" y="17195"/>
                    <a:pt x="16223" y="17198"/>
                  </a:cubicBezTo>
                  <a:cubicBezTo>
                    <a:pt x="16172" y="17202"/>
                    <a:pt x="16121" y="17209"/>
                    <a:pt x="16071" y="17220"/>
                  </a:cubicBezTo>
                  <a:cubicBezTo>
                    <a:pt x="16097" y="17210"/>
                    <a:pt x="16125" y="17200"/>
                    <a:pt x="16152" y="17190"/>
                  </a:cubicBezTo>
                  <a:cubicBezTo>
                    <a:pt x="16307" y="17137"/>
                    <a:pt x="16463" y="17086"/>
                    <a:pt x="16615" y="17023"/>
                  </a:cubicBezTo>
                  <a:cubicBezTo>
                    <a:pt x="16757" y="16964"/>
                    <a:pt x="16888" y="16886"/>
                    <a:pt x="17028" y="16822"/>
                  </a:cubicBezTo>
                  <a:cubicBezTo>
                    <a:pt x="17161" y="16760"/>
                    <a:pt x="17305" y="16728"/>
                    <a:pt x="17441" y="16671"/>
                  </a:cubicBezTo>
                  <a:cubicBezTo>
                    <a:pt x="17589" y="16608"/>
                    <a:pt x="17730" y="16531"/>
                    <a:pt x="17884" y="16481"/>
                  </a:cubicBezTo>
                  <a:cubicBezTo>
                    <a:pt x="18042" y="16430"/>
                    <a:pt x="18206" y="16386"/>
                    <a:pt x="18359" y="16320"/>
                  </a:cubicBezTo>
                  <a:cubicBezTo>
                    <a:pt x="18497" y="16260"/>
                    <a:pt x="18619" y="16171"/>
                    <a:pt x="18759" y="16114"/>
                  </a:cubicBezTo>
                  <a:cubicBezTo>
                    <a:pt x="19055" y="15993"/>
                    <a:pt x="19368" y="15912"/>
                    <a:pt x="19648" y="15755"/>
                  </a:cubicBezTo>
                  <a:cubicBezTo>
                    <a:pt x="19786" y="15678"/>
                    <a:pt x="19915" y="15604"/>
                    <a:pt x="20059" y="15542"/>
                  </a:cubicBezTo>
                  <a:cubicBezTo>
                    <a:pt x="20201" y="15481"/>
                    <a:pt x="20324" y="15392"/>
                    <a:pt x="20461" y="15321"/>
                  </a:cubicBezTo>
                  <a:cubicBezTo>
                    <a:pt x="20603" y="15247"/>
                    <a:pt x="20754" y="15194"/>
                    <a:pt x="20893" y="15114"/>
                  </a:cubicBezTo>
                  <a:cubicBezTo>
                    <a:pt x="21027" y="15035"/>
                    <a:pt x="21158" y="14954"/>
                    <a:pt x="21304" y="14897"/>
                  </a:cubicBezTo>
                  <a:cubicBezTo>
                    <a:pt x="21604" y="14778"/>
                    <a:pt x="21879" y="14650"/>
                    <a:pt x="22149" y="14470"/>
                  </a:cubicBezTo>
                  <a:cubicBezTo>
                    <a:pt x="22290" y="14375"/>
                    <a:pt x="22440" y="14306"/>
                    <a:pt x="22591" y="14226"/>
                  </a:cubicBezTo>
                  <a:cubicBezTo>
                    <a:pt x="22739" y="14150"/>
                    <a:pt x="22884" y="14071"/>
                    <a:pt x="23036" y="14004"/>
                  </a:cubicBezTo>
                  <a:cubicBezTo>
                    <a:pt x="23111" y="13970"/>
                    <a:pt x="23184" y="13937"/>
                    <a:pt x="23257" y="13903"/>
                  </a:cubicBezTo>
                  <a:cubicBezTo>
                    <a:pt x="23397" y="13868"/>
                    <a:pt x="23536" y="13835"/>
                    <a:pt x="23676" y="13806"/>
                  </a:cubicBezTo>
                  <a:cubicBezTo>
                    <a:pt x="23977" y="13742"/>
                    <a:pt x="24272" y="13735"/>
                    <a:pt x="24574" y="13735"/>
                  </a:cubicBezTo>
                  <a:cubicBezTo>
                    <a:pt x="24630" y="13735"/>
                    <a:pt x="24686" y="13736"/>
                    <a:pt x="24743" y="13736"/>
                  </a:cubicBezTo>
                  <a:cubicBezTo>
                    <a:pt x="24753" y="13736"/>
                    <a:pt x="24763" y="13736"/>
                    <a:pt x="24773" y="13736"/>
                  </a:cubicBezTo>
                  <a:cubicBezTo>
                    <a:pt x="25006" y="13736"/>
                    <a:pt x="25239" y="13727"/>
                    <a:pt x="25473" y="13727"/>
                  </a:cubicBezTo>
                  <a:close/>
                  <a:moveTo>
                    <a:pt x="23265" y="10989"/>
                  </a:moveTo>
                  <a:cubicBezTo>
                    <a:pt x="23260" y="10995"/>
                    <a:pt x="23256" y="11000"/>
                    <a:pt x="23252" y="11004"/>
                  </a:cubicBezTo>
                  <a:cubicBezTo>
                    <a:pt x="23013" y="11254"/>
                    <a:pt x="22736" y="11463"/>
                    <a:pt x="22479" y="11691"/>
                  </a:cubicBezTo>
                  <a:cubicBezTo>
                    <a:pt x="22348" y="11809"/>
                    <a:pt x="22223" y="11934"/>
                    <a:pt x="22106" y="12066"/>
                  </a:cubicBezTo>
                  <a:cubicBezTo>
                    <a:pt x="22001" y="12182"/>
                    <a:pt x="21876" y="12268"/>
                    <a:pt x="21749" y="12357"/>
                  </a:cubicBezTo>
                  <a:cubicBezTo>
                    <a:pt x="21606" y="12458"/>
                    <a:pt x="21476" y="12574"/>
                    <a:pt x="21348" y="12695"/>
                  </a:cubicBezTo>
                  <a:cubicBezTo>
                    <a:pt x="21216" y="12819"/>
                    <a:pt x="21076" y="12926"/>
                    <a:pt x="20934" y="13037"/>
                  </a:cubicBezTo>
                  <a:cubicBezTo>
                    <a:pt x="20652" y="13260"/>
                    <a:pt x="20398" y="13514"/>
                    <a:pt x="20128" y="13750"/>
                  </a:cubicBezTo>
                  <a:cubicBezTo>
                    <a:pt x="19848" y="13998"/>
                    <a:pt x="19549" y="14225"/>
                    <a:pt x="19264" y="14467"/>
                  </a:cubicBezTo>
                  <a:cubicBezTo>
                    <a:pt x="18966" y="14721"/>
                    <a:pt x="18672" y="14978"/>
                    <a:pt x="18371" y="15228"/>
                  </a:cubicBezTo>
                  <a:cubicBezTo>
                    <a:pt x="18229" y="15345"/>
                    <a:pt x="18084" y="15460"/>
                    <a:pt x="17939" y="15576"/>
                  </a:cubicBezTo>
                  <a:cubicBezTo>
                    <a:pt x="17803" y="15683"/>
                    <a:pt x="17678" y="15805"/>
                    <a:pt x="17532" y="15898"/>
                  </a:cubicBezTo>
                  <a:cubicBezTo>
                    <a:pt x="17379" y="15995"/>
                    <a:pt x="17217" y="16076"/>
                    <a:pt x="17074" y="16187"/>
                  </a:cubicBezTo>
                  <a:cubicBezTo>
                    <a:pt x="16933" y="16293"/>
                    <a:pt x="16795" y="16400"/>
                    <a:pt x="16645" y="16495"/>
                  </a:cubicBezTo>
                  <a:cubicBezTo>
                    <a:pt x="16325" y="16699"/>
                    <a:pt x="15976" y="16868"/>
                    <a:pt x="15625" y="17013"/>
                  </a:cubicBezTo>
                  <a:cubicBezTo>
                    <a:pt x="15553" y="17043"/>
                    <a:pt x="15477" y="17054"/>
                    <a:pt x="15406" y="17084"/>
                  </a:cubicBezTo>
                  <a:lnTo>
                    <a:pt x="15405" y="17084"/>
                  </a:lnTo>
                  <a:cubicBezTo>
                    <a:pt x="15317" y="17120"/>
                    <a:pt x="15244" y="17179"/>
                    <a:pt x="15170" y="17239"/>
                  </a:cubicBezTo>
                  <a:cubicBezTo>
                    <a:pt x="15083" y="17308"/>
                    <a:pt x="14988" y="17365"/>
                    <a:pt x="14887" y="17410"/>
                  </a:cubicBezTo>
                  <a:cubicBezTo>
                    <a:pt x="14901" y="17380"/>
                    <a:pt x="14916" y="17350"/>
                    <a:pt x="14934" y="17321"/>
                  </a:cubicBezTo>
                  <a:cubicBezTo>
                    <a:pt x="15014" y="17221"/>
                    <a:pt x="15086" y="17117"/>
                    <a:pt x="15156" y="17009"/>
                  </a:cubicBezTo>
                  <a:cubicBezTo>
                    <a:pt x="15174" y="16986"/>
                    <a:pt x="15192" y="16963"/>
                    <a:pt x="15209" y="16939"/>
                  </a:cubicBezTo>
                  <a:cubicBezTo>
                    <a:pt x="15275" y="16864"/>
                    <a:pt x="15360" y="16809"/>
                    <a:pt x="15433" y="16743"/>
                  </a:cubicBezTo>
                  <a:cubicBezTo>
                    <a:pt x="15520" y="16665"/>
                    <a:pt x="15584" y="16570"/>
                    <a:pt x="15654" y="16478"/>
                  </a:cubicBezTo>
                  <a:cubicBezTo>
                    <a:pt x="15804" y="16284"/>
                    <a:pt x="16039" y="16180"/>
                    <a:pt x="16176" y="15977"/>
                  </a:cubicBezTo>
                  <a:cubicBezTo>
                    <a:pt x="16230" y="15895"/>
                    <a:pt x="16258" y="15786"/>
                    <a:pt x="16326" y="15716"/>
                  </a:cubicBezTo>
                  <a:cubicBezTo>
                    <a:pt x="16356" y="15685"/>
                    <a:pt x="16401" y="15670"/>
                    <a:pt x="16437" y="15645"/>
                  </a:cubicBezTo>
                  <a:cubicBezTo>
                    <a:pt x="16483" y="15610"/>
                    <a:pt x="16524" y="15568"/>
                    <a:pt x="16555" y="15519"/>
                  </a:cubicBezTo>
                  <a:cubicBezTo>
                    <a:pt x="16628" y="15414"/>
                    <a:pt x="16713" y="15357"/>
                    <a:pt x="16813" y="15279"/>
                  </a:cubicBezTo>
                  <a:cubicBezTo>
                    <a:pt x="16911" y="15202"/>
                    <a:pt x="17001" y="15106"/>
                    <a:pt x="17095" y="15019"/>
                  </a:cubicBezTo>
                  <a:cubicBezTo>
                    <a:pt x="17280" y="14849"/>
                    <a:pt x="17472" y="14685"/>
                    <a:pt x="17669" y="14528"/>
                  </a:cubicBezTo>
                  <a:cubicBezTo>
                    <a:pt x="18067" y="14210"/>
                    <a:pt x="18486" y="13919"/>
                    <a:pt x="18914" y="13642"/>
                  </a:cubicBezTo>
                  <a:cubicBezTo>
                    <a:pt x="19126" y="13505"/>
                    <a:pt x="19339" y="13371"/>
                    <a:pt x="19555" y="13240"/>
                  </a:cubicBezTo>
                  <a:cubicBezTo>
                    <a:pt x="19655" y="13180"/>
                    <a:pt x="19757" y="13124"/>
                    <a:pt x="19853" y="13056"/>
                  </a:cubicBezTo>
                  <a:cubicBezTo>
                    <a:pt x="19959" y="12979"/>
                    <a:pt x="20054" y="12890"/>
                    <a:pt x="20157" y="12810"/>
                  </a:cubicBezTo>
                  <a:cubicBezTo>
                    <a:pt x="20253" y="12737"/>
                    <a:pt x="20360" y="12682"/>
                    <a:pt x="20467" y="12624"/>
                  </a:cubicBezTo>
                  <a:cubicBezTo>
                    <a:pt x="20578" y="12564"/>
                    <a:pt x="20684" y="12496"/>
                    <a:pt x="20792" y="12432"/>
                  </a:cubicBezTo>
                  <a:cubicBezTo>
                    <a:pt x="21005" y="12306"/>
                    <a:pt x="21228" y="12195"/>
                    <a:pt x="21436" y="12062"/>
                  </a:cubicBezTo>
                  <a:cubicBezTo>
                    <a:pt x="21538" y="11997"/>
                    <a:pt x="21633" y="11925"/>
                    <a:pt x="21740" y="11868"/>
                  </a:cubicBezTo>
                  <a:cubicBezTo>
                    <a:pt x="21847" y="11812"/>
                    <a:pt x="21960" y="11764"/>
                    <a:pt x="22070" y="11711"/>
                  </a:cubicBezTo>
                  <a:cubicBezTo>
                    <a:pt x="22288" y="11605"/>
                    <a:pt x="22485" y="11463"/>
                    <a:pt x="22702" y="11354"/>
                  </a:cubicBezTo>
                  <a:cubicBezTo>
                    <a:pt x="22902" y="11253"/>
                    <a:pt x="23072" y="11106"/>
                    <a:pt x="23265" y="10989"/>
                  </a:cubicBezTo>
                  <a:close/>
                  <a:moveTo>
                    <a:pt x="13447" y="18244"/>
                  </a:moveTo>
                  <a:lnTo>
                    <a:pt x="13447" y="18244"/>
                  </a:lnTo>
                  <a:cubicBezTo>
                    <a:pt x="13411" y="18267"/>
                    <a:pt x="13375" y="18292"/>
                    <a:pt x="13339" y="18317"/>
                  </a:cubicBezTo>
                  <a:lnTo>
                    <a:pt x="13338" y="18317"/>
                  </a:lnTo>
                  <a:cubicBezTo>
                    <a:pt x="13338" y="18315"/>
                    <a:pt x="13339" y="18314"/>
                    <a:pt x="13339" y="18313"/>
                  </a:cubicBezTo>
                  <a:cubicBezTo>
                    <a:pt x="13341" y="18307"/>
                    <a:pt x="13343" y="18303"/>
                    <a:pt x="13344" y="18301"/>
                  </a:cubicBezTo>
                  <a:cubicBezTo>
                    <a:pt x="13345" y="18298"/>
                    <a:pt x="13347" y="18295"/>
                    <a:pt x="13350" y="18291"/>
                  </a:cubicBezTo>
                  <a:lnTo>
                    <a:pt x="13350" y="18291"/>
                  </a:lnTo>
                  <a:cubicBezTo>
                    <a:pt x="13347" y="18296"/>
                    <a:pt x="13346" y="18298"/>
                    <a:pt x="13346" y="18298"/>
                  </a:cubicBezTo>
                  <a:cubicBezTo>
                    <a:pt x="13346" y="18298"/>
                    <a:pt x="13350" y="18293"/>
                    <a:pt x="13353" y="18289"/>
                  </a:cubicBezTo>
                  <a:cubicBezTo>
                    <a:pt x="13358" y="18286"/>
                    <a:pt x="13373" y="18276"/>
                    <a:pt x="13376" y="18274"/>
                  </a:cubicBezTo>
                  <a:cubicBezTo>
                    <a:pt x="13396" y="18262"/>
                    <a:pt x="13418" y="18254"/>
                    <a:pt x="13439" y="18247"/>
                  </a:cubicBezTo>
                  <a:lnTo>
                    <a:pt x="13447" y="18244"/>
                  </a:lnTo>
                  <a:close/>
                  <a:moveTo>
                    <a:pt x="30681" y="15402"/>
                  </a:moveTo>
                  <a:cubicBezTo>
                    <a:pt x="30767" y="15450"/>
                    <a:pt x="30856" y="15493"/>
                    <a:pt x="30946" y="15531"/>
                  </a:cubicBezTo>
                  <a:cubicBezTo>
                    <a:pt x="31077" y="15587"/>
                    <a:pt x="31216" y="15627"/>
                    <a:pt x="31342" y="15692"/>
                  </a:cubicBezTo>
                  <a:lnTo>
                    <a:pt x="31341" y="15692"/>
                  </a:lnTo>
                  <a:cubicBezTo>
                    <a:pt x="31474" y="15760"/>
                    <a:pt x="31583" y="15862"/>
                    <a:pt x="31711" y="15938"/>
                  </a:cubicBezTo>
                  <a:cubicBezTo>
                    <a:pt x="31840" y="16015"/>
                    <a:pt x="31980" y="16060"/>
                    <a:pt x="32101" y="16146"/>
                  </a:cubicBezTo>
                  <a:cubicBezTo>
                    <a:pt x="32214" y="16229"/>
                    <a:pt x="32308" y="16333"/>
                    <a:pt x="32412" y="16427"/>
                  </a:cubicBezTo>
                  <a:cubicBezTo>
                    <a:pt x="32517" y="16519"/>
                    <a:pt x="32634" y="16595"/>
                    <a:pt x="32761" y="16655"/>
                  </a:cubicBezTo>
                  <a:cubicBezTo>
                    <a:pt x="32899" y="16720"/>
                    <a:pt x="33036" y="16784"/>
                    <a:pt x="33140" y="16900"/>
                  </a:cubicBezTo>
                  <a:cubicBezTo>
                    <a:pt x="33206" y="16974"/>
                    <a:pt x="33330" y="17080"/>
                    <a:pt x="33341" y="17184"/>
                  </a:cubicBezTo>
                  <a:cubicBezTo>
                    <a:pt x="33362" y="17392"/>
                    <a:pt x="33042" y="17473"/>
                    <a:pt x="32898" y="17526"/>
                  </a:cubicBezTo>
                  <a:cubicBezTo>
                    <a:pt x="32577" y="17641"/>
                    <a:pt x="32255" y="17752"/>
                    <a:pt x="31925" y="17841"/>
                  </a:cubicBezTo>
                  <a:cubicBezTo>
                    <a:pt x="31573" y="17938"/>
                    <a:pt x="31206" y="17960"/>
                    <a:pt x="30851" y="18045"/>
                  </a:cubicBezTo>
                  <a:cubicBezTo>
                    <a:pt x="30173" y="18211"/>
                    <a:pt x="29510" y="18453"/>
                    <a:pt x="28809" y="18503"/>
                  </a:cubicBezTo>
                  <a:cubicBezTo>
                    <a:pt x="28579" y="18521"/>
                    <a:pt x="28345" y="18526"/>
                    <a:pt x="28112" y="18526"/>
                  </a:cubicBezTo>
                  <a:cubicBezTo>
                    <a:pt x="27989" y="18526"/>
                    <a:pt x="27865" y="18524"/>
                    <a:pt x="27743" y="18522"/>
                  </a:cubicBezTo>
                  <a:cubicBezTo>
                    <a:pt x="27393" y="18516"/>
                    <a:pt x="27050" y="18441"/>
                    <a:pt x="26697" y="18441"/>
                  </a:cubicBezTo>
                  <a:cubicBezTo>
                    <a:pt x="26695" y="18441"/>
                    <a:pt x="26692" y="18441"/>
                    <a:pt x="26690" y="18441"/>
                  </a:cubicBezTo>
                  <a:cubicBezTo>
                    <a:pt x="26495" y="18442"/>
                    <a:pt x="26294" y="18456"/>
                    <a:pt x="26095" y="18456"/>
                  </a:cubicBezTo>
                  <a:cubicBezTo>
                    <a:pt x="25937" y="18456"/>
                    <a:pt x="25781" y="18447"/>
                    <a:pt x="25630" y="18415"/>
                  </a:cubicBezTo>
                  <a:cubicBezTo>
                    <a:pt x="25267" y="18339"/>
                    <a:pt x="24905" y="18258"/>
                    <a:pt x="24541" y="18189"/>
                  </a:cubicBezTo>
                  <a:cubicBezTo>
                    <a:pt x="24369" y="18157"/>
                    <a:pt x="24193" y="18121"/>
                    <a:pt x="24017" y="18110"/>
                  </a:cubicBezTo>
                  <a:cubicBezTo>
                    <a:pt x="23986" y="18109"/>
                    <a:pt x="23955" y="18108"/>
                    <a:pt x="23924" y="18108"/>
                  </a:cubicBezTo>
                  <a:cubicBezTo>
                    <a:pt x="23800" y="18108"/>
                    <a:pt x="23676" y="18120"/>
                    <a:pt x="23552" y="18120"/>
                  </a:cubicBezTo>
                  <a:cubicBezTo>
                    <a:pt x="23523" y="18120"/>
                    <a:pt x="23494" y="18119"/>
                    <a:pt x="23466" y="18118"/>
                  </a:cubicBezTo>
                  <a:cubicBezTo>
                    <a:pt x="23304" y="18108"/>
                    <a:pt x="23148" y="18060"/>
                    <a:pt x="22987" y="18049"/>
                  </a:cubicBezTo>
                  <a:cubicBezTo>
                    <a:pt x="22809" y="18035"/>
                    <a:pt x="22631" y="18008"/>
                    <a:pt x="22457" y="17967"/>
                  </a:cubicBezTo>
                  <a:cubicBezTo>
                    <a:pt x="22114" y="17886"/>
                    <a:pt x="21780" y="17779"/>
                    <a:pt x="21436" y="17703"/>
                  </a:cubicBezTo>
                  <a:cubicBezTo>
                    <a:pt x="21263" y="17665"/>
                    <a:pt x="21089" y="17627"/>
                    <a:pt x="20917" y="17580"/>
                  </a:cubicBezTo>
                  <a:cubicBezTo>
                    <a:pt x="20748" y="17534"/>
                    <a:pt x="20582" y="17475"/>
                    <a:pt x="20411" y="17434"/>
                  </a:cubicBezTo>
                  <a:cubicBezTo>
                    <a:pt x="20247" y="17393"/>
                    <a:pt x="20090" y="17348"/>
                    <a:pt x="19929" y="17294"/>
                  </a:cubicBezTo>
                  <a:cubicBezTo>
                    <a:pt x="19771" y="17241"/>
                    <a:pt x="19607" y="17220"/>
                    <a:pt x="19443" y="17186"/>
                  </a:cubicBezTo>
                  <a:cubicBezTo>
                    <a:pt x="19333" y="17163"/>
                    <a:pt x="19227" y="17128"/>
                    <a:pt x="19120" y="17093"/>
                  </a:cubicBezTo>
                  <a:cubicBezTo>
                    <a:pt x="19824" y="16982"/>
                    <a:pt x="20531" y="16883"/>
                    <a:pt x="21231" y="16745"/>
                  </a:cubicBezTo>
                  <a:cubicBezTo>
                    <a:pt x="21590" y="16674"/>
                    <a:pt x="21956" y="16662"/>
                    <a:pt x="22321" y="16642"/>
                  </a:cubicBezTo>
                  <a:cubicBezTo>
                    <a:pt x="22501" y="16633"/>
                    <a:pt x="22678" y="16596"/>
                    <a:pt x="22857" y="16581"/>
                  </a:cubicBezTo>
                  <a:cubicBezTo>
                    <a:pt x="23022" y="16566"/>
                    <a:pt x="23188" y="16565"/>
                    <a:pt x="23353" y="16542"/>
                  </a:cubicBezTo>
                  <a:cubicBezTo>
                    <a:pt x="23518" y="16517"/>
                    <a:pt x="23682" y="16476"/>
                    <a:pt x="23840" y="16418"/>
                  </a:cubicBezTo>
                  <a:cubicBezTo>
                    <a:pt x="23997" y="16363"/>
                    <a:pt x="24164" y="16332"/>
                    <a:pt x="24329" y="16311"/>
                  </a:cubicBezTo>
                  <a:cubicBezTo>
                    <a:pt x="24497" y="16290"/>
                    <a:pt x="24665" y="16276"/>
                    <a:pt x="24833" y="16254"/>
                  </a:cubicBezTo>
                  <a:cubicBezTo>
                    <a:pt x="25009" y="16230"/>
                    <a:pt x="25182" y="16193"/>
                    <a:pt x="25356" y="16161"/>
                  </a:cubicBezTo>
                  <a:cubicBezTo>
                    <a:pt x="25543" y="16129"/>
                    <a:pt x="25729" y="16087"/>
                    <a:pt x="25917" y="16063"/>
                  </a:cubicBezTo>
                  <a:cubicBezTo>
                    <a:pt x="26104" y="16039"/>
                    <a:pt x="26291" y="16015"/>
                    <a:pt x="26478" y="15980"/>
                  </a:cubicBezTo>
                  <a:cubicBezTo>
                    <a:pt x="26783" y="15923"/>
                    <a:pt x="27096" y="15904"/>
                    <a:pt x="27407" y="15904"/>
                  </a:cubicBezTo>
                  <a:cubicBezTo>
                    <a:pt x="27462" y="15904"/>
                    <a:pt x="27517" y="15905"/>
                    <a:pt x="27572" y="15906"/>
                  </a:cubicBezTo>
                  <a:cubicBezTo>
                    <a:pt x="27585" y="15906"/>
                    <a:pt x="27597" y="15906"/>
                    <a:pt x="27609" y="15906"/>
                  </a:cubicBezTo>
                  <a:cubicBezTo>
                    <a:pt x="27773" y="15906"/>
                    <a:pt x="27928" y="15882"/>
                    <a:pt x="28092" y="15868"/>
                  </a:cubicBezTo>
                  <a:cubicBezTo>
                    <a:pt x="28259" y="15855"/>
                    <a:pt x="28421" y="15850"/>
                    <a:pt x="28584" y="15809"/>
                  </a:cubicBezTo>
                  <a:cubicBezTo>
                    <a:pt x="28946" y="15719"/>
                    <a:pt x="29314" y="15662"/>
                    <a:pt x="29680" y="15601"/>
                  </a:cubicBezTo>
                  <a:cubicBezTo>
                    <a:pt x="30017" y="15545"/>
                    <a:pt x="30348" y="15475"/>
                    <a:pt x="30681" y="15402"/>
                  </a:cubicBezTo>
                  <a:close/>
                  <a:moveTo>
                    <a:pt x="18602" y="23478"/>
                  </a:moveTo>
                  <a:lnTo>
                    <a:pt x="18602" y="23478"/>
                  </a:lnTo>
                  <a:cubicBezTo>
                    <a:pt x="18603" y="23484"/>
                    <a:pt x="18604" y="23490"/>
                    <a:pt x="18606" y="23495"/>
                  </a:cubicBezTo>
                  <a:cubicBezTo>
                    <a:pt x="18563" y="23505"/>
                    <a:pt x="18520" y="23512"/>
                    <a:pt x="18478" y="23519"/>
                  </a:cubicBezTo>
                  <a:cubicBezTo>
                    <a:pt x="18516" y="23499"/>
                    <a:pt x="18558" y="23485"/>
                    <a:pt x="18602" y="23478"/>
                  </a:cubicBezTo>
                  <a:close/>
                  <a:moveTo>
                    <a:pt x="587" y="15298"/>
                  </a:moveTo>
                  <a:lnTo>
                    <a:pt x="587" y="15298"/>
                  </a:lnTo>
                  <a:cubicBezTo>
                    <a:pt x="648" y="15342"/>
                    <a:pt x="710" y="15384"/>
                    <a:pt x="773" y="15426"/>
                  </a:cubicBezTo>
                  <a:cubicBezTo>
                    <a:pt x="1083" y="15633"/>
                    <a:pt x="1381" y="15852"/>
                    <a:pt x="1680" y="16077"/>
                  </a:cubicBezTo>
                  <a:cubicBezTo>
                    <a:pt x="1987" y="16309"/>
                    <a:pt x="2284" y="16558"/>
                    <a:pt x="2598" y="16779"/>
                  </a:cubicBezTo>
                  <a:cubicBezTo>
                    <a:pt x="2744" y="16881"/>
                    <a:pt x="2917" y="16954"/>
                    <a:pt x="3047" y="17075"/>
                  </a:cubicBezTo>
                  <a:cubicBezTo>
                    <a:pt x="3185" y="17201"/>
                    <a:pt x="3318" y="17339"/>
                    <a:pt x="3443" y="17478"/>
                  </a:cubicBezTo>
                  <a:cubicBezTo>
                    <a:pt x="3697" y="17763"/>
                    <a:pt x="3921" y="18078"/>
                    <a:pt x="4156" y="18380"/>
                  </a:cubicBezTo>
                  <a:cubicBezTo>
                    <a:pt x="4408" y="18702"/>
                    <a:pt x="4654" y="19030"/>
                    <a:pt x="4907" y="19351"/>
                  </a:cubicBezTo>
                  <a:cubicBezTo>
                    <a:pt x="5141" y="19648"/>
                    <a:pt x="5401" y="19922"/>
                    <a:pt x="5637" y="20216"/>
                  </a:cubicBezTo>
                  <a:cubicBezTo>
                    <a:pt x="5752" y="20359"/>
                    <a:pt x="5846" y="20514"/>
                    <a:pt x="5953" y="20663"/>
                  </a:cubicBezTo>
                  <a:cubicBezTo>
                    <a:pt x="6062" y="20816"/>
                    <a:pt x="6189" y="20956"/>
                    <a:pt x="6305" y="21104"/>
                  </a:cubicBezTo>
                  <a:cubicBezTo>
                    <a:pt x="6554" y="21414"/>
                    <a:pt x="6779" y="21742"/>
                    <a:pt x="6980" y="22086"/>
                  </a:cubicBezTo>
                  <a:cubicBezTo>
                    <a:pt x="7175" y="22422"/>
                    <a:pt x="7373" y="22748"/>
                    <a:pt x="7606" y="23060"/>
                  </a:cubicBezTo>
                  <a:cubicBezTo>
                    <a:pt x="7719" y="23212"/>
                    <a:pt x="7832" y="23366"/>
                    <a:pt x="7930" y="23530"/>
                  </a:cubicBezTo>
                  <a:cubicBezTo>
                    <a:pt x="8014" y="23668"/>
                    <a:pt x="8088" y="23804"/>
                    <a:pt x="8193" y="23929"/>
                  </a:cubicBezTo>
                  <a:cubicBezTo>
                    <a:pt x="8373" y="24139"/>
                    <a:pt x="8496" y="24388"/>
                    <a:pt x="8694" y="24577"/>
                  </a:cubicBezTo>
                  <a:cubicBezTo>
                    <a:pt x="8666" y="24560"/>
                    <a:pt x="8637" y="24543"/>
                    <a:pt x="8607" y="24527"/>
                  </a:cubicBezTo>
                  <a:cubicBezTo>
                    <a:pt x="8320" y="24374"/>
                    <a:pt x="8003" y="24277"/>
                    <a:pt x="7727" y="24102"/>
                  </a:cubicBezTo>
                  <a:cubicBezTo>
                    <a:pt x="7594" y="24017"/>
                    <a:pt x="7453" y="23955"/>
                    <a:pt x="7315" y="23879"/>
                  </a:cubicBezTo>
                  <a:cubicBezTo>
                    <a:pt x="7182" y="23803"/>
                    <a:pt x="7081" y="23692"/>
                    <a:pt x="6957" y="23604"/>
                  </a:cubicBezTo>
                  <a:cubicBezTo>
                    <a:pt x="6829" y="23514"/>
                    <a:pt x="6680" y="23465"/>
                    <a:pt x="6538" y="23405"/>
                  </a:cubicBezTo>
                  <a:cubicBezTo>
                    <a:pt x="6391" y="23343"/>
                    <a:pt x="6250" y="23266"/>
                    <a:pt x="6103" y="23202"/>
                  </a:cubicBezTo>
                  <a:cubicBezTo>
                    <a:pt x="5959" y="23139"/>
                    <a:pt x="5815" y="23096"/>
                    <a:pt x="5685" y="23007"/>
                  </a:cubicBezTo>
                  <a:cubicBezTo>
                    <a:pt x="5557" y="22919"/>
                    <a:pt x="5440" y="22829"/>
                    <a:pt x="5295" y="22769"/>
                  </a:cubicBezTo>
                  <a:cubicBezTo>
                    <a:pt x="5148" y="22708"/>
                    <a:pt x="4991" y="22674"/>
                    <a:pt x="4859" y="22584"/>
                  </a:cubicBezTo>
                  <a:cubicBezTo>
                    <a:pt x="4737" y="22501"/>
                    <a:pt x="4634" y="22392"/>
                    <a:pt x="4507" y="22314"/>
                  </a:cubicBezTo>
                  <a:cubicBezTo>
                    <a:pt x="4374" y="22234"/>
                    <a:pt x="4275" y="22122"/>
                    <a:pt x="4152" y="22028"/>
                  </a:cubicBezTo>
                  <a:cubicBezTo>
                    <a:pt x="4101" y="21989"/>
                    <a:pt x="4034" y="21969"/>
                    <a:pt x="3986" y="21926"/>
                  </a:cubicBezTo>
                  <a:cubicBezTo>
                    <a:pt x="3930" y="21875"/>
                    <a:pt x="3899" y="21795"/>
                    <a:pt x="3850" y="21738"/>
                  </a:cubicBezTo>
                  <a:cubicBezTo>
                    <a:pt x="3747" y="21617"/>
                    <a:pt x="3610" y="21529"/>
                    <a:pt x="3487" y="21431"/>
                  </a:cubicBezTo>
                  <a:cubicBezTo>
                    <a:pt x="3349" y="21323"/>
                    <a:pt x="3217" y="21205"/>
                    <a:pt x="3087" y="21087"/>
                  </a:cubicBezTo>
                  <a:cubicBezTo>
                    <a:pt x="3025" y="21031"/>
                    <a:pt x="2958" y="20974"/>
                    <a:pt x="2905" y="20909"/>
                  </a:cubicBezTo>
                  <a:cubicBezTo>
                    <a:pt x="2860" y="20854"/>
                    <a:pt x="2824" y="20791"/>
                    <a:pt x="2781" y="20733"/>
                  </a:cubicBezTo>
                  <a:cubicBezTo>
                    <a:pt x="2687" y="20607"/>
                    <a:pt x="2563" y="20530"/>
                    <a:pt x="2433" y="20444"/>
                  </a:cubicBezTo>
                  <a:cubicBezTo>
                    <a:pt x="2162" y="20267"/>
                    <a:pt x="1988" y="20003"/>
                    <a:pt x="1796" y="19745"/>
                  </a:cubicBezTo>
                  <a:cubicBezTo>
                    <a:pt x="1598" y="19480"/>
                    <a:pt x="1446" y="19183"/>
                    <a:pt x="1347" y="18868"/>
                  </a:cubicBezTo>
                  <a:cubicBezTo>
                    <a:pt x="1294" y="18697"/>
                    <a:pt x="1272" y="18520"/>
                    <a:pt x="1247" y="18344"/>
                  </a:cubicBezTo>
                  <a:cubicBezTo>
                    <a:pt x="1221" y="18171"/>
                    <a:pt x="1184" y="17999"/>
                    <a:pt x="1137" y="17832"/>
                  </a:cubicBezTo>
                  <a:cubicBezTo>
                    <a:pt x="1040" y="17480"/>
                    <a:pt x="947" y="17125"/>
                    <a:pt x="867" y="16769"/>
                  </a:cubicBezTo>
                  <a:cubicBezTo>
                    <a:pt x="790" y="16426"/>
                    <a:pt x="741" y="16081"/>
                    <a:pt x="683" y="15735"/>
                  </a:cubicBezTo>
                  <a:cubicBezTo>
                    <a:pt x="657" y="15588"/>
                    <a:pt x="623" y="15443"/>
                    <a:pt x="587" y="15298"/>
                  </a:cubicBezTo>
                  <a:close/>
                  <a:moveTo>
                    <a:pt x="1095" y="15284"/>
                  </a:moveTo>
                  <a:lnTo>
                    <a:pt x="1095" y="15284"/>
                  </a:lnTo>
                  <a:cubicBezTo>
                    <a:pt x="1441" y="15446"/>
                    <a:pt x="1768" y="15628"/>
                    <a:pt x="2097" y="15823"/>
                  </a:cubicBezTo>
                  <a:cubicBezTo>
                    <a:pt x="2425" y="16019"/>
                    <a:pt x="2775" y="16174"/>
                    <a:pt x="3102" y="16373"/>
                  </a:cubicBezTo>
                  <a:cubicBezTo>
                    <a:pt x="3446" y="16583"/>
                    <a:pt x="3773" y="16816"/>
                    <a:pt x="4104" y="17044"/>
                  </a:cubicBezTo>
                  <a:cubicBezTo>
                    <a:pt x="4434" y="17268"/>
                    <a:pt x="4757" y="17501"/>
                    <a:pt x="5072" y="17746"/>
                  </a:cubicBezTo>
                  <a:cubicBezTo>
                    <a:pt x="5364" y="17973"/>
                    <a:pt x="5657" y="18203"/>
                    <a:pt x="5919" y="18465"/>
                  </a:cubicBezTo>
                  <a:cubicBezTo>
                    <a:pt x="6050" y="18595"/>
                    <a:pt x="6170" y="18734"/>
                    <a:pt x="6279" y="18883"/>
                  </a:cubicBezTo>
                  <a:cubicBezTo>
                    <a:pt x="6379" y="19021"/>
                    <a:pt x="6463" y="19168"/>
                    <a:pt x="6570" y="19301"/>
                  </a:cubicBezTo>
                  <a:cubicBezTo>
                    <a:pt x="6784" y="19570"/>
                    <a:pt x="7045" y="19794"/>
                    <a:pt x="7282" y="20042"/>
                  </a:cubicBezTo>
                  <a:cubicBezTo>
                    <a:pt x="7401" y="20166"/>
                    <a:pt x="7515" y="20296"/>
                    <a:pt x="7608" y="20443"/>
                  </a:cubicBezTo>
                  <a:cubicBezTo>
                    <a:pt x="7707" y="20601"/>
                    <a:pt x="7789" y="20770"/>
                    <a:pt x="7891" y="20927"/>
                  </a:cubicBezTo>
                  <a:cubicBezTo>
                    <a:pt x="8100" y="21249"/>
                    <a:pt x="8360" y="21533"/>
                    <a:pt x="8565" y="21858"/>
                  </a:cubicBezTo>
                  <a:cubicBezTo>
                    <a:pt x="8666" y="22016"/>
                    <a:pt x="8753" y="22180"/>
                    <a:pt x="8839" y="22347"/>
                  </a:cubicBezTo>
                  <a:cubicBezTo>
                    <a:pt x="8925" y="22513"/>
                    <a:pt x="9032" y="22669"/>
                    <a:pt x="9130" y="22829"/>
                  </a:cubicBezTo>
                  <a:cubicBezTo>
                    <a:pt x="9310" y="23121"/>
                    <a:pt x="9396" y="23457"/>
                    <a:pt x="9450" y="23793"/>
                  </a:cubicBezTo>
                  <a:cubicBezTo>
                    <a:pt x="9506" y="24147"/>
                    <a:pt x="9541" y="24505"/>
                    <a:pt x="9555" y="24865"/>
                  </a:cubicBezTo>
                  <a:lnTo>
                    <a:pt x="9550" y="24860"/>
                  </a:lnTo>
                  <a:cubicBezTo>
                    <a:pt x="9341" y="24645"/>
                    <a:pt x="9034" y="24562"/>
                    <a:pt x="8823" y="24352"/>
                  </a:cubicBezTo>
                  <a:cubicBezTo>
                    <a:pt x="8702" y="24232"/>
                    <a:pt x="8626" y="24074"/>
                    <a:pt x="8525" y="23938"/>
                  </a:cubicBezTo>
                  <a:cubicBezTo>
                    <a:pt x="8430" y="23811"/>
                    <a:pt x="8314" y="23705"/>
                    <a:pt x="8233" y="23568"/>
                  </a:cubicBezTo>
                  <a:cubicBezTo>
                    <a:pt x="8038" y="23233"/>
                    <a:pt x="7793" y="22940"/>
                    <a:pt x="7578" y="22620"/>
                  </a:cubicBezTo>
                  <a:cubicBezTo>
                    <a:pt x="7358" y="22293"/>
                    <a:pt x="7182" y="21939"/>
                    <a:pt x="6967" y="21609"/>
                  </a:cubicBezTo>
                  <a:cubicBezTo>
                    <a:pt x="6747" y="21275"/>
                    <a:pt x="6493" y="20969"/>
                    <a:pt x="6243" y="20658"/>
                  </a:cubicBezTo>
                  <a:cubicBezTo>
                    <a:pt x="6124" y="20509"/>
                    <a:pt x="6030" y="20343"/>
                    <a:pt x="5914" y="20191"/>
                  </a:cubicBezTo>
                  <a:cubicBezTo>
                    <a:pt x="5799" y="20041"/>
                    <a:pt x="5679" y="19898"/>
                    <a:pt x="5555" y="19756"/>
                  </a:cubicBezTo>
                  <a:cubicBezTo>
                    <a:pt x="5025" y="19147"/>
                    <a:pt x="4539" y="18499"/>
                    <a:pt x="4052" y="17855"/>
                  </a:cubicBezTo>
                  <a:cubicBezTo>
                    <a:pt x="3938" y="17704"/>
                    <a:pt x="3826" y="17551"/>
                    <a:pt x="3706" y="17404"/>
                  </a:cubicBezTo>
                  <a:cubicBezTo>
                    <a:pt x="3583" y="17255"/>
                    <a:pt x="3446" y="17119"/>
                    <a:pt x="3312" y="16981"/>
                  </a:cubicBezTo>
                  <a:cubicBezTo>
                    <a:pt x="3186" y="16852"/>
                    <a:pt x="3047" y="16759"/>
                    <a:pt x="2896" y="16664"/>
                  </a:cubicBezTo>
                  <a:cubicBezTo>
                    <a:pt x="2731" y="16562"/>
                    <a:pt x="2579" y="16437"/>
                    <a:pt x="2429" y="16314"/>
                  </a:cubicBezTo>
                  <a:cubicBezTo>
                    <a:pt x="2117" y="16060"/>
                    <a:pt x="1803" y="15808"/>
                    <a:pt x="1484" y="15563"/>
                  </a:cubicBezTo>
                  <a:cubicBezTo>
                    <a:pt x="1357" y="15466"/>
                    <a:pt x="1226" y="15375"/>
                    <a:pt x="1095" y="15284"/>
                  </a:cubicBezTo>
                  <a:close/>
                  <a:moveTo>
                    <a:pt x="9098" y="24852"/>
                  </a:moveTo>
                  <a:lnTo>
                    <a:pt x="9098" y="24852"/>
                  </a:lnTo>
                  <a:cubicBezTo>
                    <a:pt x="9127" y="24870"/>
                    <a:pt x="9155" y="24888"/>
                    <a:pt x="9185" y="24907"/>
                  </a:cubicBezTo>
                  <a:cubicBezTo>
                    <a:pt x="9298" y="24982"/>
                    <a:pt x="9441" y="25088"/>
                    <a:pt x="9462" y="25233"/>
                  </a:cubicBezTo>
                  <a:cubicBezTo>
                    <a:pt x="9464" y="25250"/>
                    <a:pt x="9467" y="25269"/>
                    <a:pt x="9467" y="25288"/>
                  </a:cubicBezTo>
                  <a:cubicBezTo>
                    <a:pt x="9429" y="25218"/>
                    <a:pt x="9385" y="25152"/>
                    <a:pt x="9335" y="25090"/>
                  </a:cubicBezTo>
                  <a:cubicBezTo>
                    <a:pt x="9263" y="25003"/>
                    <a:pt x="9184" y="24924"/>
                    <a:pt x="9098" y="24852"/>
                  </a:cubicBezTo>
                  <a:close/>
                  <a:moveTo>
                    <a:pt x="19256" y="23262"/>
                  </a:moveTo>
                  <a:cubicBezTo>
                    <a:pt x="19291" y="23262"/>
                    <a:pt x="19326" y="23263"/>
                    <a:pt x="19360" y="23264"/>
                  </a:cubicBezTo>
                  <a:cubicBezTo>
                    <a:pt x="19494" y="23267"/>
                    <a:pt x="19627" y="23276"/>
                    <a:pt x="19762" y="23278"/>
                  </a:cubicBezTo>
                  <a:cubicBezTo>
                    <a:pt x="20013" y="23281"/>
                    <a:pt x="20244" y="23340"/>
                    <a:pt x="20484" y="23409"/>
                  </a:cubicBezTo>
                  <a:cubicBezTo>
                    <a:pt x="20720" y="23478"/>
                    <a:pt x="20959" y="23541"/>
                    <a:pt x="21208" y="23544"/>
                  </a:cubicBezTo>
                  <a:cubicBezTo>
                    <a:pt x="21456" y="23546"/>
                    <a:pt x="21695" y="23615"/>
                    <a:pt x="21945" y="23615"/>
                  </a:cubicBezTo>
                  <a:cubicBezTo>
                    <a:pt x="21952" y="23615"/>
                    <a:pt x="21959" y="23615"/>
                    <a:pt x="21966" y="23615"/>
                  </a:cubicBezTo>
                  <a:cubicBezTo>
                    <a:pt x="22513" y="23607"/>
                    <a:pt x="23061" y="23605"/>
                    <a:pt x="23608" y="23605"/>
                  </a:cubicBezTo>
                  <a:cubicBezTo>
                    <a:pt x="23636" y="23605"/>
                    <a:pt x="23664" y="23605"/>
                    <a:pt x="23692" y="23605"/>
                  </a:cubicBezTo>
                  <a:cubicBezTo>
                    <a:pt x="23789" y="23605"/>
                    <a:pt x="23886" y="23608"/>
                    <a:pt x="23981" y="23630"/>
                  </a:cubicBezTo>
                  <a:cubicBezTo>
                    <a:pt x="24098" y="23658"/>
                    <a:pt x="24210" y="23701"/>
                    <a:pt x="24323" y="23737"/>
                  </a:cubicBezTo>
                  <a:cubicBezTo>
                    <a:pt x="24523" y="23802"/>
                    <a:pt x="24724" y="23823"/>
                    <a:pt x="24930" y="23823"/>
                  </a:cubicBezTo>
                  <a:cubicBezTo>
                    <a:pt x="24974" y="23823"/>
                    <a:pt x="25018" y="23822"/>
                    <a:pt x="25063" y="23820"/>
                  </a:cubicBezTo>
                  <a:cubicBezTo>
                    <a:pt x="25333" y="23811"/>
                    <a:pt x="25605" y="23801"/>
                    <a:pt x="25877" y="23801"/>
                  </a:cubicBezTo>
                  <a:cubicBezTo>
                    <a:pt x="26142" y="23801"/>
                    <a:pt x="26406" y="23810"/>
                    <a:pt x="26668" y="23837"/>
                  </a:cubicBezTo>
                  <a:cubicBezTo>
                    <a:pt x="26930" y="23863"/>
                    <a:pt x="27192" y="23902"/>
                    <a:pt x="27456" y="23923"/>
                  </a:cubicBezTo>
                  <a:cubicBezTo>
                    <a:pt x="27536" y="23929"/>
                    <a:pt x="27617" y="23931"/>
                    <a:pt x="27698" y="23931"/>
                  </a:cubicBezTo>
                  <a:cubicBezTo>
                    <a:pt x="27801" y="23931"/>
                    <a:pt x="27905" y="23928"/>
                    <a:pt x="28009" y="23928"/>
                  </a:cubicBezTo>
                  <a:cubicBezTo>
                    <a:pt x="28098" y="23928"/>
                    <a:pt x="28186" y="23930"/>
                    <a:pt x="28274" y="23939"/>
                  </a:cubicBezTo>
                  <a:cubicBezTo>
                    <a:pt x="28375" y="23948"/>
                    <a:pt x="28466" y="23994"/>
                    <a:pt x="28561" y="24029"/>
                  </a:cubicBezTo>
                  <a:cubicBezTo>
                    <a:pt x="28680" y="24071"/>
                    <a:pt x="28802" y="24102"/>
                    <a:pt x="28927" y="24122"/>
                  </a:cubicBezTo>
                  <a:cubicBezTo>
                    <a:pt x="29180" y="24166"/>
                    <a:pt x="29439" y="24181"/>
                    <a:pt x="29688" y="24252"/>
                  </a:cubicBezTo>
                  <a:cubicBezTo>
                    <a:pt x="29935" y="24323"/>
                    <a:pt x="30160" y="24453"/>
                    <a:pt x="30392" y="24565"/>
                  </a:cubicBezTo>
                  <a:cubicBezTo>
                    <a:pt x="30619" y="24677"/>
                    <a:pt x="30861" y="24740"/>
                    <a:pt x="31103" y="24815"/>
                  </a:cubicBezTo>
                  <a:cubicBezTo>
                    <a:pt x="31218" y="24850"/>
                    <a:pt x="31335" y="24886"/>
                    <a:pt x="31441" y="24944"/>
                  </a:cubicBezTo>
                  <a:cubicBezTo>
                    <a:pt x="31542" y="25001"/>
                    <a:pt x="31626" y="25083"/>
                    <a:pt x="31722" y="25149"/>
                  </a:cubicBezTo>
                  <a:cubicBezTo>
                    <a:pt x="31821" y="25218"/>
                    <a:pt x="31935" y="25250"/>
                    <a:pt x="32043" y="25304"/>
                  </a:cubicBezTo>
                  <a:cubicBezTo>
                    <a:pt x="32144" y="25354"/>
                    <a:pt x="32247" y="25411"/>
                    <a:pt x="32345" y="25466"/>
                  </a:cubicBezTo>
                  <a:cubicBezTo>
                    <a:pt x="32499" y="25553"/>
                    <a:pt x="32589" y="25702"/>
                    <a:pt x="32747" y="25767"/>
                  </a:cubicBezTo>
                  <a:cubicBezTo>
                    <a:pt x="32747" y="25964"/>
                    <a:pt x="32490" y="26044"/>
                    <a:pt x="32321" y="26089"/>
                  </a:cubicBezTo>
                  <a:cubicBezTo>
                    <a:pt x="31954" y="26185"/>
                    <a:pt x="31584" y="26276"/>
                    <a:pt x="31218" y="26367"/>
                  </a:cubicBezTo>
                  <a:cubicBezTo>
                    <a:pt x="30807" y="26471"/>
                    <a:pt x="30388" y="26553"/>
                    <a:pt x="29972" y="26633"/>
                  </a:cubicBezTo>
                  <a:cubicBezTo>
                    <a:pt x="29549" y="26714"/>
                    <a:pt x="29128" y="26768"/>
                    <a:pt x="28698" y="26769"/>
                  </a:cubicBezTo>
                  <a:cubicBezTo>
                    <a:pt x="28472" y="26770"/>
                    <a:pt x="28240" y="26785"/>
                    <a:pt x="28009" y="26785"/>
                  </a:cubicBezTo>
                  <a:cubicBezTo>
                    <a:pt x="27811" y="26785"/>
                    <a:pt x="27614" y="26774"/>
                    <a:pt x="27424" y="26734"/>
                  </a:cubicBezTo>
                  <a:cubicBezTo>
                    <a:pt x="27014" y="26648"/>
                    <a:pt x="26590" y="26606"/>
                    <a:pt x="26184" y="26501"/>
                  </a:cubicBezTo>
                  <a:cubicBezTo>
                    <a:pt x="26116" y="26483"/>
                    <a:pt x="26049" y="26464"/>
                    <a:pt x="25983" y="26443"/>
                  </a:cubicBezTo>
                  <a:cubicBezTo>
                    <a:pt x="25791" y="26320"/>
                    <a:pt x="25601" y="26202"/>
                    <a:pt x="25393" y="26103"/>
                  </a:cubicBezTo>
                  <a:cubicBezTo>
                    <a:pt x="25271" y="26046"/>
                    <a:pt x="25149" y="25990"/>
                    <a:pt x="25030" y="25927"/>
                  </a:cubicBezTo>
                  <a:cubicBezTo>
                    <a:pt x="24914" y="25865"/>
                    <a:pt x="24811" y="25780"/>
                    <a:pt x="24691" y="25725"/>
                  </a:cubicBezTo>
                  <a:cubicBezTo>
                    <a:pt x="24566" y="25669"/>
                    <a:pt x="24432" y="25650"/>
                    <a:pt x="24301" y="25613"/>
                  </a:cubicBezTo>
                  <a:cubicBezTo>
                    <a:pt x="24161" y="25573"/>
                    <a:pt x="24022" y="25527"/>
                    <a:pt x="23887" y="25476"/>
                  </a:cubicBezTo>
                  <a:cubicBezTo>
                    <a:pt x="23756" y="25425"/>
                    <a:pt x="23640" y="25359"/>
                    <a:pt x="23518" y="25290"/>
                  </a:cubicBezTo>
                  <a:cubicBezTo>
                    <a:pt x="23390" y="25218"/>
                    <a:pt x="23252" y="25166"/>
                    <a:pt x="23125" y="25091"/>
                  </a:cubicBezTo>
                  <a:cubicBezTo>
                    <a:pt x="23008" y="25022"/>
                    <a:pt x="22905" y="24931"/>
                    <a:pt x="22783" y="24870"/>
                  </a:cubicBezTo>
                  <a:cubicBezTo>
                    <a:pt x="22646" y="24802"/>
                    <a:pt x="22499" y="24751"/>
                    <a:pt x="22355" y="24698"/>
                  </a:cubicBezTo>
                  <a:cubicBezTo>
                    <a:pt x="22076" y="24597"/>
                    <a:pt x="21805" y="24479"/>
                    <a:pt x="21530" y="24370"/>
                  </a:cubicBezTo>
                  <a:cubicBezTo>
                    <a:pt x="21255" y="24261"/>
                    <a:pt x="20970" y="24239"/>
                    <a:pt x="20688" y="24158"/>
                  </a:cubicBezTo>
                  <a:cubicBezTo>
                    <a:pt x="20680" y="24155"/>
                    <a:pt x="20672" y="24152"/>
                    <a:pt x="20664" y="24149"/>
                  </a:cubicBezTo>
                  <a:cubicBezTo>
                    <a:pt x="20627" y="24124"/>
                    <a:pt x="20589" y="24102"/>
                    <a:pt x="20551" y="24082"/>
                  </a:cubicBezTo>
                  <a:cubicBezTo>
                    <a:pt x="20385" y="24000"/>
                    <a:pt x="20208" y="23944"/>
                    <a:pt x="20033" y="23890"/>
                  </a:cubicBezTo>
                  <a:cubicBezTo>
                    <a:pt x="20030" y="23889"/>
                    <a:pt x="20027" y="23888"/>
                    <a:pt x="20024" y="23887"/>
                  </a:cubicBezTo>
                  <a:cubicBezTo>
                    <a:pt x="19955" y="23838"/>
                    <a:pt x="19884" y="23795"/>
                    <a:pt x="19814" y="23751"/>
                  </a:cubicBezTo>
                  <a:cubicBezTo>
                    <a:pt x="19705" y="23683"/>
                    <a:pt x="19588" y="23627"/>
                    <a:pt x="19467" y="23585"/>
                  </a:cubicBezTo>
                  <a:cubicBezTo>
                    <a:pt x="19403" y="23547"/>
                    <a:pt x="19338" y="23509"/>
                    <a:pt x="19276" y="23468"/>
                  </a:cubicBezTo>
                  <a:cubicBezTo>
                    <a:pt x="19208" y="23422"/>
                    <a:pt x="19144" y="23370"/>
                    <a:pt x="19088" y="23311"/>
                  </a:cubicBezTo>
                  <a:cubicBezTo>
                    <a:pt x="19079" y="23303"/>
                    <a:pt x="19071" y="23291"/>
                    <a:pt x="19063" y="23279"/>
                  </a:cubicBezTo>
                  <a:cubicBezTo>
                    <a:pt x="19105" y="23273"/>
                    <a:pt x="19160" y="23264"/>
                    <a:pt x="19172" y="23264"/>
                  </a:cubicBezTo>
                  <a:lnTo>
                    <a:pt x="19171" y="23264"/>
                  </a:lnTo>
                  <a:cubicBezTo>
                    <a:pt x="19199" y="23262"/>
                    <a:pt x="19228" y="23262"/>
                    <a:pt x="19256" y="23262"/>
                  </a:cubicBezTo>
                  <a:close/>
                  <a:moveTo>
                    <a:pt x="1527" y="15168"/>
                  </a:moveTo>
                  <a:lnTo>
                    <a:pt x="1527" y="15168"/>
                  </a:lnTo>
                  <a:cubicBezTo>
                    <a:pt x="1669" y="15207"/>
                    <a:pt x="1813" y="15234"/>
                    <a:pt x="1954" y="15275"/>
                  </a:cubicBezTo>
                  <a:cubicBezTo>
                    <a:pt x="2136" y="15328"/>
                    <a:pt x="2314" y="15400"/>
                    <a:pt x="2494" y="15457"/>
                  </a:cubicBezTo>
                  <a:cubicBezTo>
                    <a:pt x="2676" y="15516"/>
                    <a:pt x="2860" y="15572"/>
                    <a:pt x="3044" y="15624"/>
                  </a:cubicBezTo>
                  <a:cubicBezTo>
                    <a:pt x="3220" y="15673"/>
                    <a:pt x="3387" y="15745"/>
                    <a:pt x="3556" y="15813"/>
                  </a:cubicBezTo>
                  <a:cubicBezTo>
                    <a:pt x="3710" y="15873"/>
                    <a:pt x="3866" y="15930"/>
                    <a:pt x="4014" y="16006"/>
                  </a:cubicBezTo>
                  <a:cubicBezTo>
                    <a:pt x="4158" y="16080"/>
                    <a:pt x="4269" y="16183"/>
                    <a:pt x="4389" y="16289"/>
                  </a:cubicBezTo>
                  <a:cubicBezTo>
                    <a:pt x="4519" y="16405"/>
                    <a:pt x="4663" y="16494"/>
                    <a:pt x="4804" y="16593"/>
                  </a:cubicBezTo>
                  <a:cubicBezTo>
                    <a:pt x="5096" y="16800"/>
                    <a:pt x="5345" y="17063"/>
                    <a:pt x="5626" y="17284"/>
                  </a:cubicBezTo>
                  <a:cubicBezTo>
                    <a:pt x="5902" y="17502"/>
                    <a:pt x="6207" y="17674"/>
                    <a:pt x="6461" y="17919"/>
                  </a:cubicBezTo>
                  <a:cubicBezTo>
                    <a:pt x="6707" y="18157"/>
                    <a:pt x="6919" y="18425"/>
                    <a:pt x="7174" y="18652"/>
                  </a:cubicBezTo>
                  <a:cubicBezTo>
                    <a:pt x="7434" y="18885"/>
                    <a:pt x="7724" y="19080"/>
                    <a:pt x="7974" y="19323"/>
                  </a:cubicBezTo>
                  <a:cubicBezTo>
                    <a:pt x="8178" y="19519"/>
                    <a:pt x="8387" y="19705"/>
                    <a:pt x="8605" y="19887"/>
                  </a:cubicBezTo>
                  <a:cubicBezTo>
                    <a:pt x="9034" y="20244"/>
                    <a:pt x="9495" y="20597"/>
                    <a:pt x="9810" y="21064"/>
                  </a:cubicBezTo>
                  <a:cubicBezTo>
                    <a:pt x="9967" y="21298"/>
                    <a:pt x="10079" y="21560"/>
                    <a:pt x="10137" y="21837"/>
                  </a:cubicBezTo>
                  <a:cubicBezTo>
                    <a:pt x="10174" y="22003"/>
                    <a:pt x="10192" y="22173"/>
                    <a:pt x="10193" y="22343"/>
                  </a:cubicBezTo>
                  <a:cubicBezTo>
                    <a:pt x="10194" y="22530"/>
                    <a:pt x="10207" y="22723"/>
                    <a:pt x="10190" y="22910"/>
                  </a:cubicBezTo>
                  <a:cubicBezTo>
                    <a:pt x="10173" y="23090"/>
                    <a:pt x="10126" y="23262"/>
                    <a:pt x="10123" y="23443"/>
                  </a:cubicBezTo>
                  <a:cubicBezTo>
                    <a:pt x="10118" y="23638"/>
                    <a:pt x="10131" y="23833"/>
                    <a:pt x="10125" y="24028"/>
                  </a:cubicBezTo>
                  <a:cubicBezTo>
                    <a:pt x="10112" y="24404"/>
                    <a:pt x="10062" y="24778"/>
                    <a:pt x="10059" y="25155"/>
                  </a:cubicBezTo>
                  <a:cubicBezTo>
                    <a:pt x="10058" y="25345"/>
                    <a:pt x="10070" y="25537"/>
                    <a:pt x="10031" y="25723"/>
                  </a:cubicBezTo>
                  <a:cubicBezTo>
                    <a:pt x="9997" y="25897"/>
                    <a:pt x="9987" y="26060"/>
                    <a:pt x="9983" y="26238"/>
                  </a:cubicBezTo>
                  <a:cubicBezTo>
                    <a:pt x="9974" y="26605"/>
                    <a:pt x="9924" y="26971"/>
                    <a:pt x="9853" y="27331"/>
                  </a:cubicBezTo>
                  <a:cubicBezTo>
                    <a:pt x="9848" y="27155"/>
                    <a:pt x="9854" y="26978"/>
                    <a:pt x="9855" y="26801"/>
                  </a:cubicBezTo>
                  <a:cubicBezTo>
                    <a:pt x="9856" y="26597"/>
                    <a:pt x="9860" y="26392"/>
                    <a:pt x="9862" y="26187"/>
                  </a:cubicBezTo>
                  <a:cubicBezTo>
                    <a:pt x="9865" y="25994"/>
                    <a:pt x="9824" y="25816"/>
                    <a:pt x="9802" y="25627"/>
                  </a:cubicBezTo>
                  <a:cubicBezTo>
                    <a:pt x="9779" y="25431"/>
                    <a:pt x="9799" y="25226"/>
                    <a:pt x="9796" y="25029"/>
                  </a:cubicBezTo>
                  <a:cubicBezTo>
                    <a:pt x="9791" y="24825"/>
                    <a:pt x="9782" y="24621"/>
                    <a:pt x="9767" y="24416"/>
                  </a:cubicBezTo>
                  <a:cubicBezTo>
                    <a:pt x="9740" y="24048"/>
                    <a:pt x="9703" y="23669"/>
                    <a:pt x="9607" y="23311"/>
                  </a:cubicBezTo>
                  <a:cubicBezTo>
                    <a:pt x="9565" y="23150"/>
                    <a:pt x="9507" y="22992"/>
                    <a:pt x="9435" y="22843"/>
                  </a:cubicBezTo>
                  <a:cubicBezTo>
                    <a:pt x="9353" y="22676"/>
                    <a:pt x="9243" y="22525"/>
                    <a:pt x="9150" y="22365"/>
                  </a:cubicBezTo>
                  <a:cubicBezTo>
                    <a:pt x="9057" y="22204"/>
                    <a:pt x="8981" y="22035"/>
                    <a:pt x="8890" y="21873"/>
                  </a:cubicBezTo>
                  <a:cubicBezTo>
                    <a:pt x="8800" y="21715"/>
                    <a:pt x="8701" y="21562"/>
                    <a:pt x="8592" y="21416"/>
                  </a:cubicBezTo>
                  <a:cubicBezTo>
                    <a:pt x="8361" y="21108"/>
                    <a:pt x="8134" y="20810"/>
                    <a:pt x="7945" y="20473"/>
                  </a:cubicBezTo>
                  <a:cubicBezTo>
                    <a:pt x="7772" y="20164"/>
                    <a:pt x="7545" y="19908"/>
                    <a:pt x="7293" y="19660"/>
                  </a:cubicBezTo>
                  <a:cubicBezTo>
                    <a:pt x="7053" y="19423"/>
                    <a:pt x="6809" y="19191"/>
                    <a:pt x="6628" y="18903"/>
                  </a:cubicBezTo>
                  <a:cubicBezTo>
                    <a:pt x="6435" y="18597"/>
                    <a:pt x="6194" y="18326"/>
                    <a:pt x="5927" y="18084"/>
                  </a:cubicBezTo>
                  <a:cubicBezTo>
                    <a:pt x="5352" y="17561"/>
                    <a:pt x="4708" y="17115"/>
                    <a:pt x="4071" y="16673"/>
                  </a:cubicBezTo>
                  <a:cubicBezTo>
                    <a:pt x="3747" y="16449"/>
                    <a:pt x="3425" y="16222"/>
                    <a:pt x="3083" y="16025"/>
                  </a:cubicBezTo>
                  <a:cubicBezTo>
                    <a:pt x="2753" y="15835"/>
                    <a:pt x="2409" y="15671"/>
                    <a:pt x="2083" y="15472"/>
                  </a:cubicBezTo>
                  <a:cubicBezTo>
                    <a:pt x="1902" y="15362"/>
                    <a:pt x="1716" y="15262"/>
                    <a:pt x="1527" y="15168"/>
                  </a:cubicBezTo>
                  <a:close/>
                  <a:moveTo>
                    <a:pt x="20621" y="24750"/>
                  </a:moveTo>
                  <a:lnTo>
                    <a:pt x="20621" y="24750"/>
                  </a:lnTo>
                  <a:cubicBezTo>
                    <a:pt x="20980" y="24962"/>
                    <a:pt x="21365" y="25143"/>
                    <a:pt x="21635" y="25464"/>
                  </a:cubicBezTo>
                  <a:cubicBezTo>
                    <a:pt x="21713" y="25556"/>
                    <a:pt x="21770" y="25662"/>
                    <a:pt x="21849" y="25753"/>
                  </a:cubicBezTo>
                  <a:cubicBezTo>
                    <a:pt x="21930" y="25847"/>
                    <a:pt x="22019" y="25933"/>
                    <a:pt x="22115" y="26010"/>
                  </a:cubicBezTo>
                  <a:cubicBezTo>
                    <a:pt x="22304" y="26166"/>
                    <a:pt x="22504" y="26307"/>
                    <a:pt x="22677" y="26480"/>
                  </a:cubicBezTo>
                  <a:cubicBezTo>
                    <a:pt x="22872" y="26672"/>
                    <a:pt x="23090" y="26839"/>
                    <a:pt x="23290" y="27024"/>
                  </a:cubicBezTo>
                  <a:cubicBezTo>
                    <a:pt x="23495" y="27214"/>
                    <a:pt x="23668" y="27433"/>
                    <a:pt x="23842" y="27650"/>
                  </a:cubicBezTo>
                  <a:cubicBezTo>
                    <a:pt x="24017" y="27867"/>
                    <a:pt x="24214" y="28064"/>
                    <a:pt x="24390" y="28280"/>
                  </a:cubicBezTo>
                  <a:cubicBezTo>
                    <a:pt x="24566" y="28496"/>
                    <a:pt x="24697" y="28744"/>
                    <a:pt x="24855" y="28975"/>
                  </a:cubicBezTo>
                  <a:cubicBezTo>
                    <a:pt x="25180" y="29448"/>
                    <a:pt x="25541" y="29904"/>
                    <a:pt x="25896" y="30357"/>
                  </a:cubicBezTo>
                  <a:cubicBezTo>
                    <a:pt x="26075" y="30586"/>
                    <a:pt x="26258" y="30811"/>
                    <a:pt x="26453" y="31027"/>
                  </a:cubicBezTo>
                  <a:cubicBezTo>
                    <a:pt x="26487" y="31064"/>
                    <a:pt x="26521" y="31100"/>
                    <a:pt x="26555" y="31136"/>
                  </a:cubicBezTo>
                  <a:cubicBezTo>
                    <a:pt x="26371" y="31034"/>
                    <a:pt x="26209" y="30900"/>
                    <a:pt x="26040" y="30773"/>
                  </a:cubicBezTo>
                  <a:cubicBezTo>
                    <a:pt x="25605" y="30444"/>
                    <a:pt x="25175" y="30110"/>
                    <a:pt x="24770" y="29745"/>
                  </a:cubicBezTo>
                  <a:cubicBezTo>
                    <a:pt x="24595" y="29586"/>
                    <a:pt x="24469" y="29387"/>
                    <a:pt x="24292" y="29230"/>
                  </a:cubicBezTo>
                  <a:cubicBezTo>
                    <a:pt x="24089" y="29049"/>
                    <a:pt x="23896" y="28856"/>
                    <a:pt x="23697" y="28671"/>
                  </a:cubicBezTo>
                  <a:cubicBezTo>
                    <a:pt x="23507" y="28495"/>
                    <a:pt x="23318" y="28325"/>
                    <a:pt x="23157" y="28119"/>
                  </a:cubicBezTo>
                  <a:cubicBezTo>
                    <a:pt x="22998" y="27918"/>
                    <a:pt x="22862" y="27700"/>
                    <a:pt x="22706" y="27497"/>
                  </a:cubicBezTo>
                  <a:cubicBezTo>
                    <a:pt x="22399" y="27098"/>
                    <a:pt x="22157" y="26660"/>
                    <a:pt x="21869" y="26247"/>
                  </a:cubicBezTo>
                  <a:cubicBezTo>
                    <a:pt x="21732" y="26046"/>
                    <a:pt x="21578" y="25855"/>
                    <a:pt x="21409" y="25679"/>
                  </a:cubicBezTo>
                  <a:cubicBezTo>
                    <a:pt x="21223" y="25488"/>
                    <a:pt x="21065" y="25282"/>
                    <a:pt x="20901" y="25073"/>
                  </a:cubicBezTo>
                  <a:cubicBezTo>
                    <a:pt x="20811" y="24963"/>
                    <a:pt x="20716" y="24856"/>
                    <a:pt x="20621" y="24750"/>
                  </a:cubicBezTo>
                  <a:close/>
                  <a:moveTo>
                    <a:pt x="21144" y="24745"/>
                  </a:moveTo>
                  <a:lnTo>
                    <a:pt x="21144" y="24745"/>
                  </a:lnTo>
                  <a:cubicBezTo>
                    <a:pt x="21330" y="24796"/>
                    <a:pt x="21524" y="24821"/>
                    <a:pt x="21711" y="24871"/>
                  </a:cubicBezTo>
                  <a:cubicBezTo>
                    <a:pt x="21874" y="24915"/>
                    <a:pt x="22025" y="24996"/>
                    <a:pt x="22153" y="25107"/>
                  </a:cubicBezTo>
                  <a:cubicBezTo>
                    <a:pt x="22269" y="25205"/>
                    <a:pt x="22382" y="25293"/>
                    <a:pt x="22525" y="25351"/>
                  </a:cubicBezTo>
                  <a:cubicBezTo>
                    <a:pt x="22706" y="25424"/>
                    <a:pt x="22892" y="25485"/>
                    <a:pt x="23072" y="25563"/>
                  </a:cubicBezTo>
                  <a:cubicBezTo>
                    <a:pt x="23240" y="25635"/>
                    <a:pt x="23394" y="25739"/>
                    <a:pt x="23572" y="25793"/>
                  </a:cubicBezTo>
                  <a:cubicBezTo>
                    <a:pt x="23954" y="25910"/>
                    <a:pt x="24338" y="26013"/>
                    <a:pt x="24680" y="26229"/>
                  </a:cubicBezTo>
                  <a:cubicBezTo>
                    <a:pt x="25020" y="26443"/>
                    <a:pt x="25392" y="26554"/>
                    <a:pt x="25771" y="26674"/>
                  </a:cubicBezTo>
                  <a:cubicBezTo>
                    <a:pt x="25860" y="26733"/>
                    <a:pt x="25948" y="26792"/>
                    <a:pt x="26038" y="26849"/>
                  </a:cubicBezTo>
                  <a:cubicBezTo>
                    <a:pt x="26151" y="26924"/>
                    <a:pt x="26266" y="26997"/>
                    <a:pt x="26376" y="27078"/>
                  </a:cubicBezTo>
                  <a:cubicBezTo>
                    <a:pt x="26494" y="27164"/>
                    <a:pt x="26597" y="27267"/>
                    <a:pt x="26710" y="27360"/>
                  </a:cubicBezTo>
                  <a:lnTo>
                    <a:pt x="26709" y="27360"/>
                  </a:lnTo>
                  <a:cubicBezTo>
                    <a:pt x="26904" y="27519"/>
                    <a:pt x="27128" y="27634"/>
                    <a:pt x="27361" y="27732"/>
                  </a:cubicBezTo>
                  <a:cubicBezTo>
                    <a:pt x="27832" y="27928"/>
                    <a:pt x="28185" y="28263"/>
                    <a:pt x="28562" y="28596"/>
                  </a:cubicBezTo>
                  <a:cubicBezTo>
                    <a:pt x="28758" y="28769"/>
                    <a:pt x="28965" y="28924"/>
                    <a:pt x="29173" y="29080"/>
                  </a:cubicBezTo>
                  <a:cubicBezTo>
                    <a:pt x="29282" y="29163"/>
                    <a:pt x="29391" y="29247"/>
                    <a:pt x="29486" y="29346"/>
                  </a:cubicBezTo>
                  <a:cubicBezTo>
                    <a:pt x="29584" y="29451"/>
                    <a:pt x="29677" y="29548"/>
                    <a:pt x="29795" y="29632"/>
                  </a:cubicBezTo>
                  <a:cubicBezTo>
                    <a:pt x="30014" y="29791"/>
                    <a:pt x="30168" y="29995"/>
                    <a:pt x="30344" y="30198"/>
                  </a:cubicBezTo>
                  <a:cubicBezTo>
                    <a:pt x="30515" y="30395"/>
                    <a:pt x="30731" y="30530"/>
                    <a:pt x="30911" y="30714"/>
                  </a:cubicBezTo>
                  <a:cubicBezTo>
                    <a:pt x="31106" y="30914"/>
                    <a:pt x="31272" y="31151"/>
                    <a:pt x="31449" y="31367"/>
                  </a:cubicBezTo>
                  <a:cubicBezTo>
                    <a:pt x="31512" y="31443"/>
                    <a:pt x="31585" y="31508"/>
                    <a:pt x="31655" y="31578"/>
                  </a:cubicBezTo>
                  <a:cubicBezTo>
                    <a:pt x="31687" y="31610"/>
                    <a:pt x="31717" y="31642"/>
                    <a:pt x="31746" y="31677"/>
                  </a:cubicBezTo>
                  <a:cubicBezTo>
                    <a:pt x="31538" y="31719"/>
                    <a:pt x="31329" y="31749"/>
                    <a:pt x="31117" y="31765"/>
                  </a:cubicBezTo>
                  <a:cubicBezTo>
                    <a:pt x="30975" y="31775"/>
                    <a:pt x="30832" y="31778"/>
                    <a:pt x="30689" y="31778"/>
                  </a:cubicBezTo>
                  <a:cubicBezTo>
                    <a:pt x="30554" y="31778"/>
                    <a:pt x="30418" y="31775"/>
                    <a:pt x="30283" y="31775"/>
                  </a:cubicBezTo>
                  <a:cubicBezTo>
                    <a:pt x="30260" y="31775"/>
                    <a:pt x="30237" y="31775"/>
                    <a:pt x="30214" y="31775"/>
                  </a:cubicBezTo>
                  <a:cubicBezTo>
                    <a:pt x="30098" y="31775"/>
                    <a:pt x="29982" y="31776"/>
                    <a:pt x="29866" y="31776"/>
                  </a:cubicBezTo>
                  <a:cubicBezTo>
                    <a:pt x="29727" y="31776"/>
                    <a:pt x="29588" y="31775"/>
                    <a:pt x="29449" y="31769"/>
                  </a:cubicBezTo>
                  <a:cubicBezTo>
                    <a:pt x="29184" y="31757"/>
                    <a:pt x="28934" y="31714"/>
                    <a:pt x="28676" y="31658"/>
                  </a:cubicBezTo>
                  <a:cubicBezTo>
                    <a:pt x="28607" y="31643"/>
                    <a:pt x="28538" y="31638"/>
                    <a:pt x="28469" y="31638"/>
                  </a:cubicBezTo>
                  <a:cubicBezTo>
                    <a:pt x="28417" y="31638"/>
                    <a:pt x="28364" y="31641"/>
                    <a:pt x="28310" y="31644"/>
                  </a:cubicBezTo>
                  <a:cubicBezTo>
                    <a:pt x="28268" y="31647"/>
                    <a:pt x="28225" y="31651"/>
                    <a:pt x="28183" y="31651"/>
                  </a:cubicBezTo>
                  <a:cubicBezTo>
                    <a:pt x="28164" y="31651"/>
                    <a:pt x="28146" y="31651"/>
                    <a:pt x="28128" y="31649"/>
                  </a:cubicBezTo>
                  <a:cubicBezTo>
                    <a:pt x="28065" y="31641"/>
                    <a:pt x="28010" y="31611"/>
                    <a:pt x="27950" y="31592"/>
                  </a:cubicBezTo>
                  <a:cubicBezTo>
                    <a:pt x="27856" y="31562"/>
                    <a:pt x="27758" y="31571"/>
                    <a:pt x="27661" y="31554"/>
                  </a:cubicBezTo>
                  <a:cubicBezTo>
                    <a:pt x="27552" y="31535"/>
                    <a:pt x="27446" y="31473"/>
                    <a:pt x="27342" y="31435"/>
                  </a:cubicBezTo>
                  <a:cubicBezTo>
                    <a:pt x="27231" y="31394"/>
                    <a:pt x="27116" y="31358"/>
                    <a:pt x="27003" y="31321"/>
                  </a:cubicBezTo>
                  <a:cubicBezTo>
                    <a:pt x="26944" y="31213"/>
                    <a:pt x="26880" y="31108"/>
                    <a:pt x="26795" y="31014"/>
                  </a:cubicBezTo>
                  <a:cubicBezTo>
                    <a:pt x="26595" y="30794"/>
                    <a:pt x="26397" y="30574"/>
                    <a:pt x="26210" y="30342"/>
                  </a:cubicBezTo>
                  <a:cubicBezTo>
                    <a:pt x="25828" y="29867"/>
                    <a:pt x="25449" y="29379"/>
                    <a:pt x="25102" y="28878"/>
                  </a:cubicBezTo>
                  <a:cubicBezTo>
                    <a:pt x="24938" y="28641"/>
                    <a:pt x="24804" y="28387"/>
                    <a:pt x="24626" y="28159"/>
                  </a:cubicBezTo>
                  <a:cubicBezTo>
                    <a:pt x="24450" y="27934"/>
                    <a:pt x="24246" y="27733"/>
                    <a:pt x="24067" y="27511"/>
                  </a:cubicBezTo>
                  <a:cubicBezTo>
                    <a:pt x="23888" y="27289"/>
                    <a:pt x="23715" y="27061"/>
                    <a:pt x="23509" y="26864"/>
                  </a:cubicBezTo>
                  <a:cubicBezTo>
                    <a:pt x="23292" y="26658"/>
                    <a:pt x="23056" y="26474"/>
                    <a:pt x="22842" y="26264"/>
                  </a:cubicBezTo>
                  <a:cubicBezTo>
                    <a:pt x="22664" y="26088"/>
                    <a:pt x="22456" y="25947"/>
                    <a:pt x="22265" y="25784"/>
                  </a:cubicBezTo>
                  <a:cubicBezTo>
                    <a:pt x="22177" y="25708"/>
                    <a:pt x="22089" y="25628"/>
                    <a:pt x="22017" y="25535"/>
                  </a:cubicBezTo>
                  <a:cubicBezTo>
                    <a:pt x="21935" y="25431"/>
                    <a:pt x="21868" y="25315"/>
                    <a:pt x="21776" y="25217"/>
                  </a:cubicBezTo>
                  <a:cubicBezTo>
                    <a:pt x="21595" y="25023"/>
                    <a:pt x="21372" y="24877"/>
                    <a:pt x="21144" y="24745"/>
                  </a:cubicBezTo>
                  <a:close/>
                  <a:moveTo>
                    <a:pt x="18659" y="23833"/>
                  </a:moveTo>
                  <a:cubicBezTo>
                    <a:pt x="18659" y="23881"/>
                    <a:pt x="18657" y="23929"/>
                    <a:pt x="18656" y="23977"/>
                  </a:cubicBezTo>
                  <a:cubicBezTo>
                    <a:pt x="18652" y="24172"/>
                    <a:pt x="18680" y="24357"/>
                    <a:pt x="18705" y="24549"/>
                  </a:cubicBezTo>
                  <a:cubicBezTo>
                    <a:pt x="18732" y="24752"/>
                    <a:pt x="18786" y="24915"/>
                    <a:pt x="18865" y="25102"/>
                  </a:cubicBezTo>
                  <a:cubicBezTo>
                    <a:pt x="18902" y="25190"/>
                    <a:pt x="18944" y="25278"/>
                    <a:pt x="18978" y="25368"/>
                  </a:cubicBezTo>
                  <a:cubicBezTo>
                    <a:pt x="19014" y="25464"/>
                    <a:pt x="19032" y="25566"/>
                    <a:pt x="19070" y="25661"/>
                  </a:cubicBezTo>
                  <a:cubicBezTo>
                    <a:pt x="19143" y="25851"/>
                    <a:pt x="19240" y="26032"/>
                    <a:pt x="19322" y="26219"/>
                  </a:cubicBezTo>
                  <a:cubicBezTo>
                    <a:pt x="19399" y="26400"/>
                    <a:pt x="19465" y="26585"/>
                    <a:pt x="19520" y="26774"/>
                  </a:cubicBezTo>
                  <a:cubicBezTo>
                    <a:pt x="19578" y="26972"/>
                    <a:pt x="19632" y="27171"/>
                    <a:pt x="19696" y="27368"/>
                  </a:cubicBezTo>
                  <a:cubicBezTo>
                    <a:pt x="19757" y="27558"/>
                    <a:pt x="19838" y="27740"/>
                    <a:pt x="19902" y="27928"/>
                  </a:cubicBezTo>
                  <a:cubicBezTo>
                    <a:pt x="19969" y="28123"/>
                    <a:pt x="20026" y="28322"/>
                    <a:pt x="20071" y="28522"/>
                  </a:cubicBezTo>
                  <a:cubicBezTo>
                    <a:pt x="20112" y="28711"/>
                    <a:pt x="20123" y="28905"/>
                    <a:pt x="20156" y="29095"/>
                  </a:cubicBezTo>
                  <a:cubicBezTo>
                    <a:pt x="20229" y="29502"/>
                    <a:pt x="20362" y="29900"/>
                    <a:pt x="20448" y="30305"/>
                  </a:cubicBezTo>
                  <a:cubicBezTo>
                    <a:pt x="20534" y="30710"/>
                    <a:pt x="20605" y="31120"/>
                    <a:pt x="20603" y="31534"/>
                  </a:cubicBezTo>
                  <a:cubicBezTo>
                    <a:pt x="20603" y="31736"/>
                    <a:pt x="20651" y="31929"/>
                    <a:pt x="20666" y="32130"/>
                  </a:cubicBezTo>
                  <a:cubicBezTo>
                    <a:pt x="20681" y="32334"/>
                    <a:pt x="20678" y="32538"/>
                    <a:pt x="20675" y="32744"/>
                  </a:cubicBezTo>
                  <a:cubicBezTo>
                    <a:pt x="20670" y="33273"/>
                    <a:pt x="20709" y="33802"/>
                    <a:pt x="20694" y="34329"/>
                  </a:cubicBezTo>
                  <a:cubicBezTo>
                    <a:pt x="20632" y="34267"/>
                    <a:pt x="20572" y="34203"/>
                    <a:pt x="20511" y="34135"/>
                  </a:cubicBezTo>
                  <a:cubicBezTo>
                    <a:pt x="20423" y="34036"/>
                    <a:pt x="20327" y="33942"/>
                    <a:pt x="20238" y="33843"/>
                  </a:cubicBezTo>
                  <a:cubicBezTo>
                    <a:pt x="20141" y="33734"/>
                    <a:pt x="20063" y="33612"/>
                    <a:pt x="19971" y="33499"/>
                  </a:cubicBezTo>
                  <a:cubicBezTo>
                    <a:pt x="19812" y="33302"/>
                    <a:pt x="19598" y="33160"/>
                    <a:pt x="19435" y="32966"/>
                  </a:cubicBezTo>
                  <a:cubicBezTo>
                    <a:pt x="19244" y="32739"/>
                    <a:pt x="19064" y="32504"/>
                    <a:pt x="18897" y="32258"/>
                  </a:cubicBezTo>
                  <a:cubicBezTo>
                    <a:pt x="18744" y="32033"/>
                    <a:pt x="18659" y="31785"/>
                    <a:pt x="18602" y="31521"/>
                  </a:cubicBezTo>
                  <a:cubicBezTo>
                    <a:pt x="18477" y="30951"/>
                    <a:pt x="18300" y="30395"/>
                    <a:pt x="18177" y="29826"/>
                  </a:cubicBezTo>
                  <a:cubicBezTo>
                    <a:pt x="18053" y="29245"/>
                    <a:pt x="17915" y="28663"/>
                    <a:pt x="17809" y="28078"/>
                  </a:cubicBezTo>
                  <a:cubicBezTo>
                    <a:pt x="17702" y="27478"/>
                    <a:pt x="17733" y="26879"/>
                    <a:pt x="17727" y="26273"/>
                  </a:cubicBezTo>
                  <a:cubicBezTo>
                    <a:pt x="17724" y="26012"/>
                    <a:pt x="17651" y="25760"/>
                    <a:pt x="17645" y="25499"/>
                  </a:cubicBezTo>
                  <a:cubicBezTo>
                    <a:pt x="17640" y="25275"/>
                    <a:pt x="17646" y="25031"/>
                    <a:pt x="17740" y="24823"/>
                  </a:cubicBezTo>
                  <a:cubicBezTo>
                    <a:pt x="17789" y="24718"/>
                    <a:pt x="17865" y="24629"/>
                    <a:pt x="17929" y="24535"/>
                  </a:cubicBezTo>
                  <a:cubicBezTo>
                    <a:pt x="17995" y="24437"/>
                    <a:pt x="18057" y="24338"/>
                    <a:pt x="18125" y="24242"/>
                  </a:cubicBezTo>
                  <a:lnTo>
                    <a:pt x="18124" y="24242"/>
                  </a:lnTo>
                  <a:cubicBezTo>
                    <a:pt x="18253" y="24061"/>
                    <a:pt x="18426" y="23865"/>
                    <a:pt x="18659" y="23833"/>
                  </a:cubicBezTo>
                  <a:close/>
                  <a:moveTo>
                    <a:pt x="19072" y="23869"/>
                  </a:moveTo>
                  <a:cubicBezTo>
                    <a:pt x="19159" y="23891"/>
                    <a:pt x="19244" y="23919"/>
                    <a:pt x="19325" y="23948"/>
                  </a:cubicBezTo>
                  <a:cubicBezTo>
                    <a:pt x="19440" y="23989"/>
                    <a:pt x="19552" y="24036"/>
                    <a:pt x="19664" y="24085"/>
                  </a:cubicBezTo>
                  <a:cubicBezTo>
                    <a:pt x="19697" y="24121"/>
                    <a:pt x="19728" y="24157"/>
                    <a:pt x="19761" y="24191"/>
                  </a:cubicBezTo>
                  <a:cubicBezTo>
                    <a:pt x="19859" y="24298"/>
                    <a:pt x="19957" y="24405"/>
                    <a:pt x="20049" y="24516"/>
                  </a:cubicBezTo>
                  <a:cubicBezTo>
                    <a:pt x="20227" y="24729"/>
                    <a:pt x="20411" y="24933"/>
                    <a:pt x="20591" y="25144"/>
                  </a:cubicBezTo>
                  <a:cubicBezTo>
                    <a:pt x="20769" y="25350"/>
                    <a:pt x="20919" y="25576"/>
                    <a:pt x="21106" y="25775"/>
                  </a:cubicBezTo>
                  <a:cubicBezTo>
                    <a:pt x="21286" y="25968"/>
                    <a:pt x="21459" y="26157"/>
                    <a:pt x="21612" y="26374"/>
                  </a:cubicBezTo>
                  <a:cubicBezTo>
                    <a:pt x="21761" y="26586"/>
                    <a:pt x="21895" y="26808"/>
                    <a:pt x="22031" y="27028"/>
                  </a:cubicBezTo>
                  <a:cubicBezTo>
                    <a:pt x="22171" y="27252"/>
                    <a:pt x="22323" y="27464"/>
                    <a:pt x="22483" y="27673"/>
                  </a:cubicBezTo>
                  <a:cubicBezTo>
                    <a:pt x="22645" y="27886"/>
                    <a:pt x="22787" y="28112"/>
                    <a:pt x="22952" y="28322"/>
                  </a:cubicBezTo>
                  <a:cubicBezTo>
                    <a:pt x="23115" y="28527"/>
                    <a:pt x="23302" y="28697"/>
                    <a:pt x="23493" y="28874"/>
                  </a:cubicBezTo>
                  <a:cubicBezTo>
                    <a:pt x="23703" y="29069"/>
                    <a:pt x="23909" y="29268"/>
                    <a:pt x="24121" y="29462"/>
                  </a:cubicBezTo>
                  <a:cubicBezTo>
                    <a:pt x="24299" y="29625"/>
                    <a:pt x="24429" y="29831"/>
                    <a:pt x="24609" y="29995"/>
                  </a:cubicBezTo>
                  <a:cubicBezTo>
                    <a:pt x="24823" y="30191"/>
                    <a:pt x="25043" y="30380"/>
                    <a:pt x="25268" y="30560"/>
                  </a:cubicBezTo>
                  <a:cubicBezTo>
                    <a:pt x="25483" y="30732"/>
                    <a:pt x="25701" y="30898"/>
                    <a:pt x="25918" y="31066"/>
                  </a:cubicBezTo>
                  <a:cubicBezTo>
                    <a:pt x="26130" y="31231"/>
                    <a:pt x="26331" y="31391"/>
                    <a:pt x="26580" y="31499"/>
                  </a:cubicBezTo>
                  <a:cubicBezTo>
                    <a:pt x="26671" y="31538"/>
                    <a:pt x="26765" y="31571"/>
                    <a:pt x="26859" y="31604"/>
                  </a:cubicBezTo>
                  <a:cubicBezTo>
                    <a:pt x="26872" y="31629"/>
                    <a:pt x="26885" y="31654"/>
                    <a:pt x="26898" y="31679"/>
                  </a:cubicBezTo>
                  <a:cubicBezTo>
                    <a:pt x="27029" y="31918"/>
                    <a:pt x="27233" y="32102"/>
                    <a:pt x="27365" y="32338"/>
                  </a:cubicBezTo>
                  <a:cubicBezTo>
                    <a:pt x="27500" y="32580"/>
                    <a:pt x="27598" y="32841"/>
                    <a:pt x="27735" y="33084"/>
                  </a:cubicBezTo>
                  <a:cubicBezTo>
                    <a:pt x="27882" y="33345"/>
                    <a:pt x="28042" y="33600"/>
                    <a:pt x="28180" y="33865"/>
                  </a:cubicBezTo>
                  <a:cubicBezTo>
                    <a:pt x="28315" y="34124"/>
                    <a:pt x="28438" y="34389"/>
                    <a:pt x="28566" y="34651"/>
                  </a:cubicBezTo>
                  <a:cubicBezTo>
                    <a:pt x="28700" y="34927"/>
                    <a:pt x="28814" y="35211"/>
                    <a:pt x="28929" y="35497"/>
                  </a:cubicBezTo>
                  <a:cubicBezTo>
                    <a:pt x="29031" y="35750"/>
                    <a:pt x="29107" y="36016"/>
                    <a:pt x="29218" y="36264"/>
                  </a:cubicBezTo>
                  <a:cubicBezTo>
                    <a:pt x="29271" y="36381"/>
                    <a:pt x="29291" y="36500"/>
                    <a:pt x="29334" y="36619"/>
                  </a:cubicBezTo>
                  <a:cubicBezTo>
                    <a:pt x="29360" y="36690"/>
                    <a:pt x="29376" y="36764"/>
                    <a:pt x="29381" y="36841"/>
                  </a:cubicBezTo>
                  <a:cubicBezTo>
                    <a:pt x="29386" y="36910"/>
                    <a:pt x="29409" y="37024"/>
                    <a:pt x="29385" y="37091"/>
                  </a:cubicBezTo>
                  <a:cubicBezTo>
                    <a:pt x="29377" y="37116"/>
                    <a:pt x="29301" y="37145"/>
                    <a:pt x="29256" y="37158"/>
                  </a:cubicBezTo>
                  <a:cubicBezTo>
                    <a:pt x="28777" y="37308"/>
                    <a:pt x="28261" y="37313"/>
                    <a:pt x="27773" y="37418"/>
                  </a:cubicBezTo>
                  <a:cubicBezTo>
                    <a:pt x="27571" y="37462"/>
                    <a:pt x="27372" y="37471"/>
                    <a:pt x="27169" y="37471"/>
                  </a:cubicBezTo>
                  <a:cubicBezTo>
                    <a:pt x="27084" y="37471"/>
                    <a:pt x="26997" y="37470"/>
                    <a:pt x="26910" y="37468"/>
                  </a:cubicBezTo>
                  <a:cubicBezTo>
                    <a:pt x="26773" y="37467"/>
                    <a:pt x="26635" y="37473"/>
                    <a:pt x="26499" y="37445"/>
                  </a:cubicBezTo>
                  <a:cubicBezTo>
                    <a:pt x="26376" y="37420"/>
                    <a:pt x="26255" y="37378"/>
                    <a:pt x="26136" y="37338"/>
                  </a:cubicBezTo>
                  <a:cubicBezTo>
                    <a:pt x="25851" y="37243"/>
                    <a:pt x="25573" y="37136"/>
                    <a:pt x="25291" y="37032"/>
                  </a:cubicBezTo>
                  <a:cubicBezTo>
                    <a:pt x="25024" y="36934"/>
                    <a:pt x="24745" y="36868"/>
                    <a:pt x="24479" y="36768"/>
                  </a:cubicBezTo>
                  <a:cubicBezTo>
                    <a:pt x="24007" y="36592"/>
                    <a:pt x="23491" y="36449"/>
                    <a:pt x="23071" y="36166"/>
                  </a:cubicBezTo>
                  <a:cubicBezTo>
                    <a:pt x="22849" y="36015"/>
                    <a:pt x="22610" y="35879"/>
                    <a:pt x="22407" y="35701"/>
                  </a:cubicBezTo>
                  <a:cubicBezTo>
                    <a:pt x="22187" y="35506"/>
                    <a:pt x="21927" y="35380"/>
                    <a:pt x="21696" y="35202"/>
                  </a:cubicBezTo>
                  <a:cubicBezTo>
                    <a:pt x="21481" y="35036"/>
                    <a:pt x="21298" y="34833"/>
                    <a:pt x="21081" y="34668"/>
                  </a:cubicBezTo>
                  <a:cubicBezTo>
                    <a:pt x="21066" y="34658"/>
                    <a:pt x="21053" y="34645"/>
                    <a:pt x="21039" y="34635"/>
                  </a:cubicBezTo>
                  <a:cubicBezTo>
                    <a:pt x="21051" y="34441"/>
                    <a:pt x="21055" y="34246"/>
                    <a:pt x="21051" y="34051"/>
                  </a:cubicBezTo>
                  <a:cubicBezTo>
                    <a:pt x="21046" y="33645"/>
                    <a:pt x="21024" y="33239"/>
                    <a:pt x="21028" y="32832"/>
                  </a:cubicBezTo>
                  <a:cubicBezTo>
                    <a:pt x="21032" y="32620"/>
                    <a:pt x="21036" y="32407"/>
                    <a:pt x="21024" y="32196"/>
                  </a:cubicBezTo>
                  <a:cubicBezTo>
                    <a:pt x="21013" y="31988"/>
                    <a:pt x="20961" y="31784"/>
                    <a:pt x="20959" y="31576"/>
                  </a:cubicBezTo>
                  <a:cubicBezTo>
                    <a:pt x="20956" y="31365"/>
                    <a:pt x="20948" y="31167"/>
                    <a:pt x="20917" y="30957"/>
                  </a:cubicBezTo>
                  <a:cubicBezTo>
                    <a:pt x="20887" y="30743"/>
                    <a:pt x="20857" y="30531"/>
                    <a:pt x="20816" y="30319"/>
                  </a:cubicBezTo>
                  <a:cubicBezTo>
                    <a:pt x="20735" y="29902"/>
                    <a:pt x="20615" y="29493"/>
                    <a:pt x="20528" y="29078"/>
                  </a:cubicBezTo>
                  <a:cubicBezTo>
                    <a:pt x="20487" y="28882"/>
                    <a:pt x="20478" y="28681"/>
                    <a:pt x="20444" y="28484"/>
                  </a:cubicBezTo>
                  <a:cubicBezTo>
                    <a:pt x="20407" y="28283"/>
                    <a:pt x="20350" y="28083"/>
                    <a:pt x="20289" y="27888"/>
                  </a:cubicBezTo>
                  <a:cubicBezTo>
                    <a:pt x="20229" y="27698"/>
                    <a:pt x="20149" y="27516"/>
                    <a:pt x="20087" y="27327"/>
                  </a:cubicBezTo>
                  <a:cubicBezTo>
                    <a:pt x="20020" y="27124"/>
                    <a:pt x="19967" y="26917"/>
                    <a:pt x="19908" y="26711"/>
                  </a:cubicBezTo>
                  <a:cubicBezTo>
                    <a:pt x="19854" y="26520"/>
                    <a:pt x="19796" y="26330"/>
                    <a:pt x="19719" y="26145"/>
                  </a:cubicBezTo>
                  <a:cubicBezTo>
                    <a:pt x="19637" y="25947"/>
                    <a:pt x="19536" y="25754"/>
                    <a:pt x="19457" y="25555"/>
                  </a:cubicBezTo>
                  <a:cubicBezTo>
                    <a:pt x="19424" y="25473"/>
                    <a:pt x="19407" y="25385"/>
                    <a:pt x="19380" y="25300"/>
                  </a:cubicBezTo>
                  <a:cubicBezTo>
                    <a:pt x="19349" y="25199"/>
                    <a:pt x="19302" y="25103"/>
                    <a:pt x="19261" y="25004"/>
                  </a:cubicBezTo>
                  <a:cubicBezTo>
                    <a:pt x="19187" y="24826"/>
                    <a:pt x="19130" y="24667"/>
                    <a:pt x="19107" y="24475"/>
                  </a:cubicBezTo>
                  <a:cubicBezTo>
                    <a:pt x="19084" y="24285"/>
                    <a:pt x="19068" y="24108"/>
                    <a:pt x="19072" y="23917"/>
                  </a:cubicBezTo>
                  <a:lnTo>
                    <a:pt x="19072" y="23869"/>
                  </a:lnTo>
                  <a:close/>
                  <a:moveTo>
                    <a:pt x="18064" y="23807"/>
                  </a:moveTo>
                  <a:cubicBezTo>
                    <a:pt x="17989" y="23881"/>
                    <a:pt x="17918" y="23961"/>
                    <a:pt x="17855" y="24045"/>
                  </a:cubicBezTo>
                  <a:cubicBezTo>
                    <a:pt x="17784" y="24139"/>
                    <a:pt x="17719" y="24236"/>
                    <a:pt x="17652" y="24332"/>
                  </a:cubicBezTo>
                  <a:cubicBezTo>
                    <a:pt x="17580" y="24435"/>
                    <a:pt x="17494" y="24532"/>
                    <a:pt x="17437" y="24646"/>
                  </a:cubicBezTo>
                  <a:cubicBezTo>
                    <a:pt x="17320" y="24883"/>
                    <a:pt x="17288" y="25150"/>
                    <a:pt x="17288" y="25412"/>
                  </a:cubicBezTo>
                  <a:cubicBezTo>
                    <a:pt x="17286" y="25527"/>
                    <a:pt x="17290" y="25642"/>
                    <a:pt x="17300" y="25757"/>
                  </a:cubicBezTo>
                  <a:cubicBezTo>
                    <a:pt x="17315" y="25902"/>
                    <a:pt x="17358" y="26045"/>
                    <a:pt x="17366" y="26191"/>
                  </a:cubicBezTo>
                  <a:cubicBezTo>
                    <a:pt x="17384" y="26493"/>
                    <a:pt x="17366" y="26801"/>
                    <a:pt x="17365" y="27104"/>
                  </a:cubicBezTo>
                  <a:cubicBezTo>
                    <a:pt x="17364" y="27418"/>
                    <a:pt x="17388" y="27732"/>
                    <a:pt x="17437" y="28042"/>
                  </a:cubicBezTo>
                  <a:cubicBezTo>
                    <a:pt x="17539" y="28673"/>
                    <a:pt x="17691" y="29299"/>
                    <a:pt x="17827" y="29923"/>
                  </a:cubicBezTo>
                  <a:cubicBezTo>
                    <a:pt x="17892" y="30218"/>
                    <a:pt x="17972" y="30508"/>
                    <a:pt x="18056" y="30798"/>
                  </a:cubicBezTo>
                  <a:cubicBezTo>
                    <a:pt x="18137" y="31082"/>
                    <a:pt x="18199" y="31367"/>
                    <a:pt x="18265" y="31654"/>
                  </a:cubicBezTo>
                  <a:cubicBezTo>
                    <a:pt x="18330" y="31932"/>
                    <a:pt x="18429" y="32201"/>
                    <a:pt x="18591" y="32438"/>
                  </a:cubicBezTo>
                  <a:cubicBezTo>
                    <a:pt x="18767" y="32694"/>
                    <a:pt x="18957" y="32944"/>
                    <a:pt x="19157" y="33182"/>
                  </a:cubicBezTo>
                  <a:cubicBezTo>
                    <a:pt x="19329" y="33387"/>
                    <a:pt x="19560" y="33536"/>
                    <a:pt x="19724" y="33746"/>
                  </a:cubicBezTo>
                  <a:cubicBezTo>
                    <a:pt x="19806" y="33851"/>
                    <a:pt x="19878" y="33960"/>
                    <a:pt x="19966" y="34061"/>
                  </a:cubicBezTo>
                  <a:cubicBezTo>
                    <a:pt x="20062" y="34171"/>
                    <a:pt x="20168" y="34271"/>
                    <a:pt x="20266" y="34381"/>
                  </a:cubicBezTo>
                  <a:cubicBezTo>
                    <a:pt x="20390" y="34521"/>
                    <a:pt x="20524" y="34652"/>
                    <a:pt x="20667" y="34774"/>
                  </a:cubicBezTo>
                  <a:cubicBezTo>
                    <a:pt x="20656" y="34889"/>
                    <a:pt x="20641" y="35004"/>
                    <a:pt x="20622" y="35118"/>
                  </a:cubicBezTo>
                  <a:cubicBezTo>
                    <a:pt x="20553" y="35517"/>
                    <a:pt x="20621" y="35922"/>
                    <a:pt x="20562" y="36321"/>
                  </a:cubicBezTo>
                  <a:cubicBezTo>
                    <a:pt x="20534" y="36502"/>
                    <a:pt x="20483" y="36679"/>
                    <a:pt x="20411" y="36849"/>
                  </a:cubicBezTo>
                  <a:cubicBezTo>
                    <a:pt x="20340" y="37017"/>
                    <a:pt x="20240" y="37171"/>
                    <a:pt x="20167" y="37337"/>
                  </a:cubicBezTo>
                  <a:cubicBezTo>
                    <a:pt x="20064" y="37571"/>
                    <a:pt x="19929" y="37825"/>
                    <a:pt x="19773" y="38029"/>
                  </a:cubicBezTo>
                  <a:cubicBezTo>
                    <a:pt x="19744" y="38069"/>
                    <a:pt x="19710" y="38105"/>
                    <a:pt x="19673" y="38138"/>
                  </a:cubicBezTo>
                  <a:cubicBezTo>
                    <a:pt x="19661" y="38146"/>
                    <a:pt x="19649" y="38154"/>
                    <a:pt x="19638" y="38161"/>
                  </a:cubicBezTo>
                  <a:cubicBezTo>
                    <a:pt x="19630" y="38166"/>
                    <a:pt x="19604" y="38171"/>
                    <a:pt x="19616" y="38171"/>
                  </a:cubicBezTo>
                  <a:cubicBezTo>
                    <a:pt x="19615" y="38171"/>
                    <a:pt x="19614" y="38171"/>
                    <a:pt x="19614" y="38171"/>
                  </a:cubicBezTo>
                  <a:cubicBezTo>
                    <a:pt x="19594" y="38171"/>
                    <a:pt x="19577" y="38159"/>
                    <a:pt x="19549" y="38130"/>
                  </a:cubicBezTo>
                  <a:cubicBezTo>
                    <a:pt x="19489" y="38069"/>
                    <a:pt x="19451" y="37984"/>
                    <a:pt x="19416" y="37907"/>
                  </a:cubicBezTo>
                  <a:cubicBezTo>
                    <a:pt x="19337" y="37741"/>
                    <a:pt x="19249" y="37586"/>
                    <a:pt x="19158" y="37425"/>
                  </a:cubicBezTo>
                  <a:cubicBezTo>
                    <a:pt x="19057" y="37251"/>
                    <a:pt x="18991" y="37069"/>
                    <a:pt x="18922" y="36882"/>
                  </a:cubicBezTo>
                  <a:cubicBezTo>
                    <a:pt x="18790" y="36519"/>
                    <a:pt x="18701" y="36140"/>
                    <a:pt x="18612" y="35765"/>
                  </a:cubicBezTo>
                  <a:cubicBezTo>
                    <a:pt x="18519" y="35368"/>
                    <a:pt x="18405" y="34983"/>
                    <a:pt x="18334" y="34580"/>
                  </a:cubicBezTo>
                  <a:cubicBezTo>
                    <a:pt x="18262" y="34162"/>
                    <a:pt x="18176" y="33747"/>
                    <a:pt x="18088" y="33332"/>
                  </a:cubicBezTo>
                  <a:cubicBezTo>
                    <a:pt x="17912" y="32507"/>
                    <a:pt x="17762" y="31674"/>
                    <a:pt x="17562" y="30853"/>
                  </a:cubicBezTo>
                  <a:cubicBezTo>
                    <a:pt x="17464" y="30447"/>
                    <a:pt x="17379" y="30043"/>
                    <a:pt x="17308" y="29632"/>
                  </a:cubicBezTo>
                  <a:cubicBezTo>
                    <a:pt x="17236" y="29220"/>
                    <a:pt x="17149" y="28811"/>
                    <a:pt x="17117" y="28391"/>
                  </a:cubicBezTo>
                  <a:cubicBezTo>
                    <a:pt x="17083" y="27972"/>
                    <a:pt x="17096" y="27549"/>
                    <a:pt x="17096" y="27130"/>
                  </a:cubicBezTo>
                  <a:cubicBezTo>
                    <a:pt x="17096" y="26710"/>
                    <a:pt x="17099" y="26292"/>
                    <a:pt x="17097" y="25874"/>
                  </a:cubicBezTo>
                  <a:cubicBezTo>
                    <a:pt x="17096" y="25672"/>
                    <a:pt x="17126" y="25490"/>
                    <a:pt x="17176" y="25294"/>
                  </a:cubicBezTo>
                  <a:cubicBezTo>
                    <a:pt x="17220" y="25123"/>
                    <a:pt x="17245" y="24938"/>
                    <a:pt x="17331" y="24780"/>
                  </a:cubicBezTo>
                  <a:cubicBezTo>
                    <a:pt x="17425" y="24607"/>
                    <a:pt x="17564" y="24457"/>
                    <a:pt x="17669" y="24290"/>
                  </a:cubicBezTo>
                  <a:cubicBezTo>
                    <a:pt x="17757" y="24154"/>
                    <a:pt x="17823" y="23997"/>
                    <a:pt x="17939" y="23883"/>
                  </a:cubicBezTo>
                  <a:cubicBezTo>
                    <a:pt x="17967" y="23857"/>
                    <a:pt x="17995" y="23832"/>
                    <a:pt x="18025" y="23808"/>
                  </a:cubicBezTo>
                  <a:cubicBezTo>
                    <a:pt x="18038" y="23807"/>
                    <a:pt x="18052" y="23807"/>
                    <a:pt x="18064" y="23807"/>
                  </a:cubicBezTo>
                  <a:close/>
                  <a:moveTo>
                    <a:pt x="17216" y="1"/>
                  </a:moveTo>
                  <a:cubicBezTo>
                    <a:pt x="17149" y="1"/>
                    <a:pt x="17082" y="44"/>
                    <a:pt x="17081" y="129"/>
                  </a:cubicBezTo>
                  <a:cubicBezTo>
                    <a:pt x="17081" y="223"/>
                    <a:pt x="17076" y="317"/>
                    <a:pt x="17073" y="410"/>
                  </a:cubicBezTo>
                  <a:cubicBezTo>
                    <a:pt x="17045" y="382"/>
                    <a:pt x="17009" y="363"/>
                    <a:pt x="16969" y="357"/>
                  </a:cubicBezTo>
                  <a:cubicBezTo>
                    <a:pt x="16963" y="356"/>
                    <a:pt x="16956" y="356"/>
                    <a:pt x="16950" y="356"/>
                  </a:cubicBezTo>
                  <a:cubicBezTo>
                    <a:pt x="16856" y="356"/>
                    <a:pt x="16768" y="447"/>
                    <a:pt x="16723" y="519"/>
                  </a:cubicBezTo>
                  <a:cubicBezTo>
                    <a:pt x="16673" y="599"/>
                    <a:pt x="16647" y="693"/>
                    <a:pt x="16620" y="782"/>
                  </a:cubicBezTo>
                  <a:cubicBezTo>
                    <a:pt x="16590" y="881"/>
                    <a:pt x="16549" y="952"/>
                    <a:pt x="16485" y="1034"/>
                  </a:cubicBezTo>
                  <a:cubicBezTo>
                    <a:pt x="16398" y="1146"/>
                    <a:pt x="16351" y="1267"/>
                    <a:pt x="16304" y="1400"/>
                  </a:cubicBezTo>
                  <a:cubicBezTo>
                    <a:pt x="16257" y="1538"/>
                    <a:pt x="16182" y="1663"/>
                    <a:pt x="16119" y="1793"/>
                  </a:cubicBezTo>
                  <a:cubicBezTo>
                    <a:pt x="15868" y="2319"/>
                    <a:pt x="15623" y="2854"/>
                    <a:pt x="15416" y="3400"/>
                  </a:cubicBezTo>
                  <a:cubicBezTo>
                    <a:pt x="15218" y="3922"/>
                    <a:pt x="14982" y="4424"/>
                    <a:pt x="14843" y="4966"/>
                  </a:cubicBezTo>
                  <a:cubicBezTo>
                    <a:pt x="14703" y="5514"/>
                    <a:pt x="14609" y="6070"/>
                    <a:pt x="14435" y="6609"/>
                  </a:cubicBezTo>
                  <a:cubicBezTo>
                    <a:pt x="14342" y="6897"/>
                    <a:pt x="14312" y="7188"/>
                    <a:pt x="14265" y="7485"/>
                  </a:cubicBezTo>
                  <a:cubicBezTo>
                    <a:pt x="14243" y="7628"/>
                    <a:pt x="14202" y="7768"/>
                    <a:pt x="14185" y="7912"/>
                  </a:cubicBezTo>
                  <a:cubicBezTo>
                    <a:pt x="14167" y="8052"/>
                    <a:pt x="14192" y="8192"/>
                    <a:pt x="14180" y="8331"/>
                  </a:cubicBezTo>
                  <a:cubicBezTo>
                    <a:pt x="14167" y="8468"/>
                    <a:pt x="14141" y="8602"/>
                    <a:pt x="14132" y="8740"/>
                  </a:cubicBezTo>
                  <a:cubicBezTo>
                    <a:pt x="14122" y="8883"/>
                    <a:pt x="14121" y="9027"/>
                    <a:pt x="14115" y="9170"/>
                  </a:cubicBezTo>
                  <a:cubicBezTo>
                    <a:pt x="14109" y="9305"/>
                    <a:pt x="14058" y="9432"/>
                    <a:pt x="14044" y="9566"/>
                  </a:cubicBezTo>
                  <a:cubicBezTo>
                    <a:pt x="14028" y="9709"/>
                    <a:pt x="14040" y="9852"/>
                    <a:pt x="14044" y="9995"/>
                  </a:cubicBezTo>
                  <a:cubicBezTo>
                    <a:pt x="14050" y="10284"/>
                    <a:pt x="13978" y="10568"/>
                    <a:pt x="13978" y="10856"/>
                  </a:cubicBezTo>
                  <a:cubicBezTo>
                    <a:pt x="13976" y="11161"/>
                    <a:pt x="13978" y="11465"/>
                    <a:pt x="13978" y="11769"/>
                  </a:cubicBezTo>
                  <a:cubicBezTo>
                    <a:pt x="13978" y="12057"/>
                    <a:pt x="14003" y="12360"/>
                    <a:pt x="13961" y="12647"/>
                  </a:cubicBezTo>
                  <a:cubicBezTo>
                    <a:pt x="13920" y="12931"/>
                    <a:pt x="13886" y="13203"/>
                    <a:pt x="13896" y="13492"/>
                  </a:cubicBezTo>
                  <a:cubicBezTo>
                    <a:pt x="13904" y="13788"/>
                    <a:pt x="13929" y="14084"/>
                    <a:pt x="13906" y="14380"/>
                  </a:cubicBezTo>
                  <a:cubicBezTo>
                    <a:pt x="13900" y="14462"/>
                    <a:pt x="13975" y="14509"/>
                    <a:pt x="14046" y="14509"/>
                  </a:cubicBezTo>
                  <a:cubicBezTo>
                    <a:pt x="13987" y="14737"/>
                    <a:pt x="13935" y="14967"/>
                    <a:pt x="13862" y="15192"/>
                  </a:cubicBezTo>
                  <a:cubicBezTo>
                    <a:pt x="13811" y="15355"/>
                    <a:pt x="13752" y="15515"/>
                    <a:pt x="13703" y="15678"/>
                  </a:cubicBezTo>
                  <a:cubicBezTo>
                    <a:pt x="13661" y="15820"/>
                    <a:pt x="13631" y="15963"/>
                    <a:pt x="13589" y="16105"/>
                  </a:cubicBezTo>
                  <a:cubicBezTo>
                    <a:pt x="13546" y="16254"/>
                    <a:pt x="13489" y="16398"/>
                    <a:pt x="13421" y="16538"/>
                  </a:cubicBezTo>
                  <a:cubicBezTo>
                    <a:pt x="13359" y="16660"/>
                    <a:pt x="13309" y="16774"/>
                    <a:pt x="13283" y="16912"/>
                  </a:cubicBezTo>
                  <a:cubicBezTo>
                    <a:pt x="13269" y="16980"/>
                    <a:pt x="13257" y="17048"/>
                    <a:pt x="13246" y="17118"/>
                  </a:cubicBezTo>
                  <a:cubicBezTo>
                    <a:pt x="13239" y="16975"/>
                    <a:pt x="13218" y="16833"/>
                    <a:pt x="13184" y="16694"/>
                  </a:cubicBezTo>
                  <a:cubicBezTo>
                    <a:pt x="13084" y="16289"/>
                    <a:pt x="12814" y="15972"/>
                    <a:pt x="12521" y="15687"/>
                  </a:cubicBezTo>
                  <a:cubicBezTo>
                    <a:pt x="12295" y="15225"/>
                    <a:pt x="12064" y="14765"/>
                    <a:pt x="11847" y="14297"/>
                  </a:cubicBezTo>
                  <a:cubicBezTo>
                    <a:pt x="11656" y="13882"/>
                    <a:pt x="11432" y="13485"/>
                    <a:pt x="11222" y="13081"/>
                  </a:cubicBezTo>
                  <a:cubicBezTo>
                    <a:pt x="11224" y="13077"/>
                    <a:pt x="11225" y="13072"/>
                    <a:pt x="11226" y="13068"/>
                  </a:cubicBezTo>
                  <a:cubicBezTo>
                    <a:pt x="11299" y="12788"/>
                    <a:pt x="11272" y="12512"/>
                    <a:pt x="11259" y="12227"/>
                  </a:cubicBezTo>
                  <a:cubicBezTo>
                    <a:pt x="11243" y="11854"/>
                    <a:pt x="11272" y="11480"/>
                    <a:pt x="11262" y="11108"/>
                  </a:cubicBezTo>
                  <a:cubicBezTo>
                    <a:pt x="11242" y="10373"/>
                    <a:pt x="10985" y="9683"/>
                    <a:pt x="10864" y="8964"/>
                  </a:cubicBezTo>
                  <a:cubicBezTo>
                    <a:pt x="10806" y="8618"/>
                    <a:pt x="10774" y="8268"/>
                    <a:pt x="10686" y="7929"/>
                  </a:cubicBezTo>
                  <a:cubicBezTo>
                    <a:pt x="10587" y="7548"/>
                    <a:pt x="10442" y="7186"/>
                    <a:pt x="10357" y="6800"/>
                  </a:cubicBezTo>
                  <a:cubicBezTo>
                    <a:pt x="10202" y="6095"/>
                    <a:pt x="10091" y="5370"/>
                    <a:pt x="9882" y="4678"/>
                  </a:cubicBezTo>
                  <a:cubicBezTo>
                    <a:pt x="9691" y="4046"/>
                    <a:pt x="9343" y="3607"/>
                    <a:pt x="8832" y="3199"/>
                  </a:cubicBezTo>
                  <a:cubicBezTo>
                    <a:pt x="8604" y="3015"/>
                    <a:pt x="8364" y="2848"/>
                    <a:pt x="8147" y="2651"/>
                  </a:cubicBezTo>
                  <a:cubicBezTo>
                    <a:pt x="7911" y="2437"/>
                    <a:pt x="7687" y="2204"/>
                    <a:pt x="7367" y="2125"/>
                  </a:cubicBezTo>
                  <a:cubicBezTo>
                    <a:pt x="7207" y="2086"/>
                    <a:pt x="7077" y="2083"/>
                    <a:pt x="6943" y="1975"/>
                  </a:cubicBezTo>
                  <a:cubicBezTo>
                    <a:pt x="6855" y="1903"/>
                    <a:pt x="6781" y="1825"/>
                    <a:pt x="6687" y="1760"/>
                  </a:cubicBezTo>
                  <a:cubicBezTo>
                    <a:pt x="6402" y="1562"/>
                    <a:pt x="6079" y="1429"/>
                    <a:pt x="5750" y="1325"/>
                  </a:cubicBezTo>
                  <a:cubicBezTo>
                    <a:pt x="5110" y="1123"/>
                    <a:pt x="4460" y="895"/>
                    <a:pt x="3808" y="737"/>
                  </a:cubicBezTo>
                  <a:cubicBezTo>
                    <a:pt x="3337" y="622"/>
                    <a:pt x="2839" y="593"/>
                    <a:pt x="2358" y="530"/>
                  </a:cubicBezTo>
                  <a:cubicBezTo>
                    <a:pt x="2292" y="521"/>
                    <a:pt x="2214" y="513"/>
                    <a:pt x="2135" y="513"/>
                  </a:cubicBezTo>
                  <a:cubicBezTo>
                    <a:pt x="1949" y="513"/>
                    <a:pt x="1759" y="557"/>
                    <a:pt x="1711" y="739"/>
                  </a:cubicBezTo>
                  <a:cubicBezTo>
                    <a:pt x="1634" y="728"/>
                    <a:pt x="1557" y="721"/>
                    <a:pt x="1483" y="721"/>
                  </a:cubicBezTo>
                  <a:cubicBezTo>
                    <a:pt x="1225" y="721"/>
                    <a:pt x="994" y="800"/>
                    <a:pt x="838" y="1017"/>
                  </a:cubicBezTo>
                  <a:cubicBezTo>
                    <a:pt x="538" y="1434"/>
                    <a:pt x="702" y="2099"/>
                    <a:pt x="844" y="2543"/>
                  </a:cubicBezTo>
                  <a:cubicBezTo>
                    <a:pt x="1040" y="3161"/>
                    <a:pt x="1342" y="3726"/>
                    <a:pt x="1688" y="4271"/>
                  </a:cubicBezTo>
                  <a:cubicBezTo>
                    <a:pt x="2057" y="4850"/>
                    <a:pt x="2352" y="5461"/>
                    <a:pt x="2694" y="6055"/>
                  </a:cubicBezTo>
                  <a:cubicBezTo>
                    <a:pt x="3022" y="6627"/>
                    <a:pt x="3477" y="7091"/>
                    <a:pt x="3829" y="7642"/>
                  </a:cubicBezTo>
                  <a:cubicBezTo>
                    <a:pt x="3977" y="7875"/>
                    <a:pt x="4112" y="8116"/>
                    <a:pt x="4286" y="8331"/>
                  </a:cubicBezTo>
                  <a:cubicBezTo>
                    <a:pt x="4477" y="8567"/>
                    <a:pt x="4715" y="8743"/>
                    <a:pt x="4959" y="8918"/>
                  </a:cubicBezTo>
                  <a:cubicBezTo>
                    <a:pt x="5508" y="9311"/>
                    <a:pt x="6094" y="9648"/>
                    <a:pt x="6648" y="10033"/>
                  </a:cubicBezTo>
                  <a:cubicBezTo>
                    <a:pt x="7203" y="10417"/>
                    <a:pt x="7666" y="10904"/>
                    <a:pt x="8211" y="11299"/>
                  </a:cubicBezTo>
                  <a:cubicBezTo>
                    <a:pt x="8518" y="11522"/>
                    <a:pt x="8856" y="11697"/>
                    <a:pt x="9186" y="11881"/>
                  </a:cubicBezTo>
                  <a:cubicBezTo>
                    <a:pt x="9396" y="12169"/>
                    <a:pt x="9671" y="12385"/>
                    <a:pt x="9909" y="12647"/>
                  </a:cubicBezTo>
                  <a:cubicBezTo>
                    <a:pt x="10194" y="12959"/>
                    <a:pt x="10398" y="13349"/>
                    <a:pt x="10641" y="13695"/>
                  </a:cubicBezTo>
                  <a:cubicBezTo>
                    <a:pt x="10871" y="14022"/>
                    <a:pt x="11044" y="14376"/>
                    <a:pt x="11246" y="14719"/>
                  </a:cubicBezTo>
                  <a:cubicBezTo>
                    <a:pt x="11433" y="15035"/>
                    <a:pt x="11657" y="15303"/>
                    <a:pt x="11925" y="15553"/>
                  </a:cubicBezTo>
                  <a:cubicBezTo>
                    <a:pt x="12022" y="15644"/>
                    <a:pt x="12122" y="15732"/>
                    <a:pt x="12220" y="15822"/>
                  </a:cubicBezTo>
                  <a:cubicBezTo>
                    <a:pt x="12238" y="15857"/>
                    <a:pt x="12255" y="15890"/>
                    <a:pt x="12274" y="15924"/>
                  </a:cubicBezTo>
                  <a:cubicBezTo>
                    <a:pt x="12595" y="16502"/>
                    <a:pt x="12889" y="17118"/>
                    <a:pt x="12928" y="17787"/>
                  </a:cubicBezTo>
                  <a:cubicBezTo>
                    <a:pt x="12915" y="17986"/>
                    <a:pt x="12899" y="18185"/>
                    <a:pt x="12897" y="18378"/>
                  </a:cubicBezTo>
                  <a:cubicBezTo>
                    <a:pt x="12896" y="18407"/>
                    <a:pt x="12905" y="18436"/>
                    <a:pt x="12921" y="18461"/>
                  </a:cubicBezTo>
                  <a:cubicBezTo>
                    <a:pt x="12916" y="18594"/>
                    <a:pt x="12910" y="18726"/>
                    <a:pt x="12908" y="18857"/>
                  </a:cubicBezTo>
                  <a:cubicBezTo>
                    <a:pt x="12870" y="18904"/>
                    <a:pt x="12836" y="18953"/>
                    <a:pt x="12822" y="19012"/>
                  </a:cubicBezTo>
                  <a:cubicBezTo>
                    <a:pt x="12806" y="19057"/>
                    <a:pt x="12829" y="19107"/>
                    <a:pt x="12874" y="19126"/>
                  </a:cubicBezTo>
                  <a:cubicBezTo>
                    <a:pt x="12833" y="19319"/>
                    <a:pt x="12769" y="19505"/>
                    <a:pt x="12766" y="19707"/>
                  </a:cubicBezTo>
                  <a:cubicBezTo>
                    <a:pt x="12762" y="19918"/>
                    <a:pt x="12778" y="20096"/>
                    <a:pt x="12722" y="20303"/>
                  </a:cubicBezTo>
                  <a:cubicBezTo>
                    <a:pt x="12678" y="20466"/>
                    <a:pt x="12622" y="20627"/>
                    <a:pt x="12569" y="20788"/>
                  </a:cubicBezTo>
                  <a:cubicBezTo>
                    <a:pt x="12451" y="21149"/>
                    <a:pt x="12328" y="21509"/>
                    <a:pt x="12229" y="21875"/>
                  </a:cubicBezTo>
                  <a:cubicBezTo>
                    <a:pt x="12138" y="22217"/>
                    <a:pt x="12054" y="22563"/>
                    <a:pt x="11970" y="22906"/>
                  </a:cubicBezTo>
                  <a:cubicBezTo>
                    <a:pt x="11879" y="23276"/>
                    <a:pt x="11756" y="23608"/>
                    <a:pt x="11607" y="23958"/>
                  </a:cubicBezTo>
                  <a:cubicBezTo>
                    <a:pt x="11495" y="24225"/>
                    <a:pt x="11451" y="24498"/>
                    <a:pt x="11373" y="24774"/>
                  </a:cubicBezTo>
                  <a:cubicBezTo>
                    <a:pt x="11279" y="25099"/>
                    <a:pt x="11045" y="25350"/>
                    <a:pt x="10938" y="25670"/>
                  </a:cubicBezTo>
                  <a:cubicBezTo>
                    <a:pt x="10841" y="25951"/>
                    <a:pt x="10807" y="26249"/>
                    <a:pt x="10734" y="26537"/>
                  </a:cubicBezTo>
                  <a:cubicBezTo>
                    <a:pt x="10650" y="26877"/>
                    <a:pt x="10503" y="27194"/>
                    <a:pt x="10395" y="27527"/>
                  </a:cubicBezTo>
                  <a:cubicBezTo>
                    <a:pt x="10300" y="27820"/>
                    <a:pt x="10269" y="28129"/>
                    <a:pt x="10177" y="28422"/>
                  </a:cubicBezTo>
                  <a:cubicBezTo>
                    <a:pt x="10071" y="28761"/>
                    <a:pt x="9940" y="29085"/>
                    <a:pt x="9858" y="29430"/>
                  </a:cubicBezTo>
                  <a:cubicBezTo>
                    <a:pt x="9851" y="29460"/>
                    <a:pt x="9844" y="29489"/>
                    <a:pt x="9836" y="29517"/>
                  </a:cubicBezTo>
                  <a:cubicBezTo>
                    <a:pt x="9834" y="29403"/>
                    <a:pt x="9828" y="29289"/>
                    <a:pt x="9829" y="29176"/>
                  </a:cubicBezTo>
                  <a:cubicBezTo>
                    <a:pt x="9832" y="28986"/>
                    <a:pt x="9893" y="28805"/>
                    <a:pt x="9900" y="28615"/>
                  </a:cubicBezTo>
                  <a:cubicBezTo>
                    <a:pt x="9901" y="28589"/>
                    <a:pt x="9902" y="28563"/>
                    <a:pt x="9905" y="28535"/>
                  </a:cubicBezTo>
                  <a:cubicBezTo>
                    <a:pt x="9914" y="28483"/>
                    <a:pt x="9924" y="28432"/>
                    <a:pt x="9934" y="28379"/>
                  </a:cubicBezTo>
                  <a:cubicBezTo>
                    <a:pt x="9967" y="28188"/>
                    <a:pt x="9979" y="27997"/>
                    <a:pt x="9995" y="27804"/>
                  </a:cubicBezTo>
                  <a:cubicBezTo>
                    <a:pt x="10010" y="27607"/>
                    <a:pt x="10055" y="27413"/>
                    <a:pt x="10085" y="27218"/>
                  </a:cubicBezTo>
                  <a:cubicBezTo>
                    <a:pt x="10113" y="27028"/>
                    <a:pt x="10134" y="26836"/>
                    <a:pt x="10151" y="26644"/>
                  </a:cubicBezTo>
                  <a:cubicBezTo>
                    <a:pt x="10167" y="26449"/>
                    <a:pt x="10168" y="26256"/>
                    <a:pt x="10170" y="26061"/>
                  </a:cubicBezTo>
                  <a:cubicBezTo>
                    <a:pt x="10171" y="25884"/>
                    <a:pt x="10222" y="25715"/>
                    <a:pt x="10230" y="25539"/>
                  </a:cubicBezTo>
                  <a:cubicBezTo>
                    <a:pt x="10239" y="25345"/>
                    <a:pt x="10222" y="25151"/>
                    <a:pt x="10229" y="24958"/>
                  </a:cubicBezTo>
                  <a:cubicBezTo>
                    <a:pt x="10236" y="24764"/>
                    <a:pt x="10253" y="24570"/>
                    <a:pt x="10268" y="24378"/>
                  </a:cubicBezTo>
                  <a:cubicBezTo>
                    <a:pt x="10283" y="24188"/>
                    <a:pt x="10293" y="23999"/>
                    <a:pt x="10291" y="23810"/>
                  </a:cubicBezTo>
                  <a:cubicBezTo>
                    <a:pt x="10288" y="23608"/>
                    <a:pt x="10274" y="23406"/>
                    <a:pt x="10307" y="23208"/>
                  </a:cubicBezTo>
                  <a:cubicBezTo>
                    <a:pt x="10337" y="23025"/>
                    <a:pt x="10359" y="22850"/>
                    <a:pt x="10358" y="22663"/>
                  </a:cubicBezTo>
                  <a:cubicBezTo>
                    <a:pt x="10357" y="22479"/>
                    <a:pt x="10368" y="22290"/>
                    <a:pt x="10353" y="22106"/>
                  </a:cubicBezTo>
                  <a:cubicBezTo>
                    <a:pt x="10330" y="21803"/>
                    <a:pt x="10253" y="21508"/>
                    <a:pt x="10126" y="21232"/>
                  </a:cubicBezTo>
                  <a:cubicBezTo>
                    <a:pt x="9884" y="20715"/>
                    <a:pt x="9455" y="20313"/>
                    <a:pt x="9030" y="19946"/>
                  </a:cubicBezTo>
                  <a:cubicBezTo>
                    <a:pt x="8813" y="19760"/>
                    <a:pt x="8592" y="19577"/>
                    <a:pt x="8382" y="19383"/>
                  </a:cubicBezTo>
                  <a:cubicBezTo>
                    <a:pt x="8270" y="19278"/>
                    <a:pt x="8164" y="19165"/>
                    <a:pt x="8051" y="19061"/>
                  </a:cubicBezTo>
                  <a:cubicBezTo>
                    <a:pt x="7919" y="18939"/>
                    <a:pt x="7778" y="18826"/>
                    <a:pt x="7640" y="18713"/>
                  </a:cubicBezTo>
                  <a:cubicBezTo>
                    <a:pt x="7365" y="18489"/>
                    <a:pt x="7127" y="18242"/>
                    <a:pt x="6888" y="17981"/>
                  </a:cubicBezTo>
                  <a:cubicBezTo>
                    <a:pt x="6653" y="17718"/>
                    <a:pt x="6386" y="17485"/>
                    <a:pt x="6095" y="17286"/>
                  </a:cubicBezTo>
                  <a:cubicBezTo>
                    <a:pt x="5790" y="17079"/>
                    <a:pt x="5521" y="16827"/>
                    <a:pt x="5249" y="16581"/>
                  </a:cubicBezTo>
                  <a:cubicBezTo>
                    <a:pt x="5113" y="16460"/>
                    <a:pt x="4968" y="16348"/>
                    <a:pt x="4817" y="16246"/>
                  </a:cubicBezTo>
                  <a:cubicBezTo>
                    <a:pt x="4675" y="16151"/>
                    <a:pt x="4557" y="16036"/>
                    <a:pt x="4427" y="15925"/>
                  </a:cubicBezTo>
                  <a:cubicBezTo>
                    <a:pt x="4169" y="15705"/>
                    <a:pt x="3839" y="15601"/>
                    <a:pt x="3529" y="15472"/>
                  </a:cubicBezTo>
                  <a:cubicBezTo>
                    <a:pt x="3176" y="15324"/>
                    <a:pt x="2804" y="15229"/>
                    <a:pt x="2443" y="15105"/>
                  </a:cubicBezTo>
                  <a:cubicBezTo>
                    <a:pt x="2254" y="15040"/>
                    <a:pt x="2069" y="14971"/>
                    <a:pt x="1874" y="14925"/>
                  </a:cubicBezTo>
                  <a:cubicBezTo>
                    <a:pt x="1698" y="14883"/>
                    <a:pt x="1528" y="14833"/>
                    <a:pt x="1355" y="14777"/>
                  </a:cubicBezTo>
                  <a:cubicBezTo>
                    <a:pt x="1175" y="14718"/>
                    <a:pt x="988" y="14698"/>
                    <a:pt x="802" y="14668"/>
                  </a:cubicBezTo>
                  <a:cubicBezTo>
                    <a:pt x="677" y="14649"/>
                    <a:pt x="572" y="14601"/>
                    <a:pt x="454" y="14557"/>
                  </a:cubicBezTo>
                  <a:cubicBezTo>
                    <a:pt x="437" y="14551"/>
                    <a:pt x="421" y="14546"/>
                    <a:pt x="404" y="14540"/>
                  </a:cubicBezTo>
                  <a:cubicBezTo>
                    <a:pt x="389" y="14509"/>
                    <a:pt x="370" y="14479"/>
                    <a:pt x="348" y="14452"/>
                  </a:cubicBezTo>
                  <a:cubicBezTo>
                    <a:pt x="323" y="14423"/>
                    <a:pt x="284" y="14409"/>
                    <a:pt x="244" y="14409"/>
                  </a:cubicBezTo>
                  <a:cubicBezTo>
                    <a:pt x="190" y="14409"/>
                    <a:pt x="135" y="14435"/>
                    <a:pt x="112" y="14483"/>
                  </a:cubicBezTo>
                  <a:cubicBezTo>
                    <a:pt x="103" y="14504"/>
                    <a:pt x="96" y="14526"/>
                    <a:pt x="90" y="14549"/>
                  </a:cubicBezTo>
                  <a:cubicBezTo>
                    <a:pt x="23" y="14590"/>
                    <a:pt x="0" y="14696"/>
                    <a:pt x="42" y="14760"/>
                  </a:cubicBezTo>
                  <a:cubicBezTo>
                    <a:pt x="87" y="14831"/>
                    <a:pt x="139" y="14896"/>
                    <a:pt x="194" y="14957"/>
                  </a:cubicBezTo>
                  <a:lnTo>
                    <a:pt x="194" y="14960"/>
                  </a:lnTo>
                  <a:cubicBezTo>
                    <a:pt x="229" y="15126"/>
                    <a:pt x="257" y="15294"/>
                    <a:pt x="303" y="15457"/>
                  </a:cubicBezTo>
                  <a:cubicBezTo>
                    <a:pt x="393" y="15779"/>
                    <a:pt x="418" y="16114"/>
                    <a:pt x="480" y="16441"/>
                  </a:cubicBezTo>
                  <a:cubicBezTo>
                    <a:pt x="548" y="16799"/>
                    <a:pt x="633" y="17153"/>
                    <a:pt x="727" y="17505"/>
                  </a:cubicBezTo>
                  <a:cubicBezTo>
                    <a:pt x="773" y="17682"/>
                    <a:pt x="823" y="17858"/>
                    <a:pt x="871" y="18036"/>
                  </a:cubicBezTo>
                  <a:cubicBezTo>
                    <a:pt x="916" y="18202"/>
                    <a:pt x="938" y="18372"/>
                    <a:pt x="963" y="18542"/>
                  </a:cubicBezTo>
                  <a:cubicBezTo>
                    <a:pt x="1014" y="18880"/>
                    <a:pt x="1119" y="19190"/>
                    <a:pt x="1276" y="19493"/>
                  </a:cubicBezTo>
                  <a:cubicBezTo>
                    <a:pt x="1435" y="19800"/>
                    <a:pt x="1656" y="20069"/>
                    <a:pt x="1868" y="20341"/>
                  </a:cubicBezTo>
                  <a:cubicBezTo>
                    <a:pt x="1962" y="20461"/>
                    <a:pt x="2073" y="20566"/>
                    <a:pt x="2198" y="20651"/>
                  </a:cubicBezTo>
                  <a:cubicBezTo>
                    <a:pt x="2311" y="20730"/>
                    <a:pt x="2445" y="20791"/>
                    <a:pt x="2531" y="20900"/>
                  </a:cubicBezTo>
                  <a:cubicBezTo>
                    <a:pt x="2627" y="21022"/>
                    <a:pt x="2706" y="21143"/>
                    <a:pt x="2821" y="21250"/>
                  </a:cubicBezTo>
                  <a:cubicBezTo>
                    <a:pt x="2952" y="21371"/>
                    <a:pt x="3088" y="21488"/>
                    <a:pt x="3227" y="21602"/>
                  </a:cubicBezTo>
                  <a:cubicBezTo>
                    <a:pt x="3344" y="21699"/>
                    <a:pt x="3475" y="21783"/>
                    <a:pt x="3586" y="21890"/>
                  </a:cubicBezTo>
                  <a:cubicBezTo>
                    <a:pt x="3698" y="21997"/>
                    <a:pt x="3747" y="22138"/>
                    <a:pt x="3891" y="22214"/>
                  </a:cubicBezTo>
                  <a:cubicBezTo>
                    <a:pt x="4022" y="22283"/>
                    <a:pt x="4114" y="22395"/>
                    <a:pt x="4231" y="22483"/>
                  </a:cubicBezTo>
                  <a:cubicBezTo>
                    <a:pt x="4291" y="22529"/>
                    <a:pt x="4359" y="22562"/>
                    <a:pt x="4421" y="22607"/>
                  </a:cubicBezTo>
                  <a:cubicBezTo>
                    <a:pt x="4480" y="22648"/>
                    <a:pt x="4532" y="22696"/>
                    <a:pt x="4588" y="22741"/>
                  </a:cubicBezTo>
                  <a:cubicBezTo>
                    <a:pt x="4711" y="22840"/>
                    <a:pt x="4851" y="22919"/>
                    <a:pt x="5002" y="22970"/>
                  </a:cubicBezTo>
                  <a:cubicBezTo>
                    <a:pt x="5152" y="23024"/>
                    <a:pt x="5286" y="23077"/>
                    <a:pt x="5418" y="23170"/>
                  </a:cubicBezTo>
                  <a:cubicBezTo>
                    <a:pt x="5542" y="23259"/>
                    <a:pt x="5660" y="23342"/>
                    <a:pt x="5804" y="23396"/>
                  </a:cubicBezTo>
                  <a:cubicBezTo>
                    <a:pt x="5957" y="23451"/>
                    <a:pt x="6101" y="23519"/>
                    <a:pt x="6247" y="23590"/>
                  </a:cubicBezTo>
                  <a:cubicBezTo>
                    <a:pt x="6386" y="23655"/>
                    <a:pt x="6533" y="23705"/>
                    <a:pt x="6671" y="23773"/>
                  </a:cubicBezTo>
                  <a:cubicBezTo>
                    <a:pt x="6809" y="23840"/>
                    <a:pt x="6912" y="23948"/>
                    <a:pt x="7035" y="24039"/>
                  </a:cubicBezTo>
                  <a:cubicBezTo>
                    <a:pt x="7157" y="24130"/>
                    <a:pt x="7302" y="24182"/>
                    <a:pt x="7435" y="24259"/>
                  </a:cubicBezTo>
                  <a:cubicBezTo>
                    <a:pt x="7573" y="24340"/>
                    <a:pt x="7701" y="24432"/>
                    <a:pt x="7850" y="24494"/>
                  </a:cubicBezTo>
                  <a:cubicBezTo>
                    <a:pt x="8141" y="24617"/>
                    <a:pt x="8431" y="24743"/>
                    <a:pt x="8697" y="24915"/>
                  </a:cubicBezTo>
                  <a:cubicBezTo>
                    <a:pt x="8929" y="25065"/>
                    <a:pt x="9187" y="25271"/>
                    <a:pt x="9264" y="25549"/>
                  </a:cubicBezTo>
                  <a:cubicBezTo>
                    <a:pt x="9307" y="25705"/>
                    <a:pt x="9269" y="25873"/>
                    <a:pt x="9273" y="26032"/>
                  </a:cubicBezTo>
                  <a:cubicBezTo>
                    <a:pt x="9277" y="26189"/>
                    <a:pt x="9318" y="26334"/>
                    <a:pt x="9344" y="26486"/>
                  </a:cubicBezTo>
                  <a:cubicBezTo>
                    <a:pt x="9370" y="26639"/>
                    <a:pt x="9360" y="26799"/>
                    <a:pt x="9351" y="26953"/>
                  </a:cubicBezTo>
                  <a:cubicBezTo>
                    <a:pt x="9343" y="27118"/>
                    <a:pt x="9339" y="27281"/>
                    <a:pt x="9339" y="27445"/>
                  </a:cubicBezTo>
                  <a:cubicBezTo>
                    <a:pt x="9339" y="27808"/>
                    <a:pt x="9339" y="28172"/>
                    <a:pt x="9343" y="28537"/>
                  </a:cubicBezTo>
                  <a:cubicBezTo>
                    <a:pt x="9347" y="28889"/>
                    <a:pt x="9371" y="29246"/>
                    <a:pt x="9353" y="29598"/>
                  </a:cubicBezTo>
                  <a:cubicBezTo>
                    <a:pt x="9349" y="29669"/>
                    <a:pt x="9347" y="29738"/>
                    <a:pt x="9369" y="29808"/>
                  </a:cubicBezTo>
                  <a:cubicBezTo>
                    <a:pt x="9388" y="29869"/>
                    <a:pt x="9427" y="29927"/>
                    <a:pt x="9428" y="29994"/>
                  </a:cubicBezTo>
                  <a:lnTo>
                    <a:pt x="9430" y="29994"/>
                  </a:lnTo>
                  <a:cubicBezTo>
                    <a:pt x="9431" y="30005"/>
                    <a:pt x="9431" y="30015"/>
                    <a:pt x="9432" y="30027"/>
                  </a:cubicBezTo>
                  <a:cubicBezTo>
                    <a:pt x="9433" y="30035"/>
                    <a:pt x="9435" y="30042"/>
                    <a:pt x="9438" y="30051"/>
                  </a:cubicBezTo>
                  <a:cubicBezTo>
                    <a:pt x="9428" y="30098"/>
                    <a:pt x="9416" y="30145"/>
                    <a:pt x="9407" y="30191"/>
                  </a:cubicBezTo>
                  <a:cubicBezTo>
                    <a:pt x="9365" y="30388"/>
                    <a:pt x="9320" y="30584"/>
                    <a:pt x="9285" y="30783"/>
                  </a:cubicBezTo>
                  <a:cubicBezTo>
                    <a:pt x="9220" y="31164"/>
                    <a:pt x="9217" y="31569"/>
                    <a:pt x="9108" y="31942"/>
                  </a:cubicBezTo>
                  <a:cubicBezTo>
                    <a:pt x="9079" y="32045"/>
                    <a:pt x="9047" y="32145"/>
                    <a:pt x="9030" y="32248"/>
                  </a:cubicBezTo>
                  <a:cubicBezTo>
                    <a:pt x="8947" y="32511"/>
                    <a:pt x="8871" y="32776"/>
                    <a:pt x="8806" y="33046"/>
                  </a:cubicBezTo>
                  <a:cubicBezTo>
                    <a:pt x="8800" y="33071"/>
                    <a:pt x="8794" y="33096"/>
                    <a:pt x="8789" y="33121"/>
                  </a:cubicBezTo>
                  <a:cubicBezTo>
                    <a:pt x="8788" y="33126"/>
                    <a:pt x="8785" y="33131"/>
                    <a:pt x="8784" y="33137"/>
                  </a:cubicBezTo>
                  <a:cubicBezTo>
                    <a:pt x="8772" y="33145"/>
                    <a:pt x="8744" y="33171"/>
                    <a:pt x="8737" y="33175"/>
                  </a:cubicBezTo>
                  <a:cubicBezTo>
                    <a:pt x="8665" y="33229"/>
                    <a:pt x="8629" y="33320"/>
                    <a:pt x="8678" y="33404"/>
                  </a:cubicBezTo>
                  <a:cubicBezTo>
                    <a:pt x="8688" y="33422"/>
                    <a:pt x="8702" y="33436"/>
                    <a:pt x="8718" y="33449"/>
                  </a:cubicBezTo>
                  <a:cubicBezTo>
                    <a:pt x="8451" y="34840"/>
                    <a:pt x="8167" y="36236"/>
                    <a:pt x="7806" y="37606"/>
                  </a:cubicBezTo>
                  <a:cubicBezTo>
                    <a:pt x="7630" y="38272"/>
                    <a:pt x="7484" y="38948"/>
                    <a:pt x="7334" y="39622"/>
                  </a:cubicBezTo>
                  <a:cubicBezTo>
                    <a:pt x="7264" y="39937"/>
                    <a:pt x="7260" y="40263"/>
                    <a:pt x="7185" y="40578"/>
                  </a:cubicBezTo>
                  <a:cubicBezTo>
                    <a:pt x="7105" y="40925"/>
                    <a:pt x="6957" y="41252"/>
                    <a:pt x="6879" y="41602"/>
                  </a:cubicBezTo>
                  <a:cubicBezTo>
                    <a:pt x="6567" y="43003"/>
                    <a:pt x="6349" y="44428"/>
                    <a:pt x="5903" y="45799"/>
                  </a:cubicBezTo>
                  <a:cubicBezTo>
                    <a:pt x="5688" y="46457"/>
                    <a:pt x="5459" y="47090"/>
                    <a:pt x="5345" y="47776"/>
                  </a:cubicBezTo>
                  <a:cubicBezTo>
                    <a:pt x="5228" y="48493"/>
                    <a:pt x="5087" y="49190"/>
                    <a:pt x="4920" y="49896"/>
                  </a:cubicBezTo>
                  <a:cubicBezTo>
                    <a:pt x="4750" y="50616"/>
                    <a:pt x="4671" y="51342"/>
                    <a:pt x="4549" y="52069"/>
                  </a:cubicBezTo>
                  <a:cubicBezTo>
                    <a:pt x="4492" y="52412"/>
                    <a:pt x="4400" y="52748"/>
                    <a:pt x="4349" y="53092"/>
                  </a:cubicBezTo>
                  <a:cubicBezTo>
                    <a:pt x="4294" y="53454"/>
                    <a:pt x="4295" y="53821"/>
                    <a:pt x="4238" y="54184"/>
                  </a:cubicBezTo>
                  <a:cubicBezTo>
                    <a:pt x="4140" y="54803"/>
                    <a:pt x="4198" y="55410"/>
                    <a:pt x="4207" y="56032"/>
                  </a:cubicBezTo>
                  <a:cubicBezTo>
                    <a:pt x="4220" y="56759"/>
                    <a:pt x="4219" y="57486"/>
                    <a:pt x="4227" y="58214"/>
                  </a:cubicBezTo>
                  <a:cubicBezTo>
                    <a:pt x="4232" y="58532"/>
                    <a:pt x="4229" y="58851"/>
                    <a:pt x="4234" y="59169"/>
                  </a:cubicBezTo>
                  <a:cubicBezTo>
                    <a:pt x="4237" y="59513"/>
                    <a:pt x="4360" y="59825"/>
                    <a:pt x="4383" y="60165"/>
                  </a:cubicBezTo>
                  <a:cubicBezTo>
                    <a:pt x="4387" y="60213"/>
                    <a:pt x="4426" y="60237"/>
                    <a:pt x="4464" y="60237"/>
                  </a:cubicBezTo>
                  <a:cubicBezTo>
                    <a:pt x="4502" y="60237"/>
                    <a:pt x="4538" y="60213"/>
                    <a:pt x="4535" y="60165"/>
                  </a:cubicBezTo>
                  <a:cubicBezTo>
                    <a:pt x="4520" y="59826"/>
                    <a:pt x="4404" y="59510"/>
                    <a:pt x="4410" y="59169"/>
                  </a:cubicBezTo>
                  <a:cubicBezTo>
                    <a:pt x="4415" y="58813"/>
                    <a:pt x="4422" y="58458"/>
                    <a:pt x="4429" y="58101"/>
                  </a:cubicBezTo>
                  <a:cubicBezTo>
                    <a:pt x="4440" y="57347"/>
                    <a:pt x="4463" y="56588"/>
                    <a:pt x="4440" y="55834"/>
                  </a:cubicBezTo>
                  <a:cubicBezTo>
                    <a:pt x="4430" y="55492"/>
                    <a:pt x="4405" y="55151"/>
                    <a:pt x="4416" y="54808"/>
                  </a:cubicBezTo>
                  <a:cubicBezTo>
                    <a:pt x="4427" y="54461"/>
                    <a:pt x="4509" y="54124"/>
                    <a:pt x="4539" y="53779"/>
                  </a:cubicBezTo>
                  <a:cubicBezTo>
                    <a:pt x="4604" y="53019"/>
                    <a:pt x="4774" y="52282"/>
                    <a:pt x="4877" y="51526"/>
                  </a:cubicBezTo>
                  <a:cubicBezTo>
                    <a:pt x="4984" y="50750"/>
                    <a:pt x="5175" y="50003"/>
                    <a:pt x="5349" y="49242"/>
                  </a:cubicBezTo>
                  <a:cubicBezTo>
                    <a:pt x="5515" y="48513"/>
                    <a:pt x="5562" y="47758"/>
                    <a:pt x="5766" y="47039"/>
                  </a:cubicBezTo>
                  <a:cubicBezTo>
                    <a:pt x="5963" y="46343"/>
                    <a:pt x="6223" y="45671"/>
                    <a:pt x="6404" y="44970"/>
                  </a:cubicBezTo>
                  <a:cubicBezTo>
                    <a:pt x="6593" y="44230"/>
                    <a:pt x="6792" y="43490"/>
                    <a:pt x="6935" y="42740"/>
                  </a:cubicBezTo>
                  <a:cubicBezTo>
                    <a:pt x="7000" y="42402"/>
                    <a:pt x="7051" y="42062"/>
                    <a:pt x="7125" y="41726"/>
                  </a:cubicBezTo>
                  <a:cubicBezTo>
                    <a:pt x="7204" y="41357"/>
                    <a:pt x="7358" y="41013"/>
                    <a:pt x="7444" y="40650"/>
                  </a:cubicBezTo>
                  <a:cubicBezTo>
                    <a:pt x="7518" y="40335"/>
                    <a:pt x="7523" y="40007"/>
                    <a:pt x="7593" y="39693"/>
                  </a:cubicBezTo>
                  <a:cubicBezTo>
                    <a:pt x="7675" y="39330"/>
                    <a:pt x="7764" y="38970"/>
                    <a:pt x="7840" y="38605"/>
                  </a:cubicBezTo>
                  <a:cubicBezTo>
                    <a:pt x="7995" y="37872"/>
                    <a:pt x="8226" y="37157"/>
                    <a:pt x="8380" y="36424"/>
                  </a:cubicBezTo>
                  <a:cubicBezTo>
                    <a:pt x="8533" y="35697"/>
                    <a:pt x="8689" y="34972"/>
                    <a:pt x="8843" y="34246"/>
                  </a:cubicBezTo>
                  <a:cubicBezTo>
                    <a:pt x="8905" y="33951"/>
                    <a:pt x="8962" y="33656"/>
                    <a:pt x="9022" y="33363"/>
                  </a:cubicBezTo>
                  <a:cubicBezTo>
                    <a:pt x="9068" y="33313"/>
                    <a:pt x="9100" y="33252"/>
                    <a:pt x="9114" y="33186"/>
                  </a:cubicBezTo>
                  <a:cubicBezTo>
                    <a:pt x="9152" y="33021"/>
                    <a:pt x="9213" y="32864"/>
                    <a:pt x="9255" y="32701"/>
                  </a:cubicBezTo>
                  <a:cubicBezTo>
                    <a:pt x="9305" y="32504"/>
                    <a:pt x="9375" y="32312"/>
                    <a:pt x="9437" y="32118"/>
                  </a:cubicBezTo>
                  <a:cubicBezTo>
                    <a:pt x="9499" y="31924"/>
                    <a:pt x="9548" y="31729"/>
                    <a:pt x="9594" y="31531"/>
                  </a:cubicBezTo>
                  <a:cubicBezTo>
                    <a:pt x="9633" y="31359"/>
                    <a:pt x="9676" y="31190"/>
                    <a:pt x="9710" y="31018"/>
                  </a:cubicBezTo>
                  <a:cubicBezTo>
                    <a:pt x="9787" y="30760"/>
                    <a:pt x="9862" y="30501"/>
                    <a:pt x="9938" y="30242"/>
                  </a:cubicBezTo>
                  <a:cubicBezTo>
                    <a:pt x="9944" y="30243"/>
                    <a:pt x="9950" y="30244"/>
                    <a:pt x="9956" y="30244"/>
                  </a:cubicBezTo>
                  <a:cubicBezTo>
                    <a:pt x="9995" y="30244"/>
                    <a:pt x="10032" y="30222"/>
                    <a:pt x="10043" y="30171"/>
                  </a:cubicBezTo>
                  <a:cubicBezTo>
                    <a:pt x="10069" y="30052"/>
                    <a:pt x="10156" y="29967"/>
                    <a:pt x="10219" y="29864"/>
                  </a:cubicBezTo>
                  <a:cubicBezTo>
                    <a:pt x="10289" y="29749"/>
                    <a:pt x="10368" y="29649"/>
                    <a:pt x="10455" y="29545"/>
                  </a:cubicBezTo>
                  <a:cubicBezTo>
                    <a:pt x="10530" y="29453"/>
                    <a:pt x="10581" y="29360"/>
                    <a:pt x="10634" y="29254"/>
                  </a:cubicBezTo>
                  <a:cubicBezTo>
                    <a:pt x="10693" y="29138"/>
                    <a:pt x="10800" y="29065"/>
                    <a:pt x="10880" y="28963"/>
                  </a:cubicBezTo>
                  <a:cubicBezTo>
                    <a:pt x="10959" y="28861"/>
                    <a:pt x="11008" y="28745"/>
                    <a:pt x="11084" y="28642"/>
                  </a:cubicBezTo>
                  <a:cubicBezTo>
                    <a:pt x="11170" y="28526"/>
                    <a:pt x="11269" y="28419"/>
                    <a:pt x="11363" y="28308"/>
                  </a:cubicBezTo>
                  <a:cubicBezTo>
                    <a:pt x="11547" y="28092"/>
                    <a:pt x="11728" y="27875"/>
                    <a:pt x="11917" y="27666"/>
                  </a:cubicBezTo>
                  <a:cubicBezTo>
                    <a:pt x="12290" y="27253"/>
                    <a:pt x="12693" y="26878"/>
                    <a:pt x="13107" y="26507"/>
                  </a:cubicBezTo>
                  <a:cubicBezTo>
                    <a:pt x="13312" y="26322"/>
                    <a:pt x="13511" y="26155"/>
                    <a:pt x="13759" y="26030"/>
                  </a:cubicBezTo>
                  <a:cubicBezTo>
                    <a:pt x="13875" y="25970"/>
                    <a:pt x="13989" y="25912"/>
                    <a:pt x="14093" y="25832"/>
                  </a:cubicBezTo>
                  <a:cubicBezTo>
                    <a:pt x="14197" y="25752"/>
                    <a:pt x="14297" y="25665"/>
                    <a:pt x="14406" y="25590"/>
                  </a:cubicBezTo>
                  <a:cubicBezTo>
                    <a:pt x="14662" y="25413"/>
                    <a:pt x="14938" y="25261"/>
                    <a:pt x="15202" y="25096"/>
                  </a:cubicBezTo>
                  <a:cubicBezTo>
                    <a:pt x="15419" y="24962"/>
                    <a:pt x="15612" y="24795"/>
                    <a:pt x="15830" y="24663"/>
                  </a:cubicBezTo>
                  <a:cubicBezTo>
                    <a:pt x="16070" y="24517"/>
                    <a:pt x="16352" y="24435"/>
                    <a:pt x="16609" y="24325"/>
                  </a:cubicBezTo>
                  <a:cubicBezTo>
                    <a:pt x="16881" y="24208"/>
                    <a:pt x="17161" y="24097"/>
                    <a:pt x="17427" y="23966"/>
                  </a:cubicBezTo>
                  <a:cubicBezTo>
                    <a:pt x="17476" y="23942"/>
                    <a:pt x="17522" y="23910"/>
                    <a:pt x="17572" y="23888"/>
                  </a:cubicBezTo>
                  <a:lnTo>
                    <a:pt x="17572" y="23888"/>
                  </a:lnTo>
                  <a:cubicBezTo>
                    <a:pt x="17508" y="23989"/>
                    <a:pt x="17451" y="24095"/>
                    <a:pt x="17386" y="24194"/>
                  </a:cubicBezTo>
                  <a:cubicBezTo>
                    <a:pt x="17279" y="24357"/>
                    <a:pt x="17140" y="24505"/>
                    <a:pt x="17056" y="24680"/>
                  </a:cubicBezTo>
                  <a:cubicBezTo>
                    <a:pt x="16976" y="24850"/>
                    <a:pt x="16944" y="25035"/>
                    <a:pt x="16898" y="25215"/>
                  </a:cubicBezTo>
                  <a:cubicBezTo>
                    <a:pt x="16851" y="25402"/>
                    <a:pt x="16809" y="25587"/>
                    <a:pt x="16808" y="25781"/>
                  </a:cubicBezTo>
                  <a:cubicBezTo>
                    <a:pt x="16807" y="26000"/>
                    <a:pt x="16808" y="26219"/>
                    <a:pt x="16808" y="26438"/>
                  </a:cubicBezTo>
                  <a:cubicBezTo>
                    <a:pt x="16808" y="26868"/>
                    <a:pt x="16807" y="27299"/>
                    <a:pt x="16808" y="27730"/>
                  </a:cubicBezTo>
                  <a:cubicBezTo>
                    <a:pt x="16809" y="28160"/>
                    <a:pt x="16848" y="28576"/>
                    <a:pt x="16902" y="29001"/>
                  </a:cubicBezTo>
                  <a:cubicBezTo>
                    <a:pt x="16928" y="29211"/>
                    <a:pt x="16975" y="29416"/>
                    <a:pt x="17014" y="29624"/>
                  </a:cubicBezTo>
                  <a:cubicBezTo>
                    <a:pt x="17054" y="29828"/>
                    <a:pt x="17080" y="30035"/>
                    <a:pt x="17121" y="30238"/>
                  </a:cubicBezTo>
                  <a:cubicBezTo>
                    <a:pt x="17208" y="30659"/>
                    <a:pt x="17322" y="31074"/>
                    <a:pt x="17411" y="31495"/>
                  </a:cubicBezTo>
                  <a:cubicBezTo>
                    <a:pt x="17501" y="31920"/>
                    <a:pt x="17584" y="32348"/>
                    <a:pt x="17672" y="32773"/>
                  </a:cubicBezTo>
                  <a:cubicBezTo>
                    <a:pt x="17757" y="33190"/>
                    <a:pt x="17846" y="33606"/>
                    <a:pt x="17927" y="34023"/>
                  </a:cubicBezTo>
                  <a:cubicBezTo>
                    <a:pt x="18008" y="34439"/>
                    <a:pt x="18061" y="34860"/>
                    <a:pt x="18166" y="35270"/>
                  </a:cubicBezTo>
                  <a:cubicBezTo>
                    <a:pt x="18266" y="35665"/>
                    <a:pt x="18373" y="36059"/>
                    <a:pt x="18462" y="36457"/>
                  </a:cubicBezTo>
                  <a:cubicBezTo>
                    <a:pt x="18505" y="36651"/>
                    <a:pt x="18570" y="36838"/>
                    <a:pt x="18637" y="37023"/>
                  </a:cubicBezTo>
                  <a:cubicBezTo>
                    <a:pt x="18705" y="37211"/>
                    <a:pt x="18772" y="37395"/>
                    <a:pt x="18870" y="37571"/>
                  </a:cubicBezTo>
                  <a:cubicBezTo>
                    <a:pt x="18963" y="37737"/>
                    <a:pt x="19053" y="37899"/>
                    <a:pt x="19135" y="38072"/>
                  </a:cubicBezTo>
                  <a:cubicBezTo>
                    <a:pt x="19200" y="38212"/>
                    <a:pt x="19287" y="38369"/>
                    <a:pt x="19427" y="38449"/>
                  </a:cubicBezTo>
                  <a:cubicBezTo>
                    <a:pt x="19489" y="38484"/>
                    <a:pt x="19550" y="38500"/>
                    <a:pt x="19608" y="38500"/>
                  </a:cubicBezTo>
                  <a:cubicBezTo>
                    <a:pt x="19784" y="38500"/>
                    <a:pt x="19941" y="38361"/>
                    <a:pt x="20051" y="38215"/>
                  </a:cubicBezTo>
                  <a:cubicBezTo>
                    <a:pt x="20208" y="38008"/>
                    <a:pt x="20349" y="37762"/>
                    <a:pt x="20456" y="37525"/>
                  </a:cubicBezTo>
                  <a:cubicBezTo>
                    <a:pt x="20535" y="37352"/>
                    <a:pt x="20637" y="37191"/>
                    <a:pt x="20713" y="37017"/>
                  </a:cubicBezTo>
                  <a:cubicBezTo>
                    <a:pt x="20787" y="36849"/>
                    <a:pt x="20845" y="36675"/>
                    <a:pt x="20885" y="36496"/>
                  </a:cubicBezTo>
                  <a:cubicBezTo>
                    <a:pt x="20975" y="36084"/>
                    <a:pt x="20896" y="35664"/>
                    <a:pt x="20956" y="35251"/>
                  </a:cubicBezTo>
                  <a:cubicBezTo>
                    <a:pt x="20967" y="35177"/>
                    <a:pt x="20979" y="35103"/>
                    <a:pt x="20991" y="35029"/>
                  </a:cubicBezTo>
                  <a:cubicBezTo>
                    <a:pt x="21182" y="35189"/>
                    <a:pt x="21355" y="35369"/>
                    <a:pt x="21559" y="35516"/>
                  </a:cubicBezTo>
                  <a:cubicBezTo>
                    <a:pt x="21672" y="35599"/>
                    <a:pt x="21794" y="35667"/>
                    <a:pt x="21913" y="35741"/>
                  </a:cubicBezTo>
                  <a:cubicBezTo>
                    <a:pt x="22040" y="35822"/>
                    <a:pt x="22146" y="35921"/>
                    <a:pt x="22261" y="36016"/>
                  </a:cubicBezTo>
                  <a:cubicBezTo>
                    <a:pt x="22369" y="36106"/>
                    <a:pt x="22485" y="36178"/>
                    <a:pt x="22603" y="36251"/>
                  </a:cubicBezTo>
                  <a:cubicBezTo>
                    <a:pt x="22728" y="36325"/>
                    <a:pt x="22842" y="36414"/>
                    <a:pt x="22966" y="36491"/>
                  </a:cubicBezTo>
                  <a:cubicBezTo>
                    <a:pt x="23190" y="36628"/>
                    <a:pt x="23438" y="36726"/>
                    <a:pt x="23685" y="36818"/>
                  </a:cubicBezTo>
                  <a:cubicBezTo>
                    <a:pt x="23941" y="36911"/>
                    <a:pt x="24198" y="37009"/>
                    <a:pt x="24457" y="37097"/>
                  </a:cubicBezTo>
                  <a:cubicBezTo>
                    <a:pt x="24747" y="37197"/>
                    <a:pt x="25044" y="37270"/>
                    <a:pt x="25332" y="37378"/>
                  </a:cubicBezTo>
                  <a:cubicBezTo>
                    <a:pt x="25608" y="37483"/>
                    <a:pt x="25885" y="37580"/>
                    <a:pt x="26167" y="37668"/>
                  </a:cubicBezTo>
                  <a:cubicBezTo>
                    <a:pt x="26446" y="37756"/>
                    <a:pt x="26711" y="37767"/>
                    <a:pt x="27001" y="37768"/>
                  </a:cubicBezTo>
                  <a:cubicBezTo>
                    <a:pt x="27085" y="37769"/>
                    <a:pt x="27169" y="37771"/>
                    <a:pt x="27253" y="37771"/>
                  </a:cubicBezTo>
                  <a:cubicBezTo>
                    <a:pt x="27315" y="37771"/>
                    <a:pt x="27378" y="37769"/>
                    <a:pt x="27440" y="37766"/>
                  </a:cubicBezTo>
                  <a:cubicBezTo>
                    <a:pt x="27602" y="37756"/>
                    <a:pt x="27760" y="37721"/>
                    <a:pt x="27916" y="37685"/>
                  </a:cubicBezTo>
                  <a:cubicBezTo>
                    <a:pt x="28220" y="37616"/>
                    <a:pt x="28531" y="37593"/>
                    <a:pt x="28838" y="37541"/>
                  </a:cubicBezTo>
                  <a:cubicBezTo>
                    <a:pt x="29028" y="37509"/>
                    <a:pt x="29231" y="37484"/>
                    <a:pt x="29411" y="37413"/>
                  </a:cubicBezTo>
                  <a:cubicBezTo>
                    <a:pt x="29601" y="37338"/>
                    <a:pt x="29685" y="37218"/>
                    <a:pt x="29687" y="37016"/>
                  </a:cubicBezTo>
                  <a:cubicBezTo>
                    <a:pt x="29687" y="36926"/>
                    <a:pt x="29680" y="36836"/>
                    <a:pt x="29668" y="36748"/>
                  </a:cubicBezTo>
                  <a:cubicBezTo>
                    <a:pt x="29654" y="36650"/>
                    <a:pt x="29623" y="36571"/>
                    <a:pt x="29597" y="36477"/>
                  </a:cubicBezTo>
                  <a:cubicBezTo>
                    <a:pt x="29578" y="36409"/>
                    <a:pt x="29569" y="36342"/>
                    <a:pt x="29544" y="36276"/>
                  </a:cubicBezTo>
                  <a:cubicBezTo>
                    <a:pt x="29520" y="36215"/>
                    <a:pt x="29489" y="36156"/>
                    <a:pt x="29464" y="36096"/>
                  </a:cubicBezTo>
                  <a:cubicBezTo>
                    <a:pt x="29403" y="35953"/>
                    <a:pt x="29364" y="35803"/>
                    <a:pt x="29304" y="35660"/>
                  </a:cubicBezTo>
                  <a:cubicBezTo>
                    <a:pt x="29189" y="35380"/>
                    <a:pt x="29077" y="35099"/>
                    <a:pt x="28954" y="34823"/>
                  </a:cubicBezTo>
                  <a:cubicBezTo>
                    <a:pt x="28705" y="34262"/>
                    <a:pt x="28423" y="33718"/>
                    <a:pt x="28109" y="33192"/>
                  </a:cubicBezTo>
                  <a:cubicBezTo>
                    <a:pt x="27954" y="32934"/>
                    <a:pt x="27813" y="32668"/>
                    <a:pt x="27687" y="32394"/>
                  </a:cubicBezTo>
                  <a:cubicBezTo>
                    <a:pt x="27631" y="32269"/>
                    <a:pt x="27569" y="32149"/>
                    <a:pt x="27486" y="32039"/>
                  </a:cubicBezTo>
                  <a:cubicBezTo>
                    <a:pt x="27408" y="31935"/>
                    <a:pt x="27319" y="31836"/>
                    <a:pt x="27243" y="31729"/>
                  </a:cubicBezTo>
                  <a:lnTo>
                    <a:pt x="27243" y="31729"/>
                  </a:lnTo>
                  <a:cubicBezTo>
                    <a:pt x="27249" y="31731"/>
                    <a:pt x="27257" y="31733"/>
                    <a:pt x="27263" y="31736"/>
                  </a:cubicBezTo>
                  <a:cubicBezTo>
                    <a:pt x="27370" y="31775"/>
                    <a:pt x="27475" y="31835"/>
                    <a:pt x="27588" y="31857"/>
                  </a:cubicBezTo>
                  <a:cubicBezTo>
                    <a:pt x="27701" y="31879"/>
                    <a:pt x="27809" y="31871"/>
                    <a:pt x="27919" y="31912"/>
                  </a:cubicBezTo>
                  <a:cubicBezTo>
                    <a:pt x="28018" y="31949"/>
                    <a:pt x="28118" y="31957"/>
                    <a:pt x="28218" y="31957"/>
                  </a:cubicBezTo>
                  <a:cubicBezTo>
                    <a:pt x="28287" y="31957"/>
                    <a:pt x="28356" y="31953"/>
                    <a:pt x="28425" y="31953"/>
                  </a:cubicBezTo>
                  <a:cubicBezTo>
                    <a:pt x="28502" y="31953"/>
                    <a:pt x="28579" y="31958"/>
                    <a:pt x="28656" y="31977"/>
                  </a:cubicBezTo>
                  <a:cubicBezTo>
                    <a:pt x="28930" y="32043"/>
                    <a:pt x="29212" y="32079"/>
                    <a:pt x="29495" y="32087"/>
                  </a:cubicBezTo>
                  <a:cubicBezTo>
                    <a:pt x="29603" y="32090"/>
                    <a:pt x="29711" y="32091"/>
                    <a:pt x="29819" y="32091"/>
                  </a:cubicBezTo>
                  <a:cubicBezTo>
                    <a:pt x="29990" y="32091"/>
                    <a:pt x="30161" y="32088"/>
                    <a:pt x="30331" y="32088"/>
                  </a:cubicBezTo>
                  <a:cubicBezTo>
                    <a:pt x="30442" y="32088"/>
                    <a:pt x="30553" y="32089"/>
                    <a:pt x="30665" y="32089"/>
                  </a:cubicBezTo>
                  <a:cubicBezTo>
                    <a:pt x="30846" y="32089"/>
                    <a:pt x="31026" y="32086"/>
                    <a:pt x="31206" y="32069"/>
                  </a:cubicBezTo>
                  <a:cubicBezTo>
                    <a:pt x="31472" y="32042"/>
                    <a:pt x="31737" y="31999"/>
                    <a:pt x="31998" y="31939"/>
                  </a:cubicBezTo>
                  <a:cubicBezTo>
                    <a:pt x="32061" y="31926"/>
                    <a:pt x="32117" y="31854"/>
                    <a:pt x="32113" y="31789"/>
                  </a:cubicBezTo>
                  <a:cubicBezTo>
                    <a:pt x="32096" y="31544"/>
                    <a:pt x="31904" y="31388"/>
                    <a:pt x="31744" y="31224"/>
                  </a:cubicBezTo>
                  <a:cubicBezTo>
                    <a:pt x="31550" y="31026"/>
                    <a:pt x="31381" y="30794"/>
                    <a:pt x="31208" y="30578"/>
                  </a:cubicBezTo>
                  <a:cubicBezTo>
                    <a:pt x="31040" y="30369"/>
                    <a:pt x="30800" y="30237"/>
                    <a:pt x="30621" y="30038"/>
                  </a:cubicBezTo>
                  <a:cubicBezTo>
                    <a:pt x="30433" y="29828"/>
                    <a:pt x="30275" y="29593"/>
                    <a:pt x="30045" y="29425"/>
                  </a:cubicBezTo>
                  <a:cubicBezTo>
                    <a:pt x="29818" y="29260"/>
                    <a:pt x="29640" y="29045"/>
                    <a:pt x="29416" y="28873"/>
                  </a:cubicBezTo>
                  <a:cubicBezTo>
                    <a:pt x="29192" y="28701"/>
                    <a:pt x="28969" y="28537"/>
                    <a:pt x="28758" y="28349"/>
                  </a:cubicBezTo>
                  <a:cubicBezTo>
                    <a:pt x="28372" y="28005"/>
                    <a:pt x="27998" y="27655"/>
                    <a:pt x="27511" y="27455"/>
                  </a:cubicBezTo>
                  <a:cubicBezTo>
                    <a:pt x="27275" y="27359"/>
                    <a:pt x="27042" y="27240"/>
                    <a:pt x="26852" y="27066"/>
                  </a:cubicBezTo>
                  <a:cubicBezTo>
                    <a:pt x="26772" y="26993"/>
                    <a:pt x="26689" y="26926"/>
                    <a:pt x="26603" y="26862"/>
                  </a:cubicBezTo>
                  <a:lnTo>
                    <a:pt x="26603" y="26862"/>
                  </a:lnTo>
                  <a:cubicBezTo>
                    <a:pt x="26734" y="26884"/>
                    <a:pt x="26865" y="26906"/>
                    <a:pt x="26997" y="26929"/>
                  </a:cubicBezTo>
                  <a:cubicBezTo>
                    <a:pt x="27190" y="26963"/>
                    <a:pt x="27380" y="27015"/>
                    <a:pt x="27574" y="27037"/>
                  </a:cubicBezTo>
                  <a:cubicBezTo>
                    <a:pt x="27683" y="27050"/>
                    <a:pt x="27794" y="27053"/>
                    <a:pt x="27905" y="27053"/>
                  </a:cubicBezTo>
                  <a:cubicBezTo>
                    <a:pt x="28008" y="27053"/>
                    <a:pt x="28111" y="27050"/>
                    <a:pt x="28212" y="27049"/>
                  </a:cubicBezTo>
                  <a:cubicBezTo>
                    <a:pt x="28625" y="27043"/>
                    <a:pt x="29036" y="27048"/>
                    <a:pt x="29447" y="26995"/>
                  </a:cubicBezTo>
                  <a:cubicBezTo>
                    <a:pt x="29861" y="26942"/>
                    <a:pt x="30267" y="26854"/>
                    <a:pt x="30675" y="26767"/>
                  </a:cubicBezTo>
                  <a:cubicBezTo>
                    <a:pt x="31082" y="26681"/>
                    <a:pt x="31480" y="26580"/>
                    <a:pt x="31881" y="26475"/>
                  </a:cubicBezTo>
                  <a:cubicBezTo>
                    <a:pt x="32160" y="26402"/>
                    <a:pt x="32462" y="26369"/>
                    <a:pt x="32719" y="26231"/>
                  </a:cubicBezTo>
                  <a:cubicBezTo>
                    <a:pt x="32952" y="26107"/>
                    <a:pt x="33081" y="25884"/>
                    <a:pt x="33008" y="25621"/>
                  </a:cubicBezTo>
                  <a:cubicBezTo>
                    <a:pt x="32997" y="25577"/>
                    <a:pt x="32958" y="25533"/>
                    <a:pt x="32912" y="25525"/>
                  </a:cubicBezTo>
                  <a:cubicBezTo>
                    <a:pt x="32801" y="25504"/>
                    <a:pt x="32744" y="25435"/>
                    <a:pt x="32667" y="25359"/>
                  </a:cubicBezTo>
                  <a:cubicBezTo>
                    <a:pt x="32580" y="25277"/>
                    <a:pt x="32484" y="25221"/>
                    <a:pt x="32378" y="25168"/>
                  </a:cubicBezTo>
                  <a:cubicBezTo>
                    <a:pt x="32278" y="25118"/>
                    <a:pt x="32187" y="25060"/>
                    <a:pt x="32084" y="25017"/>
                  </a:cubicBezTo>
                  <a:cubicBezTo>
                    <a:pt x="31968" y="24970"/>
                    <a:pt x="31860" y="24906"/>
                    <a:pt x="31763" y="24828"/>
                  </a:cubicBezTo>
                  <a:cubicBezTo>
                    <a:pt x="31554" y="24665"/>
                    <a:pt x="31317" y="24584"/>
                    <a:pt x="31065" y="24510"/>
                  </a:cubicBezTo>
                  <a:cubicBezTo>
                    <a:pt x="30819" y="24439"/>
                    <a:pt x="30581" y="24346"/>
                    <a:pt x="30352" y="24232"/>
                  </a:cubicBezTo>
                  <a:cubicBezTo>
                    <a:pt x="30113" y="24110"/>
                    <a:pt x="29871" y="23997"/>
                    <a:pt x="29606" y="23944"/>
                  </a:cubicBezTo>
                  <a:cubicBezTo>
                    <a:pt x="29354" y="23892"/>
                    <a:pt x="29095" y="23878"/>
                    <a:pt x="28844" y="23820"/>
                  </a:cubicBezTo>
                  <a:cubicBezTo>
                    <a:pt x="28723" y="23791"/>
                    <a:pt x="28612" y="23745"/>
                    <a:pt x="28495" y="23703"/>
                  </a:cubicBezTo>
                  <a:cubicBezTo>
                    <a:pt x="28376" y="23660"/>
                    <a:pt x="28254" y="23655"/>
                    <a:pt x="28129" y="23655"/>
                  </a:cubicBezTo>
                  <a:cubicBezTo>
                    <a:pt x="28077" y="23655"/>
                    <a:pt x="28025" y="23655"/>
                    <a:pt x="27973" y="23655"/>
                  </a:cubicBezTo>
                  <a:cubicBezTo>
                    <a:pt x="27751" y="23655"/>
                    <a:pt x="27531" y="23651"/>
                    <a:pt x="27308" y="23628"/>
                  </a:cubicBezTo>
                  <a:cubicBezTo>
                    <a:pt x="27024" y="23600"/>
                    <a:pt x="26742" y="23557"/>
                    <a:pt x="26457" y="23536"/>
                  </a:cubicBezTo>
                  <a:cubicBezTo>
                    <a:pt x="26309" y="23526"/>
                    <a:pt x="26160" y="23524"/>
                    <a:pt x="26012" y="23524"/>
                  </a:cubicBezTo>
                  <a:cubicBezTo>
                    <a:pt x="25880" y="23524"/>
                    <a:pt x="25748" y="23526"/>
                    <a:pt x="25616" y="23526"/>
                  </a:cubicBezTo>
                  <a:cubicBezTo>
                    <a:pt x="25390" y="23526"/>
                    <a:pt x="25163" y="23543"/>
                    <a:pt x="24938" y="23543"/>
                  </a:cubicBezTo>
                  <a:cubicBezTo>
                    <a:pt x="24899" y="23543"/>
                    <a:pt x="24860" y="23543"/>
                    <a:pt x="24821" y="23541"/>
                  </a:cubicBezTo>
                  <a:cubicBezTo>
                    <a:pt x="24561" y="23533"/>
                    <a:pt x="24340" y="23432"/>
                    <a:pt x="24093" y="23367"/>
                  </a:cubicBezTo>
                  <a:cubicBezTo>
                    <a:pt x="23945" y="23329"/>
                    <a:pt x="23792" y="23320"/>
                    <a:pt x="23638" y="23320"/>
                  </a:cubicBezTo>
                  <a:cubicBezTo>
                    <a:pt x="23518" y="23320"/>
                    <a:pt x="23398" y="23326"/>
                    <a:pt x="23280" y="23327"/>
                  </a:cubicBezTo>
                  <a:cubicBezTo>
                    <a:pt x="23185" y="23327"/>
                    <a:pt x="23090" y="23328"/>
                    <a:pt x="22995" y="23328"/>
                  </a:cubicBezTo>
                  <a:cubicBezTo>
                    <a:pt x="22805" y="23328"/>
                    <a:pt x="22615" y="23327"/>
                    <a:pt x="22425" y="23327"/>
                  </a:cubicBezTo>
                  <a:cubicBezTo>
                    <a:pt x="22292" y="23327"/>
                    <a:pt x="22158" y="23332"/>
                    <a:pt x="22025" y="23332"/>
                  </a:cubicBezTo>
                  <a:cubicBezTo>
                    <a:pt x="21880" y="23332"/>
                    <a:pt x="21736" y="23326"/>
                    <a:pt x="21592" y="23298"/>
                  </a:cubicBezTo>
                  <a:cubicBezTo>
                    <a:pt x="21343" y="23252"/>
                    <a:pt x="21090" y="23270"/>
                    <a:pt x="20841" y="23211"/>
                  </a:cubicBezTo>
                  <a:cubicBezTo>
                    <a:pt x="20596" y="23154"/>
                    <a:pt x="20359" y="23065"/>
                    <a:pt x="20109" y="23023"/>
                  </a:cubicBezTo>
                  <a:cubicBezTo>
                    <a:pt x="19853" y="22979"/>
                    <a:pt x="19580" y="22982"/>
                    <a:pt x="19320" y="22978"/>
                  </a:cubicBezTo>
                  <a:cubicBezTo>
                    <a:pt x="19288" y="22977"/>
                    <a:pt x="19251" y="22976"/>
                    <a:pt x="19211" y="22976"/>
                  </a:cubicBezTo>
                  <a:cubicBezTo>
                    <a:pt x="19035" y="22976"/>
                    <a:pt x="18808" y="22996"/>
                    <a:pt x="18755" y="23169"/>
                  </a:cubicBezTo>
                  <a:cubicBezTo>
                    <a:pt x="18753" y="23177"/>
                    <a:pt x="18751" y="23184"/>
                    <a:pt x="18750" y="23191"/>
                  </a:cubicBezTo>
                  <a:cubicBezTo>
                    <a:pt x="18715" y="23182"/>
                    <a:pt x="18678" y="23177"/>
                    <a:pt x="18641" y="23177"/>
                  </a:cubicBezTo>
                  <a:cubicBezTo>
                    <a:pt x="18625" y="23177"/>
                    <a:pt x="18609" y="23178"/>
                    <a:pt x="18593" y="23180"/>
                  </a:cubicBezTo>
                  <a:cubicBezTo>
                    <a:pt x="18410" y="23198"/>
                    <a:pt x="18249" y="23303"/>
                    <a:pt x="18098" y="23401"/>
                  </a:cubicBezTo>
                  <a:cubicBezTo>
                    <a:pt x="18031" y="23445"/>
                    <a:pt x="17961" y="23490"/>
                    <a:pt x="17895" y="23539"/>
                  </a:cubicBezTo>
                  <a:cubicBezTo>
                    <a:pt x="17712" y="23557"/>
                    <a:pt x="17532" y="23601"/>
                    <a:pt x="17375" y="23687"/>
                  </a:cubicBezTo>
                  <a:cubicBezTo>
                    <a:pt x="17106" y="23833"/>
                    <a:pt x="16813" y="23944"/>
                    <a:pt x="16533" y="24065"/>
                  </a:cubicBezTo>
                  <a:cubicBezTo>
                    <a:pt x="16268" y="24180"/>
                    <a:pt x="15978" y="24264"/>
                    <a:pt x="15727" y="24410"/>
                  </a:cubicBezTo>
                  <a:cubicBezTo>
                    <a:pt x="15496" y="24543"/>
                    <a:pt x="15295" y="24722"/>
                    <a:pt x="15067" y="24864"/>
                  </a:cubicBezTo>
                  <a:cubicBezTo>
                    <a:pt x="14803" y="25028"/>
                    <a:pt x="14529" y="25182"/>
                    <a:pt x="14273" y="25362"/>
                  </a:cubicBezTo>
                  <a:cubicBezTo>
                    <a:pt x="14164" y="25438"/>
                    <a:pt x="14062" y="25524"/>
                    <a:pt x="13958" y="25608"/>
                  </a:cubicBezTo>
                  <a:cubicBezTo>
                    <a:pt x="13835" y="25704"/>
                    <a:pt x="13696" y="25768"/>
                    <a:pt x="13558" y="25840"/>
                  </a:cubicBezTo>
                  <a:cubicBezTo>
                    <a:pt x="13315" y="25970"/>
                    <a:pt x="13117" y="26155"/>
                    <a:pt x="12914" y="26338"/>
                  </a:cubicBezTo>
                  <a:cubicBezTo>
                    <a:pt x="12485" y="26726"/>
                    <a:pt x="12074" y="27120"/>
                    <a:pt x="11692" y="27554"/>
                  </a:cubicBezTo>
                  <a:cubicBezTo>
                    <a:pt x="11495" y="27776"/>
                    <a:pt x="11309" y="28005"/>
                    <a:pt x="11117" y="28232"/>
                  </a:cubicBezTo>
                  <a:cubicBezTo>
                    <a:pt x="11028" y="28336"/>
                    <a:pt x="10938" y="28442"/>
                    <a:pt x="10859" y="28554"/>
                  </a:cubicBezTo>
                  <a:cubicBezTo>
                    <a:pt x="10777" y="28672"/>
                    <a:pt x="10724" y="28800"/>
                    <a:pt x="10623" y="28901"/>
                  </a:cubicBezTo>
                  <a:cubicBezTo>
                    <a:pt x="10537" y="28984"/>
                    <a:pt x="10468" y="29082"/>
                    <a:pt x="10418" y="29190"/>
                  </a:cubicBezTo>
                  <a:cubicBezTo>
                    <a:pt x="10366" y="29306"/>
                    <a:pt x="10291" y="29398"/>
                    <a:pt x="10213" y="29496"/>
                  </a:cubicBezTo>
                  <a:cubicBezTo>
                    <a:pt x="10171" y="29549"/>
                    <a:pt x="10132" y="29604"/>
                    <a:pt x="10097" y="29662"/>
                  </a:cubicBezTo>
                  <a:cubicBezTo>
                    <a:pt x="10142" y="29472"/>
                    <a:pt x="10184" y="29282"/>
                    <a:pt x="10242" y="29096"/>
                  </a:cubicBezTo>
                  <a:cubicBezTo>
                    <a:pt x="10355" y="28727"/>
                    <a:pt x="10485" y="28378"/>
                    <a:pt x="10565" y="28000"/>
                  </a:cubicBezTo>
                  <a:cubicBezTo>
                    <a:pt x="10631" y="27692"/>
                    <a:pt x="10740" y="27405"/>
                    <a:pt x="10849" y="27109"/>
                  </a:cubicBezTo>
                  <a:cubicBezTo>
                    <a:pt x="10980" y="26755"/>
                    <a:pt x="11048" y="26397"/>
                    <a:pt x="11135" y="26030"/>
                  </a:cubicBezTo>
                  <a:cubicBezTo>
                    <a:pt x="11213" y="25694"/>
                    <a:pt x="11374" y="25465"/>
                    <a:pt x="11528" y="25167"/>
                  </a:cubicBezTo>
                  <a:cubicBezTo>
                    <a:pt x="11689" y="24851"/>
                    <a:pt x="11706" y="24489"/>
                    <a:pt x="11833" y="24161"/>
                  </a:cubicBezTo>
                  <a:cubicBezTo>
                    <a:pt x="11943" y="23873"/>
                    <a:pt x="12088" y="23604"/>
                    <a:pt x="12169" y="23305"/>
                  </a:cubicBezTo>
                  <a:cubicBezTo>
                    <a:pt x="12276" y="22910"/>
                    <a:pt x="12363" y="22510"/>
                    <a:pt x="12464" y="22114"/>
                  </a:cubicBezTo>
                  <a:cubicBezTo>
                    <a:pt x="12549" y="21782"/>
                    <a:pt x="12652" y="21456"/>
                    <a:pt x="12759" y="21130"/>
                  </a:cubicBezTo>
                  <a:cubicBezTo>
                    <a:pt x="12875" y="20777"/>
                    <a:pt x="13054" y="20396"/>
                    <a:pt x="13067" y="20020"/>
                  </a:cubicBezTo>
                  <a:cubicBezTo>
                    <a:pt x="13073" y="19838"/>
                    <a:pt x="13043" y="19668"/>
                    <a:pt x="13084" y="19487"/>
                  </a:cubicBezTo>
                  <a:cubicBezTo>
                    <a:pt x="13111" y="19368"/>
                    <a:pt x="13159" y="19254"/>
                    <a:pt x="13181" y="19133"/>
                  </a:cubicBezTo>
                  <a:cubicBezTo>
                    <a:pt x="13198" y="19033"/>
                    <a:pt x="13208" y="18932"/>
                    <a:pt x="13215" y="18831"/>
                  </a:cubicBezTo>
                  <a:cubicBezTo>
                    <a:pt x="13234" y="18804"/>
                    <a:pt x="13252" y="18776"/>
                    <a:pt x="13271" y="18748"/>
                  </a:cubicBezTo>
                  <a:cubicBezTo>
                    <a:pt x="13326" y="18665"/>
                    <a:pt x="13396" y="18592"/>
                    <a:pt x="13478" y="18535"/>
                  </a:cubicBezTo>
                  <a:cubicBezTo>
                    <a:pt x="13501" y="18570"/>
                    <a:pt x="13541" y="18596"/>
                    <a:pt x="13599" y="18596"/>
                  </a:cubicBezTo>
                  <a:cubicBezTo>
                    <a:pt x="13601" y="18596"/>
                    <a:pt x="13602" y="18596"/>
                    <a:pt x="13603" y="18596"/>
                  </a:cubicBezTo>
                  <a:cubicBezTo>
                    <a:pt x="13750" y="18596"/>
                    <a:pt x="13869" y="18537"/>
                    <a:pt x="13990" y="18458"/>
                  </a:cubicBezTo>
                  <a:cubicBezTo>
                    <a:pt x="14052" y="18420"/>
                    <a:pt x="14115" y="18385"/>
                    <a:pt x="14180" y="18354"/>
                  </a:cubicBezTo>
                  <a:lnTo>
                    <a:pt x="14180" y="18354"/>
                  </a:lnTo>
                  <a:cubicBezTo>
                    <a:pt x="14166" y="18390"/>
                    <a:pt x="14187" y="18430"/>
                    <a:pt x="14225" y="18439"/>
                  </a:cubicBezTo>
                  <a:cubicBezTo>
                    <a:pt x="14243" y="18445"/>
                    <a:pt x="14261" y="18448"/>
                    <a:pt x="14278" y="18448"/>
                  </a:cubicBezTo>
                  <a:cubicBezTo>
                    <a:pt x="14408" y="18448"/>
                    <a:pt x="14494" y="18296"/>
                    <a:pt x="14545" y="18187"/>
                  </a:cubicBezTo>
                  <a:cubicBezTo>
                    <a:pt x="14679" y="18131"/>
                    <a:pt x="14814" y="18086"/>
                    <a:pt x="14950" y="18037"/>
                  </a:cubicBezTo>
                  <a:cubicBezTo>
                    <a:pt x="15114" y="17976"/>
                    <a:pt x="15267" y="17891"/>
                    <a:pt x="15424" y="17813"/>
                  </a:cubicBezTo>
                  <a:cubicBezTo>
                    <a:pt x="15752" y="17648"/>
                    <a:pt x="16115" y="17565"/>
                    <a:pt x="16471" y="17479"/>
                  </a:cubicBezTo>
                  <a:cubicBezTo>
                    <a:pt x="16529" y="17464"/>
                    <a:pt x="16587" y="17451"/>
                    <a:pt x="16645" y="17439"/>
                  </a:cubicBezTo>
                  <a:cubicBezTo>
                    <a:pt x="16672" y="17439"/>
                    <a:pt x="16699" y="17439"/>
                    <a:pt x="16725" y="17438"/>
                  </a:cubicBezTo>
                  <a:cubicBezTo>
                    <a:pt x="16908" y="17426"/>
                    <a:pt x="17092" y="17383"/>
                    <a:pt x="17273" y="17356"/>
                  </a:cubicBezTo>
                  <a:cubicBezTo>
                    <a:pt x="17339" y="17347"/>
                    <a:pt x="17406" y="17337"/>
                    <a:pt x="17472" y="17328"/>
                  </a:cubicBezTo>
                  <a:cubicBezTo>
                    <a:pt x="17498" y="17327"/>
                    <a:pt x="17523" y="17326"/>
                    <a:pt x="17550" y="17325"/>
                  </a:cubicBezTo>
                  <a:cubicBezTo>
                    <a:pt x="17721" y="17318"/>
                    <a:pt x="17880" y="17273"/>
                    <a:pt x="18048" y="17254"/>
                  </a:cubicBezTo>
                  <a:cubicBezTo>
                    <a:pt x="18136" y="17245"/>
                    <a:pt x="18227" y="17241"/>
                    <a:pt x="18317" y="17241"/>
                  </a:cubicBezTo>
                  <a:cubicBezTo>
                    <a:pt x="18407" y="17241"/>
                    <a:pt x="18497" y="17245"/>
                    <a:pt x="18586" y="17250"/>
                  </a:cubicBezTo>
                  <a:cubicBezTo>
                    <a:pt x="18764" y="17260"/>
                    <a:pt x="18934" y="17314"/>
                    <a:pt x="19104" y="17368"/>
                  </a:cubicBezTo>
                  <a:cubicBezTo>
                    <a:pt x="19272" y="17422"/>
                    <a:pt x="19439" y="17455"/>
                    <a:pt x="19612" y="17488"/>
                  </a:cubicBezTo>
                  <a:cubicBezTo>
                    <a:pt x="19783" y="17521"/>
                    <a:pt x="19938" y="17587"/>
                    <a:pt x="20103" y="17635"/>
                  </a:cubicBezTo>
                  <a:cubicBezTo>
                    <a:pt x="20276" y="17685"/>
                    <a:pt x="20454" y="17719"/>
                    <a:pt x="20626" y="17771"/>
                  </a:cubicBezTo>
                  <a:cubicBezTo>
                    <a:pt x="20969" y="17876"/>
                    <a:pt x="21318" y="17942"/>
                    <a:pt x="21664" y="18028"/>
                  </a:cubicBezTo>
                  <a:cubicBezTo>
                    <a:pt x="22018" y="18116"/>
                    <a:pt x="22365" y="18235"/>
                    <a:pt x="22728" y="18286"/>
                  </a:cubicBezTo>
                  <a:cubicBezTo>
                    <a:pt x="22898" y="18311"/>
                    <a:pt x="23065" y="18320"/>
                    <a:pt x="23234" y="18350"/>
                  </a:cubicBezTo>
                  <a:cubicBezTo>
                    <a:pt x="23358" y="18373"/>
                    <a:pt x="23478" y="18380"/>
                    <a:pt x="23600" y="18380"/>
                  </a:cubicBezTo>
                  <a:cubicBezTo>
                    <a:pt x="23654" y="18380"/>
                    <a:pt x="23708" y="18379"/>
                    <a:pt x="23763" y="18377"/>
                  </a:cubicBezTo>
                  <a:cubicBezTo>
                    <a:pt x="23796" y="18375"/>
                    <a:pt x="23829" y="18374"/>
                    <a:pt x="23862" y="18374"/>
                  </a:cubicBezTo>
                  <a:cubicBezTo>
                    <a:pt x="24208" y="18374"/>
                    <a:pt x="24544" y="18455"/>
                    <a:pt x="24882" y="18522"/>
                  </a:cubicBezTo>
                  <a:cubicBezTo>
                    <a:pt x="25064" y="18559"/>
                    <a:pt x="25246" y="18592"/>
                    <a:pt x="25427" y="18634"/>
                  </a:cubicBezTo>
                  <a:cubicBezTo>
                    <a:pt x="25604" y="18676"/>
                    <a:pt x="25779" y="18707"/>
                    <a:pt x="25962" y="18708"/>
                  </a:cubicBezTo>
                  <a:cubicBezTo>
                    <a:pt x="25978" y="18708"/>
                    <a:pt x="25995" y="18708"/>
                    <a:pt x="26012" y="18708"/>
                  </a:cubicBezTo>
                  <a:cubicBezTo>
                    <a:pt x="26244" y="18708"/>
                    <a:pt x="26478" y="18695"/>
                    <a:pt x="26711" y="18695"/>
                  </a:cubicBezTo>
                  <a:cubicBezTo>
                    <a:pt x="26827" y="18695"/>
                    <a:pt x="26942" y="18698"/>
                    <a:pt x="27058" y="18708"/>
                  </a:cubicBezTo>
                  <a:cubicBezTo>
                    <a:pt x="27236" y="18723"/>
                    <a:pt x="27411" y="18761"/>
                    <a:pt x="27591" y="18772"/>
                  </a:cubicBezTo>
                  <a:cubicBezTo>
                    <a:pt x="27669" y="18776"/>
                    <a:pt x="27748" y="18777"/>
                    <a:pt x="27827" y="18777"/>
                  </a:cubicBezTo>
                  <a:cubicBezTo>
                    <a:pt x="27930" y="18777"/>
                    <a:pt x="28034" y="18775"/>
                    <a:pt x="28137" y="18772"/>
                  </a:cubicBezTo>
                  <a:cubicBezTo>
                    <a:pt x="28502" y="18762"/>
                    <a:pt x="28861" y="18763"/>
                    <a:pt x="29224" y="18707"/>
                  </a:cubicBezTo>
                  <a:cubicBezTo>
                    <a:pt x="29576" y="18651"/>
                    <a:pt x="29920" y="18561"/>
                    <a:pt x="30263" y="18467"/>
                  </a:cubicBezTo>
                  <a:cubicBezTo>
                    <a:pt x="30615" y="18369"/>
                    <a:pt x="30964" y="18268"/>
                    <a:pt x="31325" y="18211"/>
                  </a:cubicBezTo>
                  <a:cubicBezTo>
                    <a:pt x="31685" y="18153"/>
                    <a:pt x="32036" y="18078"/>
                    <a:pt x="32387" y="17968"/>
                  </a:cubicBezTo>
                  <a:cubicBezTo>
                    <a:pt x="32669" y="17880"/>
                    <a:pt x="32961" y="17790"/>
                    <a:pt x="33231" y="17666"/>
                  </a:cubicBezTo>
                  <a:cubicBezTo>
                    <a:pt x="33440" y="17571"/>
                    <a:pt x="33639" y="17375"/>
                    <a:pt x="33592" y="17123"/>
                  </a:cubicBezTo>
                  <a:cubicBezTo>
                    <a:pt x="33567" y="16987"/>
                    <a:pt x="33463" y="16877"/>
                    <a:pt x="33375" y="16777"/>
                  </a:cubicBezTo>
                  <a:cubicBezTo>
                    <a:pt x="33277" y="16663"/>
                    <a:pt x="33172" y="16572"/>
                    <a:pt x="33038" y="16503"/>
                  </a:cubicBezTo>
                  <a:cubicBezTo>
                    <a:pt x="32907" y="16435"/>
                    <a:pt x="32767" y="16385"/>
                    <a:pt x="32650" y="16292"/>
                  </a:cubicBezTo>
                  <a:cubicBezTo>
                    <a:pt x="32537" y="16202"/>
                    <a:pt x="32439" y="16093"/>
                    <a:pt x="32327" y="16001"/>
                  </a:cubicBezTo>
                  <a:cubicBezTo>
                    <a:pt x="32210" y="15905"/>
                    <a:pt x="32085" y="15845"/>
                    <a:pt x="31951" y="15778"/>
                  </a:cubicBezTo>
                  <a:cubicBezTo>
                    <a:pt x="31812" y="15709"/>
                    <a:pt x="31695" y="15612"/>
                    <a:pt x="31567" y="15529"/>
                  </a:cubicBezTo>
                  <a:cubicBezTo>
                    <a:pt x="31447" y="15451"/>
                    <a:pt x="31314" y="15402"/>
                    <a:pt x="31181" y="15354"/>
                  </a:cubicBezTo>
                  <a:cubicBezTo>
                    <a:pt x="31146" y="15340"/>
                    <a:pt x="31113" y="15327"/>
                    <a:pt x="31079" y="15314"/>
                  </a:cubicBezTo>
                  <a:cubicBezTo>
                    <a:pt x="31153" y="15297"/>
                    <a:pt x="31226" y="15279"/>
                    <a:pt x="31299" y="15259"/>
                  </a:cubicBezTo>
                  <a:cubicBezTo>
                    <a:pt x="31471" y="15212"/>
                    <a:pt x="31636" y="15147"/>
                    <a:pt x="31812" y="15109"/>
                  </a:cubicBezTo>
                  <a:cubicBezTo>
                    <a:pt x="31982" y="15073"/>
                    <a:pt x="32154" y="15046"/>
                    <a:pt x="32320" y="14988"/>
                  </a:cubicBezTo>
                  <a:cubicBezTo>
                    <a:pt x="32466" y="14935"/>
                    <a:pt x="32608" y="14876"/>
                    <a:pt x="32747" y="14809"/>
                  </a:cubicBezTo>
                  <a:cubicBezTo>
                    <a:pt x="32844" y="14764"/>
                    <a:pt x="32936" y="14708"/>
                    <a:pt x="32993" y="14615"/>
                  </a:cubicBezTo>
                  <a:cubicBezTo>
                    <a:pt x="33063" y="14501"/>
                    <a:pt x="33081" y="14348"/>
                    <a:pt x="33061" y="14218"/>
                  </a:cubicBezTo>
                  <a:cubicBezTo>
                    <a:pt x="33039" y="14067"/>
                    <a:pt x="32947" y="13944"/>
                    <a:pt x="32906" y="13800"/>
                  </a:cubicBezTo>
                  <a:cubicBezTo>
                    <a:pt x="32865" y="13655"/>
                    <a:pt x="32883" y="13498"/>
                    <a:pt x="32859" y="13351"/>
                  </a:cubicBezTo>
                  <a:cubicBezTo>
                    <a:pt x="32845" y="13275"/>
                    <a:pt x="32825" y="13200"/>
                    <a:pt x="32811" y="13125"/>
                  </a:cubicBezTo>
                  <a:cubicBezTo>
                    <a:pt x="32795" y="13031"/>
                    <a:pt x="32800" y="12936"/>
                    <a:pt x="32801" y="12841"/>
                  </a:cubicBezTo>
                  <a:cubicBezTo>
                    <a:pt x="32802" y="12673"/>
                    <a:pt x="32792" y="12511"/>
                    <a:pt x="32849" y="12352"/>
                  </a:cubicBezTo>
                  <a:cubicBezTo>
                    <a:pt x="32887" y="12248"/>
                    <a:pt x="32943" y="12151"/>
                    <a:pt x="32996" y="12055"/>
                  </a:cubicBezTo>
                  <a:cubicBezTo>
                    <a:pt x="33073" y="11933"/>
                    <a:pt x="33146" y="11808"/>
                    <a:pt x="33221" y="11684"/>
                  </a:cubicBezTo>
                  <a:cubicBezTo>
                    <a:pt x="33352" y="11468"/>
                    <a:pt x="33491" y="11258"/>
                    <a:pt x="33619" y="11040"/>
                  </a:cubicBezTo>
                  <a:cubicBezTo>
                    <a:pt x="33752" y="10814"/>
                    <a:pt x="33875" y="10581"/>
                    <a:pt x="33967" y="10336"/>
                  </a:cubicBezTo>
                  <a:cubicBezTo>
                    <a:pt x="34012" y="10218"/>
                    <a:pt x="34048" y="10098"/>
                    <a:pt x="34098" y="9981"/>
                  </a:cubicBezTo>
                  <a:cubicBezTo>
                    <a:pt x="34151" y="9861"/>
                    <a:pt x="34210" y="9743"/>
                    <a:pt x="34265" y="9623"/>
                  </a:cubicBezTo>
                  <a:cubicBezTo>
                    <a:pt x="34332" y="9473"/>
                    <a:pt x="34451" y="9291"/>
                    <a:pt x="34420" y="9114"/>
                  </a:cubicBezTo>
                  <a:cubicBezTo>
                    <a:pt x="34384" y="8904"/>
                    <a:pt x="34162" y="8789"/>
                    <a:pt x="33985" y="8718"/>
                  </a:cubicBezTo>
                  <a:cubicBezTo>
                    <a:pt x="33876" y="8675"/>
                    <a:pt x="33763" y="8644"/>
                    <a:pt x="33656" y="8596"/>
                  </a:cubicBezTo>
                  <a:cubicBezTo>
                    <a:pt x="33550" y="8548"/>
                    <a:pt x="33454" y="8487"/>
                    <a:pt x="33346" y="8443"/>
                  </a:cubicBezTo>
                  <a:cubicBezTo>
                    <a:pt x="33097" y="8342"/>
                    <a:pt x="32846" y="8331"/>
                    <a:pt x="32582" y="8314"/>
                  </a:cubicBezTo>
                  <a:cubicBezTo>
                    <a:pt x="32296" y="8295"/>
                    <a:pt x="32011" y="8274"/>
                    <a:pt x="31725" y="8272"/>
                  </a:cubicBezTo>
                  <a:cubicBezTo>
                    <a:pt x="31603" y="8271"/>
                    <a:pt x="31486" y="8274"/>
                    <a:pt x="31365" y="8253"/>
                  </a:cubicBezTo>
                  <a:cubicBezTo>
                    <a:pt x="31232" y="8231"/>
                    <a:pt x="31104" y="8209"/>
                    <a:pt x="30968" y="8209"/>
                  </a:cubicBezTo>
                  <a:cubicBezTo>
                    <a:pt x="30965" y="8209"/>
                    <a:pt x="30962" y="8209"/>
                    <a:pt x="30959" y="8209"/>
                  </a:cubicBezTo>
                  <a:cubicBezTo>
                    <a:pt x="30905" y="8210"/>
                    <a:pt x="30852" y="8210"/>
                    <a:pt x="30798" y="8210"/>
                  </a:cubicBezTo>
                  <a:cubicBezTo>
                    <a:pt x="30698" y="8210"/>
                    <a:pt x="30599" y="8209"/>
                    <a:pt x="30499" y="8209"/>
                  </a:cubicBezTo>
                  <a:cubicBezTo>
                    <a:pt x="30361" y="8209"/>
                    <a:pt x="30222" y="8211"/>
                    <a:pt x="30084" y="8217"/>
                  </a:cubicBezTo>
                  <a:cubicBezTo>
                    <a:pt x="29811" y="8228"/>
                    <a:pt x="29541" y="8265"/>
                    <a:pt x="29270" y="8279"/>
                  </a:cubicBezTo>
                  <a:cubicBezTo>
                    <a:pt x="29139" y="8286"/>
                    <a:pt x="29008" y="8279"/>
                    <a:pt x="28879" y="8298"/>
                  </a:cubicBezTo>
                  <a:cubicBezTo>
                    <a:pt x="28749" y="8319"/>
                    <a:pt x="28623" y="8348"/>
                    <a:pt x="28493" y="8364"/>
                  </a:cubicBezTo>
                  <a:cubicBezTo>
                    <a:pt x="28230" y="8401"/>
                    <a:pt x="27971" y="8462"/>
                    <a:pt x="27720" y="8546"/>
                  </a:cubicBezTo>
                  <a:cubicBezTo>
                    <a:pt x="27597" y="8586"/>
                    <a:pt x="27476" y="8630"/>
                    <a:pt x="27352" y="8667"/>
                  </a:cubicBezTo>
                  <a:cubicBezTo>
                    <a:pt x="27222" y="8706"/>
                    <a:pt x="27088" y="8729"/>
                    <a:pt x="26956" y="8762"/>
                  </a:cubicBezTo>
                  <a:cubicBezTo>
                    <a:pt x="26842" y="8791"/>
                    <a:pt x="26722" y="8824"/>
                    <a:pt x="26624" y="8893"/>
                  </a:cubicBezTo>
                  <a:cubicBezTo>
                    <a:pt x="26519" y="8966"/>
                    <a:pt x="26415" y="8971"/>
                    <a:pt x="26296" y="9009"/>
                  </a:cubicBezTo>
                  <a:cubicBezTo>
                    <a:pt x="26263" y="9019"/>
                    <a:pt x="26231" y="9031"/>
                    <a:pt x="26197" y="9045"/>
                  </a:cubicBezTo>
                  <a:cubicBezTo>
                    <a:pt x="26217" y="8903"/>
                    <a:pt x="26237" y="8762"/>
                    <a:pt x="26250" y="8620"/>
                  </a:cubicBezTo>
                  <a:cubicBezTo>
                    <a:pt x="26276" y="8317"/>
                    <a:pt x="26282" y="8009"/>
                    <a:pt x="26294" y="7705"/>
                  </a:cubicBezTo>
                  <a:cubicBezTo>
                    <a:pt x="26298" y="7619"/>
                    <a:pt x="26295" y="7534"/>
                    <a:pt x="26283" y="7449"/>
                  </a:cubicBezTo>
                  <a:cubicBezTo>
                    <a:pt x="26349" y="7347"/>
                    <a:pt x="26424" y="7252"/>
                    <a:pt x="26482" y="7146"/>
                  </a:cubicBezTo>
                  <a:cubicBezTo>
                    <a:pt x="26652" y="6839"/>
                    <a:pt x="26747" y="6498"/>
                    <a:pt x="26846" y="6164"/>
                  </a:cubicBezTo>
                  <a:cubicBezTo>
                    <a:pt x="26894" y="6003"/>
                    <a:pt x="26944" y="5841"/>
                    <a:pt x="27005" y="5684"/>
                  </a:cubicBezTo>
                  <a:cubicBezTo>
                    <a:pt x="27071" y="5519"/>
                    <a:pt x="27148" y="5361"/>
                    <a:pt x="27201" y="5191"/>
                  </a:cubicBezTo>
                  <a:cubicBezTo>
                    <a:pt x="27307" y="4844"/>
                    <a:pt x="27378" y="4485"/>
                    <a:pt x="27415" y="4124"/>
                  </a:cubicBezTo>
                  <a:cubicBezTo>
                    <a:pt x="27433" y="3948"/>
                    <a:pt x="27432" y="3772"/>
                    <a:pt x="27394" y="3599"/>
                  </a:cubicBezTo>
                  <a:cubicBezTo>
                    <a:pt x="27382" y="3537"/>
                    <a:pt x="27315" y="3492"/>
                    <a:pt x="27254" y="3492"/>
                  </a:cubicBezTo>
                  <a:cubicBezTo>
                    <a:pt x="26988" y="3492"/>
                    <a:pt x="26745" y="3686"/>
                    <a:pt x="26533" y="3824"/>
                  </a:cubicBezTo>
                  <a:cubicBezTo>
                    <a:pt x="26379" y="3924"/>
                    <a:pt x="26228" y="4028"/>
                    <a:pt x="26077" y="4133"/>
                  </a:cubicBezTo>
                  <a:cubicBezTo>
                    <a:pt x="25932" y="4234"/>
                    <a:pt x="25780" y="4319"/>
                    <a:pt x="25631" y="4410"/>
                  </a:cubicBezTo>
                  <a:cubicBezTo>
                    <a:pt x="25480" y="4501"/>
                    <a:pt x="25350" y="4612"/>
                    <a:pt x="25201" y="4703"/>
                  </a:cubicBezTo>
                  <a:cubicBezTo>
                    <a:pt x="25052" y="4793"/>
                    <a:pt x="24901" y="4872"/>
                    <a:pt x="24756" y="4963"/>
                  </a:cubicBezTo>
                  <a:cubicBezTo>
                    <a:pt x="24445" y="5157"/>
                    <a:pt x="24177" y="5413"/>
                    <a:pt x="23878" y="5623"/>
                  </a:cubicBezTo>
                  <a:cubicBezTo>
                    <a:pt x="23734" y="5726"/>
                    <a:pt x="23581" y="5816"/>
                    <a:pt x="23435" y="5918"/>
                  </a:cubicBezTo>
                  <a:cubicBezTo>
                    <a:pt x="23287" y="6021"/>
                    <a:pt x="23143" y="6131"/>
                    <a:pt x="23000" y="6246"/>
                  </a:cubicBezTo>
                  <a:cubicBezTo>
                    <a:pt x="22723" y="6467"/>
                    <a:pt x="22456" y="6700"/>
                    <a:pt x="22187" y="6933"/>
                  </a:cubicBezTo>
                  <a:cubicBezTo>
                    <a:pt x="22058" y="7044"/>
                    <a:pt x="21922" y="7148"/>
                    <a:pt x="21799" y="7264"/>
                  </a:cubicBezTo>
                  <a:cubicBezTo>
                    <a:pt x="21675" y="7379"/>
                    <a:pt x="21573" y="7520"/>
                    <a:pt x="21467" y="7652"/>
                  </a:cubicBezTo>
                  <a:cubicBezTo>
                    <a:pt x="21267" y="7901"/>
                    <a:pt x="21036" y="8116"/>
                    <a:pt x="20858" y="8384"/>
                  </a:cubicBezTo>
                  <a:cubicBezTo>
                    <a:pt x="20761" y="8530"/>
                    <a:pt x="20678" y="8686"/>
                    <a:pt x="20584" y="8833"/>
                  </a:cubicBezTo>
                  <a:cubicBezTo>
                    <a:pt x="20487" y="8984"/>
                    <a:pt x="20383" y="9129"/>
                    <a:pt x="20274" y="9273"/>
                  </a:cubicBezTo>
                  <a:cubicBezTo>
                    <a:pt x="20058" y="9555"/>
                    <a:pt x="19823" y="9820"/>
                    <a:pt x="19585" y="10083"/>
                  </a:cubicBezTo>
                  <a:cubicBezTo>
                    <a:pt x="19528" y="10145"/>
                    <a:pt x="19473" y="10210"/>
                    <a:pt x="19410" y="10264"/>
                  </a:cubicBezTo>
                  <a:cubicBezTo>
                    <a:pt x="19347" y="10319"/>
                    <a:pt x="19276" y="10366"/>
                    <a:pt x="19213" y="10420"/>
                  </a:cubicBezTo>
                  <a:cubicBezTo>
                    <a:pt x="19083" y="10530"/>
                    <a:pt x="19013" y="10677"/>
                    <a:pt x="18920" y="10815"/>
                  </a:cubicBezTo>
                  <a:cubicBezTo>
                    <a:pt x="18817" y="10968"/>
                    <a:pt x="18689" y="11105"/>
                    <a:pt x="18576" y="11251"/>
                  </a:cubicBezTo>
                  <a:cubicBezTo>
                    <a:pt x="18466" y="11398"/>
                    <a:pt x="18365" y="11550"/>
                    <a:pt x="18271" y="11708"/>
                  </a:cubicBezTo>
                  <a:cubicBezTo>
                    <a:pt x="17896" y="12320"/>
                    <a:pt x="17465" y="12894"/>
                    <a:pt x="17080" y="13500"/>
                  </a:cubicBezTo>
                  <a:cubicBezTo>
                    <a:pt x="16988" y="13646"/>
                    <a:pt x="16928" y="13809"/>
                    <a:pt x="16834" y="13953"/>
                  </a:cubicBezTo>
                  <a:cubicBezTo>
                    <a:pt x="16748" y="14085"/>
                    <a:pt x="16631" y="14195"/>
                    <a:pt x="16541" y="14326"/>
                  </a:cubicBezTo>
                  <a:cubicBezTo>
                    <a:pt x="16442" y="14468"/>
                    <a:pt x="16373" y="14626"/>
                    <a:pt x="16271" y="14767"/>
                  </a:cubicBezTo>
                  <a:cubicBezTo>
                    <a:pt x="16164" y="14915"/>
                    <a:pt x="16062" y="15064"/>
                    <a:pt x="15965" y="15219"/>
                  </a:cubicBezTo>
                  <a:cubicBezTo>
                    <a:pt x="15774" y="15526"/>
                    <a:pt x="15637" y="15861"/>
                    <a:pt x="15454" y="16172"/>
                  </a:cubicBezTo>
                  <a:cubicBezTo>
                    <a:pt x="15430" y="16214"/>
                    <a:pt x="15406" y="16255"/>
                    <a:pt x="15382" y="16297"/>
                  </a:cubicBezTo>
                  <a:cubicBezTo>
                    <a:pt x="15377" y="16301"/>
                    <a:pt x="15375" y="16305"/>
                    <a:pt x="15371" y="16309"/>
                  </a:cubicBezTo>
                  <a:cubicBezTo>
                    <a:pt x="15268" y="16428"/>
                    <a:pt x="15146" y="16523"/>
                    <a:pt x="15052" y="16651"/>
                  </a:cubicBezTo>
                  <a:cubicBezTo>
                    <a:pt x="14952" y="16785"/>
                    <a:pt x="14859" y="16923"/>
                    <a:pt x="14751" y="17050"/>
                  </a:cubicBezTo>
                  <a:cubicBezTo>
                    <a:pt x="14558" y="17275"/>
                    <a:pt x="14326" y="17465"/>
                    <a:pt x="14122" y="17680"/>
                  </a:cubicBezTo>
                  <a:cubicBezTo>
                    <a:pt x="14007" y="17704"/>
                    <a:pt x="13891" y="17722"/>
                    <a:pt x="13776" y="17749"/>
                  </a:cubicBezTo>
                  <a:cubicBezTo>
                    <a:pt x="13630" y="17782"/>
                    <a:pt x="13501" y="17840"/>
                    <a:pt x="13372" y="17890"/>
                  </a:cubicBezTo>
                  <a:cubicBezTo>
                    <a:pt x="13375" y="17878"/>
                    <a:pt x="13378" y="17863"/>
                    <a:pt x="13380" y="17850"/>
                  </a:cubicBezTo>
                  <a:cubicBezTo>
                    <a:pt x="13409" y="17713"/>
                    <a:pt x="13399" y="17574"/>
                    <a:pt x="13399" y="17437"/>
                  </a:cubicBezTo>
                  <a:cubicBezTo>
                    <a:pt x="13399" y="17298"/>
                    <a:pt x="13420" y="17167"/>
                    <a:pt x="13445" y="17032"/>
                  </a:cubicBezTo>
                  <a:cubicBezTo>
                    <a:pt x="13466" y="16915"/>
                    <a:pt x="13490" y="16800"/>
                    <a:pt x="13550" y="16695"/>
                  </a:cubicBezTo>
                  <a:cubicBezTo>
                    <a:pt x="13677" y="16468"/>
                    <a:pt x="13765" y="16219"/>
                    <a:pt x="13830" y="15968"/>
                  </a:cubicBezTo>
                  <a:cubicBezTo>
                    <a:pt x="13903" y="15685"/>
                    <a:pt x="14013" y="15413"/>
                    <a:pt x="14095" y="15132"/>
                  </a:cubicBezTo>
                  <a:cubicBezTo>
                    <a:pt x="14178" y="14852"/>
                    <a:pt x="14237" y="14567"/>
                    <a:pt x="14323" y="14287"/>
                  </a:cubicBezTo>
                  <a:cubicBezTo>
                    <a:pt x="14359" y="14167"/>
                    <a:pt x="14400" y="14049"/>
                    <a:pt x="14447" y="13934"/>
                  </a:cubicBezTo>
                  <a:cubicBezTo>
                    <a:pt x="14485" y="13899"/>
                    <a:pt x="14541" y="13878"/>
                    <a:pt x="14582" y="13846"/>
                  </a:cubicBezTo>
                  <a:cubicBezTo>
                    <a:pt x="14627" y="13807"/>
                    <a:pt x="14670" y="13764"/>
                    <a:pt x="14708" y="13718"/>
                  </a:cubicBezTo>
                  <a:cubicBezTo>
                    <a:pt x="14790" y="13626"/>
                    <a:pt x="14878" y="13540"/>
                    <a:pt x="14971" y="13461"/>
                  </a:cubicBezTo>
                  <a:cubicBezTo>
                    <a:pt x="15173" y="13289"/>
                    <a:pt x="15344" y="13086"/>
                    <a:pt x="15520" y="12890"/>
                  </a:cubicBezTo>
                  <a:cubicBezTo>
                    <a:pt x="15689" y="12703"/>
                    <a:pt x="15864" y="12519"/>
                    <a:pt x="15975" y="12292"/>
                  </a:cubicBezTo>
                  <a:cubicBezTo>
                    <a:pt x="16022" y="12196"/>
                    <a:pt x="16064" y="12101"/>
                    <a:pt x="16125" y="12014"/>
                  </a:cubicBezTo>
                  <a:cubicBezTo>
                    <a:pt x="16202" y="11904"/>
                    <a:pt x="16269" y="11799"/>
                    <a:pt x="16324" y="11676"/>
                  </a:cubicBezTo>
                  <a:cubicBezTo>
                    <a:pt x="16426" y="11440"/>
                    <a:pt x="16494" y="11192"/>
                    <a:pt x="16604" y="10959"/>
                  </a:cubicBezTo>
                  <a:cubicBezTo>
                    <a:pt x="16714" y="10727"/>
                    <a:pt x="16856" y="10509"/>
                    <a:pt x="16966" y="10277"/>
                  </a:cubicBezTo>
                  <a:cubicBezTo>
                    <a:pt x="17016" y="10169"/>
                    <a:pt x="17055" y="10057"/>
                    <a:pt x="17104" y="9949"/>
                  </a:cubicBezTo>
                  <a:cubicBezTo>
                    <a:pt x="17162" y="9827"/>
                    <a:pt x="17226" y="9709"/>
                    <a:pt x="17296" y="9595"/>
                  </a:cubicBezTo>
                  <a:cubicBezTo>
                    <a:pt x="17358" y="9490"/>
                    <a:pt x="17419" y="9382"/>
                    <a:pt x="17488" y="9281"/>
                  </a:cubicBezTo>
                  <a:cubicBezTo>
                    <a:pt x="17557" y="9181"/>
                    <a:pt x="17642" y="9094"/>
                    <a:pt x="17704" y="8988"/>
                  </a:cubicBezTo>
                  <a:cubicBezTo>
                    <a:pt x="17769" y="8879"/>
                    <a:pt x="17811" y="8758"/>
                    <a:pt x="17875" y="8649"/>
                  </a:cubicBezTo>
                  <a:cubicBezTo>
                    <a:pt x="17939" y="8543"/>
                    <a:pt x="18008" y="8440"/>
                    <a:pt x="18066" y="8330"/>
                  </a:cubicBezTo>
                  <a:cubicBezTo>
                    <a:pt x="18179" y="8114"/>
                    <a:pt x="18271" y="7885"/>
                    <a:pt x="18308" y="7642"/>
                  </a:cubicBezTo>
                  <a:cubicBezTo>
                    <a:pt x="18350" y="7374"/>
                    <a:pt x="18331" y="7096"/>
                    <a:pt x="18330" y="6825"/>
                  </a:cubicBezTo>
                  <a:cubicBezTo>
                    <a:pt x="18329" y="6538"/>
                    <a:pt x="18339" y="6251"/>
                    <a:pt x="18332" y="5964"/>
                  </a:cubicBezTo>
                  <a:cubicBezTo>
                    <a:pt x="18327" y="5843"/>
                    <a:pt x="18310" y="5724"/>
                    <a:pt x="18281" y="5607"/>
                  </a:cubicBezTo>
                  <a:cubicBezTo>
                    <a:pt x="18250" y="5468"/>
                    <a:pt x="18200" y="5333"/>
                    <a:pt x="18198" y="5191"/>
                  </a:cubicBezTo>
                  <a:cubicBezTo>
                    <a:pt x="18195" y="5068"/>
                    <a:pt x="18202" y="4950"/>
                    <a:pt x="18185" y="4828"/>
                  </a:cubicBezTo>
                  <a:cubicBezTo>
                    <a:pt x="18164" y="4685"/>
                    <a:pt x="18132" y="4548"/>
                    <a:pt x="18127" y="4404"/>
                  </a:cubicBezTo>
                  <a:cubicBezTo>
                    <a:pt x="18123" y="4280"/>
                    <a:pt x="18125" y="4156"/>
                    <a:pt x="18110" y="4033"/>
                  </a:cubicBezTo>
                  <a:cubicBezTo>
                    <a:pt x="18108" y="4011"/>
                    <a:pt x="18104" y="3989"/>
                    <a:pt x="18100" y="3967"/>
                  </a:cubicBezTo>
                  <a:cubicBezTo>
                    <a:pt x="18108" y="3921"/>
                    <a:pt x="18116" y="3875"/>
                    <a:pt x="18122" y="3830"/>
                  </a:cubicBezTo>
                  <a:cubicBezTo>
                    <a:pt x="18138" y="3696"/>
                    <a:pt x="18147" y="3561"/>
                    <a:pt x="18146" y="3427"/>
                  </a:cubicBezTo>
                  <a:cubicBezTo>
                    <a:pt x="18146" y="3156"/>
                    <a:pt x="18114" y="2885"/>
                    <a:pt x="18054" y="2621"/>
                  </a:cubicBezTo>
                  <a:cubicBezTo>
                    <a:pt x="18025" y="2491"/>
                    <a:pt x="17987" y="2364"/>
                    <a:pt x="17936" y="2242"/>
                  </a:cubicBezTo>
                  <a:cubicBezTo>
                    <a:pt x="17883" y="2116"/>
                    <a:pt x="17821" y="1996"/>
                    <a:pt x="17771" y="1869"/>
                  </a:cubicBezTo>
                  <a:cubicBezTo>
                    <a:pt x="17671" y="1615"/>
                    <a:pt x="17564" y="1345"/>
                    <a:pt x="17411" y="1118"/>
                  </a:cubicBezTo>
                  <a:cubicBezTo>
                    <a:pt x="17403" y="1074"/>
                    <a:pt x="17395" y="1030"/>
                    <a:pt x="17384" y="986"/>
                  </a:cubicBezTo>
                  <a:cubicBezTo>
                    <a:pt x="17351" y="851"/>
                    <a:pt x="17333" y="714"/>
                    <a:pt x="17333" y="576"/>
                  </a:cubicBezTo>
                  <a:cubicBezTo>
                    <a:pt x="17335" y="427"/>
                    <a:pt x="17347" y="278"/>
                    <a:pt x="17348" y="129"/>
                  </a:cubicBezTo>
                  <a:cubicBezTo>
                    <a:pt x="17349" y="44"/>
                    <a:pt x="17283" y="1"/>
                    <a:pt x="17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7"/>
          <p:cNvGrpSpPr/>
          <p:nvPr/>
        </p:nvGrpSpPr>
        <p:grpSpPr>
          <a:xfrm rot="-5607671">
            <a:off x="-985467" y="-258778"/>
            <a:ext cx="2443991" cy="1249415"/>
            <a:chOff x="6555850" y="2276550"/>
            <a:chExt cx="1553150" cy="794000"/>
          </a:xfrm>
        </p:grpSpPr>
        <p:sp>
          <p:nvSpPr>
            <p:cNvPr id="395" name="Google Shape;395;p27"/>
            <p:cNvSpPr/>
            <p:nvPr/>
          </p:nvSpPr>
          <p:spPr>
            <a:xfrm>
              <a:off x="6589425" y="2355475"/>
              <a:ext cx="1516250" cy="715075"/>
            </a:xfrm>
            <a:custGeom>
              <a:avLst/>
              <a:gdLst/>
              <a:ahLst/>
              <a:cxnLst/>
              <a:rect l="l" t="t" r="r" b="b"/>
              <a:pathLst>
                <a:path w="60650" h="28603" extrusionOk="0">
                  <a:moveTo>
                    <a:pt x="1122" y="0"/>
                  </a:moveTo>
                  <a:lnTo>
                    <a:pt x="1170" y="10"/>
                  </a:lnTo>
                  <a:cubicBezTo>
                    <a:pt x="552" y="3930"/>
                    <a:pt x="0" y="8217"/>
                    <a:pt x="2023" y="11631"/>
                  </a:cubicBezTo>
                  <a:cubicBezTo>
                    <a:pt x="3174" y="13574"/>
                    <a:pt x="5036" y="14984"/>
                    <a:pt x="6943" y="16193"/>
                  </a:cubicBezTo>
                  <a:cubicBezTo>
                    <a:pt x="10335" y="18345"/>
                    <a:pt x="14002" y="20018"/>
                    <a:pt x="17657" y="21684"/>
                  </a:cubicBezTo>
                  <a:cubicBezTo>
                    <a:pt x="25166" y="25107"/>
                    <a:pt x="33112" y="28602"/>
                    <a:pt x="41248" y="28602"/>
                  </a:cubicBezTo>
                  <a:cubicBezTo>
                    <a:pt x="42394" y="28602"/>
                    <a:pt x="43544" y="28533"/>
                    <a:pt x="44697" y="28384"/>
                  </a:cubicBezTo>
                  <a:cubicBezTo>
                    <a:pt x="46392" y="28165"/>
                    <a:pt x="48102" y="27760"/>
                    <a:pt x="49539" y="26834"/>
                  </a:cubicBezTo>
                  <a:cubicBezTo>
                    <a:pt x="50729" y="26068"/>
                    <a:pt x="51676" y="24982"/>
                    <a:pt x="52545" y="23864"/>
                  </a:cubicBezTo>
                  <a:cubicBezTo>
                    <a:pt x="55265" y="20365"/>
                    <a:pt x="57381" y="16436"/>
                    <a:pt x="58806" y="12238"/>
                  </a:cubicBezTo>
                  <a:cubicBezTo>
                    <a:pt x="60112" y="8388"/>
                    <a:pt x="60649" y="3668"/>
                    <a:pt x="57908" y="667"/>
                  </a:cubicBezTo>
                  <a:cubicBezTo>
                    <a:pt x="57690" y="429"/>
                    <a:pt x="57455" y="205"/>
                    <a:pt x="57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6555850" y="2276550"/>
              <a:ext cx="1553150" cy="788525"/>
            </a:xfrm>
            <a:custGeom>
              <a:avLst/>
              <a:gdLst/>
              <a:ahLst/>
              <a:cxnLst/>
              <a:rect l="l" t="t" r="r" b="b"/>
              <a:pathLst>
                <a:path w="62126" h="31541" extrusionOk="0">
                  <a:moveTo>
                    <a:pt x="12631" y="2310"/>
                  </a:moveTo>
                  <a:cubicBezTo>
                    <a:pt x="12656" y="2310"/>
                    <a:pt x="12681" y="2310"/>
                    <a:pt x="12706" y="2310"/>
                  </a:cubicBezTo>
                  <a:cubicBezTo>
                    <a:pt x="12706" y="2313"/>
                    <a:pt x="12705" y="2314"/>
                    <a:pt x="12704" y="2316"/>
                  </a:cubicBezTo>
                  <a:lnTo>
                    <a:pt x="12694" y="2366"/>
                  </a:lnTo>
                  <a:cubicBezTo>
                    <a:pt x="12500" y="2386"/>
                    <a:pt x="12311" y="2408"/>
                    <a:pt x="12143" y="2511"/>
                  </a:cubicBezTo>
                  <a:cubicBezTo>
                    <a:pt x="12107" y="2510"/>
                    <a:pt x="12072" y="2510"/>
                    <a:pt x="12036" y="2510"/>
                  </a:cubicBezTo>
                  <a:cubicBezTo>
                    <a:pt x="11762" y="2510"/>
                    <a:pt x="11490" y="2521"/>
                    <a:pt x="11220" y="2557"/>
                  </a:cubicBezTo>
                  <a:cubicBezTo>
                    <a:pt x="10982" y="2587"/>
                    <a:pt x="10745" y="2620"/>
                    <a:pt x="10509" y="2652"/>
                  </a:cubicBezTo>
                  <a:cubicBezTo>
                    <a:pt x="10933" y="2519"/>
                    <a:pt x="11366" y="2411"/>
                    <a:pt x="11804" y="2358"/>
                  </a:cubicBezTo>
                  <a:lnTo>
                    <a:pt x="11805" y="2358"/>
                  </a:lnTo>
                  <a:cubicBezTo>
                    <a:pt x="12079" y="2326"/>
                    <a:pt x="12355" y="2310"/>
                    <a:pt x="12631" y="2310"/>
                  </a:cubicBezTo>
                  <a:close/>
                  <a:moveTo>
                    <a:pt x="42422" y="346"/>
                  </a:moveTo>
                  <a:cubicBezTo>
                    <a:pt x="42565" y="346"/>
                    <a:pt x="42707" y="350"/>
                    <a:pt x="42848" y="359"/>
                  </a:cubicBezTo>
                  <a:cubicBezTo>
                    <a:pt x="43242" y="386"/>
                    <a:pt x="43626" y="478"/>
                    <a:pt x="44015" y="528"/>
                  </a:cubicBezTo>
                  <a:cubicBezTo>
                    <a:pt x="44210" y="553"/>
                    <a:pt x="44404" y="561"/>
                    <a:pt x="44597" y="561"/>
                  </a:cubicBezTo>
                  <a:cubicBezTo>
                    <a:pt x="44788" y="561"/>
                    <a:pt x="44979" y="553"/>
                    <a:pt x="45171" y="547"/>
                  </a:cubicBezTo>
                  <a:cubicBezTo>
                    <a:pt x="45220" y="545"/>
                    <a:pt x="45268" y="545"/>
                    <a:pt x="45315" y="545"/>
                  </a:cubicBezTo>
                  <a:cubicBezTo>
                    <a:pt x="45699" y="545"/>
                    <a:pt x="46068" y="594"/>
                    <a:pt x="46449" y="656"/>
                  </a:cubicBezTo>
                  <a:cubicBezTo>
                    <a:pt x="46825" y="717"/>
                    <a:pt x="47196" y="736"/>
                    <a:pt x="47567" y="736"/>
                  </a:cubicBezTo>
                  <a:cubicBezTo>
                    <a:pt x="47918" y="736"/>
                    <a:pt x="48269" y="719"/>
                    <a:pt x="48627" y="705"/>
                  </a:cubicBezTo>
                  <a:cubicBezTo>
                    <a:pt x="48819" y="697"/>
                    <a:pt x="49012" y="692"/>
                    <a:pt x="49205" y="692"/>
                  </a:cubicBezTo>
                  <a:cubicBezTo>
                    <a:pt x="49379" y="692"/>
                    <a:pt x="49552" y="696"/>
                    <a:pt x="49725" y="708"/>
                  </a:cubicBezTo>
                  <a:cubicBezTo>
                    <a:pt x="50138" y="736"/>
                    <a:pt x="50539" y="833"/>
                    <a:pt x="50948" y="885"/>
                  </a:cubicBezTo>
                  <a:cubicBezTo>
                    <a:pt x="51381" y="941"/>
                    <a:pt x="51817" y="973"/>
                    <a:pt x="52248" y="1041"/>
                  </a:cubicBezTo>
                  <a:cubicBezTo>
                    <a:pt x="52672" y="1108"/>
                    <a:pt x="53116" y="1102"/>
                    <a:pt x="53533" y="1185"/>
                  </a:cubicBezTo>
                  <a:cubicBezTo>
                    <a:pt x="53885" y="1255"/>
                    <a:pt x="54213" y="1410"/>
                    <a:pt x="54562" y="1492"/>
                  </a:cubicBezTo>
                  <a:cubicBezTo>
                    <a:pt x="54944" y="1581"/>
                    <a:pt x="55347" y="1607"/>
                    <a:pt x="55736" y="1650"/>
                  </a:cubicBezTo>
                  <a:cubicBezTo>
                    <a:pt x="56257" y="1709"/>
                    <a:pt x="56795" y="1775"/>
                    <a:pt x="57317" y="1888"/>
                  </a:cubicBezTo>
                  <a:cubicBezTo>
                    <a:pt x="56987" y="1931"/>
                    <a:pt x="56641" y="2096"/>
                    <a:pt x="56355" y="2156"/>
                  </a:cubicBezTo>
                  <a:cubicBezTo>
                    <a:pt x="56231" y="2183"/>
                    <a:pt x="56106" y="2188"/>
                    <a:pt x="55980" y="2188"/>
                  </a:cubicBezTo>
                  <a:cubicBezTo>
                    <a:pt x="55908" y="2188"/>
                    <a:pt x="55836" y="2186"/>
                    <a:pt x="55763" y="2186"/>
                  </a:cubicBezTo>
                  <a:cubicBezTo>
                    <a:pt x="55646" y="2186"/>
                    <a:pt x="55529" y="2190"/>
                    <a:pt x="55413" y="2212"/>
                  </a:cubicBezTo>
                  <a:cubicBezTo>
                    <a:pt x="55227" y="2247"/>
                    <a:pt x="55048" y="2305"/>
                    <a:pt x="54863" y="2336"/>
                  </a:cubicBezTo>
                  <a:cubicBezTo>
                    <a:pt x="54660" y="2368"/>
                    <a:pt x="54455" y="2365"/>
                    <a:pt x="54253" y="2398"/>
                  </a:cubicBezTo>
                  <a:cubicBezTo>
                    <a:pt x="53923" y="2453"/>
                    <a:pt x="53608" y="2570"/>
                    <a:pt x="53289" y="2663"/>
                  </a:cubicBezTo>
                  <a:cubicBezTo>
                    <a:pt x="52860" y="2787"/>
                    <a:pt x="52441" y="2731"/>
                    <a:pt x="52006" y="2790"/>
                  </a:cubicBezTo>
                  <a:cubicBezTo>
                    <a:pt x="51637" y="2841"/>
                    <a:pt x="51278" y="2928"/>
                    <a:pt x="50904" y="2949"/>
                  </a:cubicBezTo>
                  <a:cubicBezTo>
                    <a:pt x="50442" y="2975"/>
                    <a:pt x="49976" y="2962"/>
                    <a:pt x="49513" y="2972"/>
                  </a:cubicBezTo>
                  <a:cubicBezTo>
                    <a:pt x="49397" y="2974"/>
                    <a:pt x="49281" y="2976"/>
                    <a:pt x="49166" y="2976"/>
                  </a:cubicBezTo>
                  <a:cubicBezTo>
                    <a:pt x="48432" y="2976"/>
                    <a:pt x="47715" y="2922"/>
                    <a:pt x="46982" y="2825"/>
                  </a:cubicBezTo>
                  <a:cubicBezTo>
                    <a:pt x="46592" y="2773"/>
                    <a:pt x="46201" y="2729"/>
                    <a:pt x="45807" y="2729"/>
                  </a:cubicBezTo>
                  <a:cubicBezTo>
                    <a:pt x="45803" y="2729"/>
                    <a:pt x="45798" y="2729"/>
                    <a:pt x="45794" y="2729"/>
                  </a:cubicBezTo>
                  <a:cubicBezTo>
                    <a:pt x="45391" y="2731"/>
                    <a:pt x="45037" y="2812"/>
                    <a:pt x="44650" y="2906"/>
                  </a:cubicBezTo>
                  <a:cubicBezTo>
                    <a:pt x="44435" y="2957"/>
                    <a:pt x="44217" y="2970"/>
                    <a:pt x="43997" y="2970"/>
                  </a:cubicBezTo>
                  <a:cubicBezTo>
                    <a:pt x="43811" y="2970"/>
                    <a:pt x="43625" y="2961"/>
                    <a:pt x="43438" y="2958"/>
                  </a:cubicBezTo>
                  <a:cubicBezTo>
                    <a:pt x="43254" y="2955"/>
                    <a:pt x="43070" y="2954"/>
                    <a:pt x="42886" y="2954"/>
                  </a:cubicBezTo>
                  <a:cubicBezTo>
                    <a:pt x="42605" y="2954"/>
                    <a:pt x="42324" y="2956"/>
                    <a:pt x="42043" y="2957"/>
                  </a:cubicBezTo>
                  <a:lnTo>
                    <a:pt x="39357" y="2957"/>
                  </a:lnTo>
                  <a:lnTo>
                    <a:pt x="33983" y="2955"/>
                  </a:lnTo>
                  <a:cubicBezTo>
                    <a:pt x="32267" y="2955"/>
                    <a:pt x="30553" y="3023"/>
                    <a:pt x="28837" y="3028"/>
                  </a:cubicBezTo>
                  <a:cubicBezTo>
                    <a:pt x="28770" y="3028"/>
                    <a:pt x="28702" y="3029"/>
                    <a:pt x="28635" y="3029"/>
                  </a:cubicBezTo>
                  <a:cubicBezTo>
                    <a:pt x="27849" y="3029"/>
                    <a:pt x="27063" y="3011"/>
                    <a:pt x="26279" y="2957"/>
                  </a:cubicBezTo>
                  <a:cubicBezTo>
                    <a:pt x="25453" y="2899"/>
                    <a:pt x="24637" y="2744"/>
                    <a:pt x="23812" y="2696"/>
                  </a:cubicBezTo>
                  <a:cubicBezTo>
                    <a:pt x="23559" y="2681"/>
                    <a:pt x="23305" y="2675"/>
                    <a:pt x="23051" y="2675"/>
                  </a:cubicBezTo>
                  <a:cubicBezTo>
                    <a:pt x="22461" y="2675"/>
                    <a:pt x="21871" y="2707"/>
                    <a:pt x="21282" y="2731"/>
                  </a:cubicBezTo>
                  <a:cubicBezTo>
                    <a:pt x="20897" y="2745"/>
                    <a:pt x="20513" y="2749"/>
                    <a:pt x="20129" y="2757"/>
                  </a:cubicBezTo>
                  <a:cubicBezTo>
                    <a:pt x="19915" y="2760"/>
                    <a:pt x="19702" y="2770"/>
                    <a:pt x="19489" y="2770"/>
                  </a:cubicBezTo>
                  <a:cubicBezTo>
                    <a:pt x="19266" y="2770"/>
                    <a:pt x="19043" y="2759"/>
                    <a:pt x="18820" y="2717"/>
                  </a:cubicBezTo>
                  <a:cubicBezTo>
                    <a:pt x="18472" y="2652"/>
                    <a:pt x="18134" y="2566"/>
                    <a:pt x="17779" y="2551"/>
                  </a:cubicBezTo>
                  <a:cubicBezTo>
                    <a:pt x="17612" y="2545"/>
                    <a:pt x="17444" y="2542"/>
                    <a:pt x="17277" y="2542"/>
                  </a:cubicBezTo>
                  <a:cubicBezTo>
                    <a:pt x="16982" y="2542"/>
                    <a:pt x="16686" y="2549"/>
                    <a:pt x="16392" y="2551"/>
                  </a:cubicBezTo>
                  <a:cubicBezTo>
                    <a:pt x="15943" y="2556"/>
                    <a:pt x="15495" y="2557"/>
                    <a:pt x="15046" y="2557"/>
                  </a:cubicBezTo>
                  <a:cubicBezTo>
                    <a:pt x="14597" y="2557"/>
                    <a:pt x="14149" y="2556"/>
                    <a:pt x="13700" y="2556"/>
                  </a:cubicBezTo>
                  <a:cubicBezTo>
                    <a:pt x="13475" y="2556"/>
                    <a:pt x="13249" y="2547"/>
                    <a:pt x="13021" y="2538"/>
                  </a:cubicBezTo>
                  <a:lnTo>
                    <a:pt x="13048" y="2410"/>
                  </a:lnTo>
                  <a:cubicBezTo>
                    <a:pt x="13054" y="2379"/>
                    <a:pt x="13052" y="2346"/>
                    <a:pt x="13042" y="2316"/>
                  </a:cubicBezTo>
                  <a:lnTo>
                    <a:pt x="13042" y="2316"/>
                  </a:lnTo>
                  <a:cubicBezTo>
                    <a:pt x="13420" y="2327"/>
                    <a:pt x="13797" y="2349"/>
                    <a:pt x="14173" y="2360"/>
                  </a:cubicBezTo>
                  <a:cubicBezTo>
                    <a:pt x="14234" y="2361"/>
                    <a:pt x="14295" y="2362"/>
                    <a:pt x="14355" y="2362"/>
                  </a:cubicBezTo>
                  <a:cubicBezTo>
                    <a:pt x="15075" y="2362"/>
                    <a:pt x="15775" y="2246"/>
                    <a:pt x="16483" y="2113"/>
                  </a:cubicBezTo>
                  <a:cubicBezTo>
                    <a:pt x="17326" y="1955"/>
                    <a:pt x="18178" y="1879"/>
                    <a:pt x="19031" y="1806"/>
                  </a:cubicBezTo>
                  <a:cubicBezTo>
                    <a:pt x="20719" y="1664"/>
                    <a:pt x="22389" y="1374"/>
                    <a:pt x="24076" y="1231"/>
                  </a:cubicBezTo>
                  <a:cubicBezTo>
                    <a:pt x="24648" y="1183"/>
                    <a:pt x="25221" y="1172"/>
                    <a:pt x="25795" y="1172"/>
                  </a:cubicBezTo>
                  <a:cubicBezTo>
                    <a:pt x="26260" y="1172"/>
                    <a:pt x="26726" y="1179"/>
                    <a:pt x="27191" y="1179"/>
                  </a:cubicBezTo>
                  <a:cubicBezTo>
                    <a:pt x="27843" y="1179"/>
                    <a:pt x="28493" y="1165"/>
                    <a:pt x="29141" y="1098"/>
                  </a:cubicBezTo>
                  <a:cubicBezTo>
                    <a:pt x="30801" y="927"/>
                    <a:pt x="32449" y="667"/>
                    <a:pt x="34113" y="527"/>
                  </a:cubicBezTo>
                  <a:cubicBezTo>
                    <a:pt x="35800" y="383"/>
                    <a:pt x="37483" y="364"/>
                    <a:pt x="39174" y="361"/>
                  </a:cubicBezTo>
                  <a:cubicBezTo>
                    <a:pt x="40002" y="359"/>
                    <a:pt x="40830" y="358"/>
                    <a:pt x="41658" y="357"/>
                  </a:cubicBezTo>
                  <a:cubicBezTo>
                    <a:pt x="41911" y="357"/>
                    <a:pt x="42167" y="346"/>
                    <a:pt x="42422" y="346"/>
                  </a:cubicBezTo>
                  <a:close/>
                  <a:moveTo>
                    <a:pt x="57604" y="2317"/>
                  </a:moveTo>
                  <a:cubicBezTo>
                    <a:pt x="57647" y="2333"/>
                    <a:pt x="57685" y="2360"/>
                    <a:pt x="57714" y="2394"/>
                  </a:cubicBezTo>
                  <a:cubicBezTo>
                    <a:pt x="57850" y="2558"/>
                    <a:pt x="57892" y="2866"/>
                    <a:pt x="57936" y="3066"/>
                  </a:cubicBezTo>
                  <a:cubicBezTo>
                    <a:pt x="58059" y="3614"/>
                    <a:pt x="58152" y="4172"/>
                    <a:pt x="58260" y="4723"/>
                  </a:cubicBezTo>
                  <a:cubicBezTo>
                    <a:pt x="58425" y="5556"/>
                    <a:pt x="58542" y="6398"/>
                    <a:pt x="58610" y="7245"/>
                  </a:cubicBezTo>
                  <a:cubicBezTo>
                    <a:pt x="58674" y="8064"/>
                    <a:pt x="58643" y="8888"/>
                    <a:pt x="58717" y="9705"/>
                  </a:cubicBezTo>
                  <a:cubicBezTo>
                    <a:pt x="58723" y="9779"/>
                    <a:pt x="58730" y="9853"/>
                    <a:pt x="58738" y="9926"/>
                  </a:cubicBezTo>
                  <a:cubicBezTo>
                    <a:pt x="58697" y="9585"/>
                    <a:pt x="58644" y="9244"/>
                    <a:pt x="58573" y="8907"/>
                  </a:cubicBezTo>
                  <a:lnTo>
                    <a:pt x="58574" y="8907"/>
                  </a:lnTo>
                  <a:cubicBezTo>
                    <a:pt x="58410" y="8124"/>
                    <a:pt x="58166" y="7361"/>
                    <a:pt x="58019" y="6575"/>
                  </a:cubicBezTo>
                  <a:cubicBezTo>
                    <a:pt x="57869" y="5766"/>
                    <a:pt x="57639" y="4968"/>
                    <a:pt x="57592" y="4144"/>
                  </a:cubicBezTo>
                  <a:cubicBezTo>
                    <a:pt x="57558" y="3535"/>
                    <a:pt x="57587" y="2926"/>
                    <a:pt x="57604" y="2317"/>
                  </a:cubicBezTo>
                  <a:close/>
                  <a:moveTo>
                    <a:pt x="58799" y="10563"/>
                  </a:moveTo>
                  <a:lnTo>
                    <a:pt x="58799" y="10563"/>
                  </a:lnTo>
                  <a:cubicBezTo>
                    <a:pt x="58848" y="11068"/>
                    <a:pt x="58889" y="11573"/>
                    <a:pt x="58890" y="12086"/>
                  </a:cubicBezTo>
                  <a:cubicBezTo>
                    <a:pt x="58891" y="12953"/>
                    <a:pt x="58896" y="13828"/>
                    <a:pt x="58851" y="14695"/>
                  </a:cubicBezTo>
                  <a:cubicBezTo>
                    <a:pt x="58843" y="14845"/>
                    <a:pt x="58833" y="14995"/>
                    <a:pt x="58821" y="15144"/>
                  </a:cubicBezTo>
                  <a:cubicBezTo>
                    <a:pt x="58899" y="13857"/>
                    <a:pt x="58889" y="12558"/>
                    <a:pt x="58840" y="11277"/>
                  </a:cubicBezTo>
                  <a:cubicBezTo>
                    <a:pt x="58831" y="11039"/>
                    <a:pt x="58817" y="10801"/>
                    <a:pt x="58799" y="10563"/>
                  </a:cubicBezTo>
                  <a:close/>
                  <a:moveTo>
                    <a:pt x="57963" y="2062"/>
                  </a:moveTo>
                  <a:lnTo>
                    <a:pt x="57963" y="2062"/>
                  </a:lnTo>
                  <a:cubicBezTo>
                    <a:pt x="57987" y="2069"/>
                    <a:pt x="58011" y="2076"/>
                    <a:pt x="58035" y="2084"/>
                  </a:cubicBezTo>
                  <a:cubicBezTo>
                    <a:pt x="58395" y="2206"/>
                    <a:pt x="58699" y="2398"/>
                    <a:pt x="58971" y="2663"/>
                  </a:cubicBezTo>
                  <a:cubicBezTo>
                    <a:pt x="59198" y="2884"/>
                    <a:pt x="59417" y="3060"/>
                    <a:pt x="59721" y="3162"/>
                  </a:cubicBezTo>
                  <a:cubicBezTo>
                    <a:pt x="60097" y="3289"/>
                    <a:pt x="60456" y="3337"/>
                    <a:pt x="60749" y="3635"/>
                  </a:cubicBezTo>
                  <a:cubicBezTo>
                    <a:pt x="60958" y="3847"/>
                    <a:pt x="61045" y="4106"/>
                    <a:pt x="61099" y="4394"/>
                  </a:cubicBezTo>
                  <a:cubicBezTo>
                    <a:pt x="61372" y="5829"/>
                    <a:pt x="61783" y="7275"/>
                    <a:pt x="61741" y="8749"/>
                  </a:cubicBezTo>
                  <a:cubicBezTo>
                    <a:pt x="61718" y="9543"/>
                    <a:pt x="61493" y="10301"/>
                    <a:pt x="61331" y="11073"/>
                  </a:cubicBezTo>
                  <a:cubicBezTo>
                    <a:pt x="61255" y="11439"/>
                    <a:pt x="61151" y="11755"/>
                    <a:pt x="60941" y="12069"/>
                  </a:cubicBezTo>
                  <a:cubicBezTo>
                    <a:pt x="60748" y="12358"/>
                    <a:pt x="60527" y="12625"/>
                    <a:pt x="60349" y="12925"/>
                  </a:cubicBezTo>
                  <a:cubicBezTo>
                    <a:pt x="60155" y="13249"/>
                    <a:pt x="59995" y="13592"/>
                    <a:pt x="59847" y="13938"/>
                  </a:cubicBezTo>
                  <a:cubicBezTo>
                    <a:pt x="59694" y="14298"/>
                    <a:pt x="59507" y="14628"/>
                    <a:pt x="59333" y="14976"/>
                  </a:cubicBezTo>
                  <a:cubicBezTo>
                    <a:pt x="59295" y="15049"/>
                    <a:pt x="59262" y="15123"/>
                    <a:pt x="59230" y="15199"/>
                  </a:cubicBezTo>
                  <a:cubicBezTo>
                    <a:pt x="59364" y="13511"/>
                    <a:pt x="59355" y="11778"/>
                    <a:pt x="59168" y="10097"/>
                  </a:cubicBezTo>
                  <a:cubicBezTo>
                    <a:pt x="59074" y="9245"/>
                    <a:pt x="59096" y="8394"/>
                    <a:pt x="59040" y="7540"/>
                  </a:cubicBezTo>
                  <a:cubicBezTo>
                    <a:pt x="58984" y="6696"/>
                    <a:pt x="58880" y="5854"/>
                    <a:pt x="58730" y="5021"/>
                  </a:cubicBezTo>
                  <a:cubicBezTo>
                    <a:pt x="58619" y="4406"/>
                    <a:pt x="58496" y="3790"/>
                    <a:pt x="58374" y="3176"/>
                  </a:cubicBezTo>
                  <a:cubicBezTo>
                    <a:pt x="58307" y="2840"/>
                    <a:pt x="58239" y="2322"/>
                    <a:pt x="57963" y="2062"/>
                  </a:cubicBezTo>
                  <a:close/>
                  <a:moveTo>
                    <a:pt x="11768" y="2928"/>
                  </a:moveTo>
                  <a:lnTo>
                    <a:pt x="11768" y="2928"/>
                  </a:lnTo>
                  <a:cubicBezTo>
                    <a:pt x="11711" y="3021"/>
                    <a:pt x="11658" y="3117"/>
                    <a:pt x="11606" y="3208"/>
                  </a:cubicBezTo>
                  <a:cubicBezTo>
                    <a:pt x="11223" y="3872"/>
                    <a:pt x="10926" y="4587"/>
                    <a:pt x="10673" y="5309"/>
                  </a:cubicBezTo>
                  <a:cubicBezTo>
                    <a:pt x="10163" y="6772"/>
                    <a:pt x="10085" y="8300"/>
                    <a:pt x="10065" y="9837"/>
                  </a:cubicBezTo>
                  <a:cubicBezTo>
                    <a:pt x="10062" y="10137"/>
                    <a:pt x="10074" y="10448"/>
                    <a:pt x="10161" y="10737"/>
                  </a:cubicBezTo>
                  <a:cubicBezTo>
                    <a:pt x="10266" y="11088"/>
                    <a:pt x="10476" y="11391"/>
                    <a:pt x="10648" y="11711"/>
                  </a:cubicBezTo>
                  <a:cubicBezTo>
                    <a:pt x="10824" y="12040"/>
                    <a:pt x="10884" y="12378"/>
                    <a:pt x="10968" y="12736"/>
                  </a:cubicBezTo>
                  <a:cubicBezTo>
                    <a:pt x="11069" y="13171"/>
                    <a:pt x="11193" y="13606"/>
                    <a:pt x="11355" y="14022"/>
                  </a:cubicBezTo>
                  <a:cubicBezTo>
                    <a:pt x="11643" y="14758"/>
                    <a:pt x="12052" y="15448"/>
                    <a:pt x="12414" y="16150"/>
                  </a:cubicBezTo>
                  <a:cubicBezTo>
                    <a:pt x="12784" y="16870"/>
                    <a:pt x="13218" y="17556"/>
                    <a:pt x="13688" y="18215"/>
                  </a:cubicBezTo>
                  <a:cubicBezTo>
                    <a:pt x="14627" y="19534"/>
                    <a:pt x="15701" y="20746"/>
                    <a:pt x="16647" y="22060"/>
                  </a:cubicBezTo>
                  <a:cubicBezTo>
                    <a:pt x="17111" y="22704"/>
                    <a:pt x="17642" y="23296"/>
                    <a:pt x="18070" y="23964"/>
                  </a:cubicBezTo>
                  <a:cubicBezTo>
                    <a:pt x="18474" y="24599"/>
                    <a:pt x="18926" y="25164"/>
                    <a:pt x="19395" y="25750"/>
                  </a:cubicBezTo>
                  <a:cubicBezTo>
                    <a:pt x="19566" y="25962"/>
                    <a:pt x="19736" y="26181"/>
                    <a:pt x="19894" y="26408"/>
                  </a:cubicBezTo>
                  <a:cubicBezTo>
                    <a:pt x="19601" y="26153"/>
                    <a:pt x="19314" y="25891"/>
                    <a:pt x="19030" y="25628"/>
                  </a:cubicBezTo>
                  <a:cubicBezTo>
                    <a:pt x="17849" y="24530"/>
                    <a:pt x="16814" y="23287"/>
                    <a:pt x="15813" y="22026"/>
                  </a:cubicBezTo>
                  <a:cubicBezTo>
                    <a:pt x="14818" y="20771"/>
                    <a:pt x="13750" y="19586"/>
                    <a:pt x="12736" y="18350"/>
                  </a:cubicBezTo>
                  <a:cubicBezTo>
                    <a:pt x="11696" y="17081"/>
                    <a:pt x="10920" y="15646"/>
                    <a:pt x="9970" y="14315"/>
                  </a:cubicBezTo>
                  <a:cubicBezTo>
                    <a:pt x="9509" y="13667"/>
                    <a:pt x="9030" y="13027"/>
                    <a:pt x="8649" y="12328"/>
                  </a:cubicBezTo>
                  <a:cubicBezTo>
                    <a:pt x="8278" y="11647"/>
                    <a:pt x="8017" y="10913"/>
                    <a:pt x="7648" y="10231"/>
                  </a:cubicBezTo>
                  <a:cubicBezTo>
                    <a:pt x="7479" y="9919"/>
                    <a:pt x="7301" y="9609"/>
                    <a:pt x="7184" y="9272"/>
                  </a:cubicBezTo>
                  <a:cubicBezTo>
                    <a:pt x="7059" y="8912"/>
                    <a:pt x="6988" y="8527"/>
                    <a:pt x="6881" y="8160"/>
                  </a:cubicBezTo>
                  <a:cubicBezTo>
                    <a:pt x="6665" y="7420"/>
                    <a:pt x="6420" y="6655"/>
                    <a:pt x="6532" y="5875"/>
                  </a:cubicBezTo>
                  <a:cubicBezTo>
                    <a:pt x="6580" y="5545"/>
                    <a:pt x="6688" y="5210"/>
                    <a:pt x="6794" y="4892"/>
                  </a:cubicBezTo>
                  <a:cubicBezTo>
                    <a:pt x="6901" y="4572"/>
                    <a:pt x="7051" y="4273"/>
                    <a:pt x="7346" y="4087"/>
                  </a:cubicBezTo>
                  <a:cubicBezTo>
                    <a:pt x="7840" y="3775"/>
                    <a:pt x="8355" y="3501"/>
                    <a:pt x="8889" y="3263"/>
                  </a:cubicBezTo>
                  <a:cubicBezTo>
                    <a:pt x="8967" y="3257"/>
                    <a:pt x="9045" y="3250"/>
                    <a:pt x="9123" y="3243"/>
                  </a:cubicBezTo>
                  <a:cubicBezTo>
                    <a:pt x="9949" y="3164"/>
                    <a:pt x="10777" y="2970"/>
                    <a:pt x="11603" y="2933"/>
                  </a:cubicBezTo>
                  <a:cubicBezTo>
                    <a:pt x="11658" y="2930"/>
                    <a:pt x="11713" y="2930"/>
                    <a:pt x="11768" y="2928"/>
                  </a:cubicBezTo>
                  <a:close/>
                  <a:moveTo>
                    <a:pt x="7872" y="3322"/>
                  </a:moveTo>
                  <a:cubicBezTo>
                    <a:pt x="7596" y="3464"/>
                    <a:pt x="7315" y="3610"/>
                    <a:pt x="7065" y="3783"/>
                  </a:cubicBezTo>
                  <a:cubicBezTo>
                    <a:pt x="6564" y="4131"/>
                    <a:pt x="6412" y="4728"/>
                    <a:pt x="6251" y="5282"/>
                  </a:cubicBezTo>
                  <a:cubicBezTo>
                    <a:pt x="6041" y="6012"/>
                    <a:pt x="6077" y="6723"/>
                    <a:pt x="6259" y="7455"/>
                  </a:cubicBezTo>
                  <a:cubicBezTo>
                    <a:pt x="6342" y="7798"/>
                    <a:pt x="6448" y="8133"/>
                    <a:pt x="6545" y="8473"/>
                  </a:cubicBezTo>
                  <a:cubicBezTo>
                    <a:pt x="6655" y="8856"/>
                    <a:pt x="6726" y="9250"/>
                    <a:pt x="6881" y="9619"/>
                  </a:cubicBezTo>
                  <a:cubicBezTo>
                    <a:pt x="7013" y="9934"/>
                    <a:pt x="7183" y="10228"/>
                    <a:pt x="7343" y="10528"/>
                  </a:cubicBezTo>
                  <a:cubicBezTo>
                    <a:pt x="7550" y="10914"/>
                    <a:pt x="7710" y="11320"/>
                    <a:pt x="7891" y="11718"/>
                  </a:cubicBezTo>
                  <a:cubicBezTo>
                    <a:pt x="8238" y="12482"/>
                    <a:pt x="8669" y="13185"/>
                    <a:pt x="9152" y="13870"/>
                  </a:cubicBezTo>
                  <a:cubicBezTo>
                    <a:pt x="9630" y="14548"/>
                    <a:pt x="10114" y="15218"/>
                    <a:pt x="10553" y="15923"/>
                  </a:cubicBezTo>
                  <a:cubicBezTo>
                    <a:pt x="10986" y="16620"/>
                    <a:pt x="11414" y="17318"/>
                    <a:pt x="11914" y="17970"/>
                  </a:cubicBezTo>
                  <a:cubicBezTo>
                    <a:pt x="12925" y="19290"/>
                    <a:pt x="14082" y="20488"/>
                    <a:pt x="15110" y="21794"/>
                  </a:cubicBezTo>
                  <a:cubicBezTo>
                    <a:pt x="16130" y="23088"/>
                    <a:pt x="17161" y="24381"/>
                    <a:pt x="18339" y="25538"/>
                  </a:cubicBezTo>
                  <a:cubicBezTo>
                    <a:pt x="19018" y="26204"/>
                    <a:pt x="19735" y="26857"/>
                    <a:pt x="20496" y="27444"/>
                  </a:cubicBezTo>
                  <a:cubicBezTo>
                    <a:pt x="20544" y="27551"/>
                    <a:pt x="20589" y="27660"/>
                    <a:pt x="20628" y="27771"/>
                  </a:cubicBezTo>
                  <a:cubicBezTo>
                    <a:pt x="20749" y="28115"/>
                    <a:pt x="20797" y="28472"/>
                    <a:pt x="20882" y="28824"/>
                  </a:cubicBezTo>
                  <a:cubicBezTo>
                    <a:pt x="20835" y="28795"/>
                    <a:pt x="20788" y="28764"/>
                    <a:pt x="20741" y="28734"/>
                  </a:cubicBezTo>
                  <a:cubicBezTo>
                    <a:pt x="20091" y="28320"/>
                    <a:pt x="19421" y="27950"/>
                    <a:pt x="18739" y="27593"/>
                  </a:cubicBezTo>
                  <a:cubicBezTo>
                    <a:pt x="18043" y="27226"/>
                    <a:pt x="17413" y="26757"/>
                    <a:pt x="16805" y="26260"/>
                  </a:cubicBezTo>
                  <a:cubicBezTo>
                    <a:pt x="15561" y="25245"/>
                    <a:pt x="14348" y="24201"/>
                    <a:pt x="13019" y="23297"/>
                  </a:cubicBezTo>
                  <a:cubicBezTo>
                    <a:pt x="11727" y="22416"/>
                    <a:pt x="10433" y="21536"/>
                    <a:pt x="9231" y="20536"/>
                  </a:cubicBezTo>
                  <a:cubicBezTo>
                    <a:pt x="8635" y="20039"/>
                    <a:pt x="8036" y="19518"/>
                    <a:pt x="7530" y="18928"/>
                  </a:cubicBezTo>
                  <a:cubicBezTo>
                    <a:pt x="7036" y="18352"/>
                    <a:pt x="6633" y="17703"/>
                    <a:pt x="6157" y="17112"/>
                  </a:cubicBezTo>
                  <a:cubicBezTo>
                    <a:pt x="5719" y="16571"/>
                    <a:pt x="5218" y="16081"/>
                    <a:pt x="4770" y="15548"/>
                  </a:cubicBezTo>
                  <a:cubicBezTo>
                    <a:pt x="4286" y="14969"/>
                    <a:pt x="3926" y="14367"/>
                    <a:pt x="3627" y="13676"/>
                  </a:cubicBezTo>
                  <a:cubicBezTo>
                    <a:pt x="3305" y="12931"/>
                    <a:pt x="2999" y="12207"/>
                    <a:pt x="2556" y="11526"/>
                  </a:cubicBezTo>
                  <a:cubicBezTo>
                    <a:pt x="2118" y="10854"/>
                    <a:pt x="1802" y="10120"/>
                    <a:pt x="1519" y="9372"/>
                  </a:cubicBezTo>
                  <a:cubicBezTo>
                    <a:pt x="1244" y="8645"/>
                    <a:pt x="1015" y="7899"/>
                    <a:pt x="874" y="7134"/>
                  </a:cubicBezTo>
                  <a:cubicBezTo>
                    <a:pt x="806" y="6768"/>
                    <a:pt x="769" y="6397"/>
                    <a:pt x="710" y="6030"/>
                  </a:cubicBezTo>
                  <a:cubicBezTo>
                    <a:pt x="644" y="5608"/>
                    <a:pt x="552" y="5173"/>
                    <a:pt x="579" y="4744"/>
                  </a:cubicBezTo>
                  <a:cubicBezTo>
                    <a:pt x="622" y="4084"/>
                    <a:pt x="1260" y="3994"/>
                    <a:pt x="1790" y="3876"/>
                  </a:cubicBezTo>
                  <a:cubicBezTo>
                    <a:pt x="2595" y="3696"/>
                    <a:pt x="3403" y="3549"/>
                    <a:pt x="4225" y="3469"/>
                  </a:cubicBezTo>
                  <a:cubicBezTo>
                    <a:pt x="5438" y="3351"/>
                    <a:pt x="6657" y="3369"/>
                    <a:pt x="7872" y="3322"/>
                  </a:cubicBezTo>
                  <a:close/>
                  <a:moveTo>
                    <a:pt x="57353" y="2298"/>
                  </a:moveTo>
                  <a:lnTo>
                    <a:pt x="57353" y="2298"/>
                  </a:lnTo>
                  <a:cubicBezTo>
                    <a:pt x="57325" y="2913"/>
                    <a:pt x="57283" y="3528"/>
                    <a:pt x="57307" y="4143"/>
                  </a:cubicBezTo>
                  <a:cubicBezTo>
                    <a:pt x="57337" y="4924"/>
                    <a:pt x="57532" y="5670"/>
                    <a:pt x="57674" y="6433"/>
                  </a:cubicBezTo>
                  <a:cubicBezTo>
                    <a:pt x="57822" y="7222"/>
                    <a:pt x="58033" y="7990"/>
                    <a:pt x="58206" y="8771"/>
                  </a:cubicBezTo>
                  <a:cubicBezTo>
                    <a:pt x="58389" y="9596"/>
                    <a:pt x="58473" y="10433"/>
                    <a:pt x="58503" y="11276"/>
                  </a:cubicBezTo>
                  <a:cubicBezTo>
                    <a:pt x="58562" y="12953"/>
                    <a:pt x="58557" y="14662"/>
                    <a:pt x="58373" y="16332"/>
                  </a:cubicBezTo>
                  <a:cubicBezTo>
                    <a:pt x="58324" y="16769"/>
                    <a:pt x="58261" y="17203"/>
                    <a:pt x="58190" y="17637"/>
                  </a:cubicBezTo>
                  <a:cubicBezTo>
                    <a:pt x="57920" y="18162"/>
                    <a:pt x="57632" y="18678"/>
                    <a:pt x="57334" y="19187"/>
                  </a:cubicBezTo>
                  <a:cubicBezTo>
                    <a:pt x="56934" y="19869"/>
                    <a:pt x="56548" y="20582"/>
                    <a:pt x="56081" y="21222"/>
                  </a:cubicBezTo>
                  <a:cubicBezTo>
                    <a:pt x="55612" y="21866"/>
                    <a:pt x="55007" y="22372"/>
                    <a:pt x="54485" y="22969"/>
                  </a:cubicBezTo>
                  <a:cubicBezTo>
                    <a:pt x="54040" y="23478"/>
                    <a:pt x="53716" y="24092"/>
                    <a:pt x="53196" y="24533"/>
                  </a:cubicBezTo>
                  <a:cubicBezTo>
                    <a:pt x="52619" y="25021"/>
                    <a:pt x="51915" y="25345"/>
                    <a:pt x="51279" y="25744"/>
                  </a:cubicBezTo>
                  <a:cubicBezTo>
                    <a:pt x="50622" y="26158"/>
                    <a:pt x="49983" y="26594"/>
                    <a:pt x="49254" y="26871"/>
                  </a:cubicBezTo>
                  <a:cubicBezTo>
                    <a:pt x="47791" y="27427"/>
                    <a:pt x="46388" y="28140"/>
                    <a:pt x="44896" y="28617"/>
                  </a:cubicBezTo>
                  <a:cubicBezTo>
                    <a:pt x="44132" y="28861"/>
                    <a:pt x="43365" y="28978"/>
                    <a:pt x="42577" y="29109"/>
                  </a:cubicBezTo>
                  <a:cubicBezTo>
                    <a:pt x="41735" y="29249"/>
                    <a:pt x="40921" y="29512"/>
                    <a:pt x="40083" y="29671"/>
                  </a:cubicBezTo>
                  <a:cubicBezTo>
                    <a:pt x="39222" y="29833"/>
                    <a:pt x="38347" y="29928"/>
                    <a:pt x="37477" y="30044"/>
                  </a:cubicBezTo>
                  <a:cubicBezTo>
                    <a:pt x="36721" y="30143"/>
                    <a:pt x="35936" y="30330"/>
                    <a:pt x="35172" y="30330"/>
                  </a:cubicBezTo>
                  <a:cubicBezTo>
                    <a:pt x="35125" y="30330"/>
                    <a:pt x="35079" y="30329"/>
                    <a:pt x="35032" y="30328"/>
                  </a:cubicBezTo>
                  <a:cubicBezTo>
                    <a:pt x="34995" y="30326"/>
                    <a:pt x="34957" y="30326"/>
                    <a:pt x="34920" y="30326"/>
                  </a:cubicBezTo>
                  <a:cubicBezTo>
                    <a:pt x="34600" y="30326"/>
                    <a:pt x="34286" y="30368"/>
                    <a:pt x="33974" y="30419"/>
                  </a:cubicBezTo>
                  <a:cubicBezTo>
                    <a:pt x="33263" y="30281"/>
                    <a:pt x="32562" y="30085"/>
                    <a:pt x="31841" y="29989"/>
                  </a:cubicBezTo>
                  <a:cubicBezTo>
                    <a:pt x="31483" y="29942"/>
                    <a:pt x="31125" y="29942"/>
                    <a:pt x="30774" y="29853"/>
                  </a:cubicBezTo>
                  <a:cubicBezTo>
                    <a:pt x="30401" y="29759"/>
                    <a:pt x="30047" y="29699"/>
                    <a:pt x="29660" y="29696"/>
                  </a:cubicBezTo>
                  <a:cubicBezTo>
                    <a:pt x="29644" y="29696"/>
                    <a:pt x="29629" y="29696"/>
                    <a:pt x="29613" y="29696"/>
                  </a:cubicBezTo>
                  <a:cubicBezTo>
                    <a:pt x="29076" y="29696"/>
                    <a:pt x="28541" y="29752"/>
                    <a:pt x="28006" y="29752"/>
                  </a:cubicBezTo>
                  <a:cubicBezTo>
                    <a:pt x="27730" y="29752"/>
                    <a:pt x="27455" y="29737"/>
                    <a:pt x="27179" y="29692"/>
                  </a:cubicBezTo>
                  <a:cubicBezTo>
                    <a:pt x="26427" y="29569"/>
                    <a:pt x="25686" y="29350"/>
                    <a:pt x="24947" y="29167"/>
                  </a:cubicBezTo>
                  <a:cubicBezTo>
                    <a:pt x="24145" y="28969"/>
                    <a:pt x="23361" y="28731"/>
                    <a:pt x="22628" y="28346"/>
                  </a:cubicBezTo>
                  <a:cubicBezTo>
                    <a:pt x="21991" y="28011"/>
                    <a:pt x="21395" y="27610"/>
                    <a:pt x="20825" y="27171"/>
                  </a:cubicBezTo>
                  <a:cubicBezTo>
                    <a:pt x="20595" y="26693"/>
                    <a:pt x="20298" y="26247"/>
                    <a:pt x="19978" y="25826"/>
                  </a:cubicBezTo>
                  <a:cubicBezTo>
                    <a:pt x="19540" y="25249"/>
                    <a:pt x="19043" y="24723"/>
                    <a:pt x="18648" y="24113"/>
                  </a:cubicBezTo>
                  <a:cubicBezTo>
                    <a:pt x="18459" y="23818"/>
                    <a:pt x="18276" y="23519"/>
                    <a:pt x="18070" y="23236"/>
                  </a:cubicBezTo>
                  <a:cubicBezTo>
                    <a:pt x="17824" y="22900"/>
                    <a:pt x="17541" y="22590"/>
                    <a:pt x="17289" y="22257"/>
                  </a:cubicBezTo>
                  <a:cubicBezTo>
                    <a:pt x="16824" y="21642"/>
                    <a:pt x="16398" y="20997"/>
                    <a:pt x="15908" y="20399"/>
                  </a:cubicBezTo>
                  <a:cubicBezTo>
                    <a:pt x="15407" y="19786"/>
                    <a:pt x="14896" y="19184"/>
                    <a:pt x="14418" y="18552"/>
                  </a:cubicBezTo>
                  <a:cubicBezTo>
                    <a:pt x="13476" y="17307"/>
                    <a:pt x="12729" y="15966"/>
                    <a:pt x="12022" y="14578"/>
                  </a:cubicBezTo>
                  <a:cubicBezTo>
                    <a:pt x="11633" y="13814"/>
                    <a:pt x="11429" y="13020"/>
                    <a:pt x="11232" y="12192"/>
                  </a:cubicBezTo>
                  <a:cubicBezTo>
                    <a:pt x="11072" y="11524"/>
                    <a:pt x="10535" y="11015"/>
                    <a:pt x="10451" y="10326"/>
                  </a:cubicBezTo>
                  <a:cubicBezTo>
                    <a:pt x="10371" y="9672"/>
                    <a:pt x="10467" y="8978"/>
                    <a:pt x="10485" y="8320"/>
                  </a:cubicBezTo>
                  <a:cubicBezTo>
                    <a:pt x="10504" y="7561"/>
                    <a:pt x="10608" y="6810"/>
                    <a:pt x="10809" y="6078"/>
                  </a:cubicBezTo>
                  <a:cubicBezTo>
                    <a:pt x="11005" y="5367"/>
                    <a:pt x="11275" y="4667"/>
                    <a:pt x="11592" y="4001"/>
                  </a:cubicBezTo>
                  <a:cubicBezTo>
                    <a:pt x="11724" y="3725"/>
                    <a:pt x="11870" y="3456"/>
                    <a:pt x="12028" y="3195"/>
                  </a:cubicBezTo>
                  <a:cubicBezTo>
                    <a:pt x="12083" y="3104"/>
                    <a:pt x="12138" y="3004"/>
                    <a:pt x="12208" y="2922"/>
                  </a:cubicBezTo>
                  <a:cubicBezTo>
                    <a:pt x="12824" y="2926"/>
                    <a:pt x="13444" y="2963"/>
                    <a:pt x="14058" y="2963"/>
                  </a:cubicBezTo>
                  <a:cubicBezTo>
                    <a:pt x="14363" y="2963"/>
                    <a:pt x="14667" y="2964"/>
                    <a:pt x="14972" y="2964"/>
                  </a:cubicBezTo>
                  <a:cubicBezTo>
                    <a:pt x="15506" y="2964"/>
                    <a:pt x="16039" y="2963"/>
                    <a:pt x="16573" y="2958"/>
                  </a:cubicBezTo>
                  <a:cubicBezTo>
                    <a:pt x="16815" y="2955"/>
                    <a:pt x="17057" y="2951"/>
                    <a:pt x="17298" y="2951"/>
                  </a:cubicBezTo>
                  <a:cubicBezTo>
                    <a:pt x="17459" y="2951"/>
                    <a:pt x="17619" y="2953"/>
                    <a:pt x="17779" y="2959"/>
                  </a:cubicBezTo>
                  <a:cubicBezTo>
                    <a:pt x="18169" y="2974"/>
                    <a:pt x="18539" y="3091"/>
                    <a:pt x="18924" y="3145"/>
                  </a:cubicBezTo>
                  <a:cubicBezTo>
                    <a:pt x="19201" y="3183"/>
                    <a:pt x="19487" y="3196"/>
                    <a:pt x="19776" y="3196"/>
                  </a:cubicBezTo>
                  <a:cubicBezTo>
                    <a:pt x="20280" y="3196"/>
                    <a:pt x="20792" y="3155"/>
                    <a:pt x="21282" y="3136"/>
                  </a:cubicBezTo>
                  <a:cubicBezTo>
                    <a:pt x="21872" y="3112"/>
                    <a:pt x="22463" y="3081"/>
                    <a:pt x="23054" y="3081"/>
                  </a:cubicBezTo>
                  <a:cubicBezTo>
                    <a:pt x="23270" y="3081"/>
                    <a:pt x="23486" y="3085"/>
                    <a:pt x="23702" y="3095"/>
                  </a:cubicBezTo>
                  <a:cubicBezTo>
                    <a:pt x="24488" y="3133"/>
                    <a:pt x="25264" y="3283"/>
                    <a:pt x="26049" y="3344"/>
                  </a:cubicBezTo>
                  <a:cubicBezTo>
                    <a:pt x="26860" y="3408"/>
                    <a:pt x="27673" y="3430"/>
                    <a:pt x="28488" y="3433"/>
                  </a:cubicBezTo>
                  <a:cubicBezTo>
                    <a:pt x="28541" y="3433"/>
                    <a:pt x="28595" y="3433"/>
                    <a:pt x="28649" y="3433"/>
                  </a:cubicBezTo>
                  <a:cubicBezTo>
                    <a:pt x="30264" y="3433"/>
                    <a:pt x="31879" y="3359"/>
                    <a:pt x="33495" y="3357"/>
                  </a:cubicBezTo>
                  <a:cubicBezTo>
                    <a:pt x="34350" y="3356"/>
                    <a:pt x="35204" y="3356"/>
                    <a:pt x="36059" y="3356"/>
                  </a:cubicBezTo>
                  <a:cubicBezTo>
                    <a:pt x="36914" y="3356"/>
                    <a:pt x="37769" y="3356"/>
                    <a:pt x="38624" y="3357"/>
                  </a:cubicBezTo>
                  <a:cubicBezTo>
                    <a:pt x="39594" y="3357"/>
                    <a:pt x="40564" y="3352"/>
                    <a:pt x="41534" y="3352"/>
                  </a:cubicBezTo>
                  <a:cubicBezTo>
                    <a:pt x="42304" y="3352"/>
                    <a:pt x="43075" y="3355"/>
                    <a:pt x="43845" y="3368"/>
                  </a:cubicBezTo>
                  <a:cubicBezTo>
                    <a:pt x="43863" y="3368"/>
                    <a:pt x="43881" y="3368"/>
                    <a:pt x="43899" y="3368"/>
                  </a:cubicBezTo>
                  <a:cubicBezTo>
                    <a:pt x="44598" y="3368"/>
                    <a:pt x="45245" y="3134"/>
                    <a:pt x="45942" y="3134"/>
                  </a:cubicBezTo>
                  <a:cubicBezTo>
                    <a:pt x="45988" y="3134"/>
                    <a:pt x="46034" y="3135"/>
                    <a:pt x="46080" y="3137"/>
                  </a:cubicBezTo>
                  <a:cubicBezTo>
                    <a:pt x="46876" y="3174"/>
                    <a:pt x="47658" y="3351"/>
                    <a:pt x="48456" y="3378"/>
                  </a:cubicBezTo>
                  <a:cubicBezTo>
                    <a:pt x="48787" y="3389"/>
                    <a:pt x="49122" y="3395"/>
                    <a:pt x="49458" y="3395"/>
                  </a:cubicBezTo>
                  <a:cubicBezTo>
                    <a:pt x="49960" y="3395"/>
                    <a:pt x="50465" y="3381"/>
                    <a:pt x="50957" y="3349"/>
                  </a:cubicBezTo>
                  <a:cubicBezTo>
                    <a:pt x="51313" y="3325"/>
                    <a:pt x="51654" y="3251"/>
                    <a:pt x="52005" y="3197"/>
                  </a:cubicBezTo>
                  <a:cubicBezTo>
                    <a:pt x="52401" y="3135"/>
                    <a:pt x="52802" y="3197"/>
                    <a:pt x="53196" y="3108"/>
                  </a:cubicBezTo>
                  <a:cubicBezTo>
                    <a:pt x="53523" y="3033"/>
                    <a:pt x="53835" y="2902"/>
                    <a:pt x="54163" y="2827"/>
                  </a:cubicBezTo>
                  <a:cubicBezTo>
                    <a:pt x="54518" y="2746"/>
                    <a:pt x="54882" y="2752"/>
                    <a:pt x="55237" y="2668"/>
                  </a:cubicBezTo>
                  <a:cubicBezTo>
                    <a:pt x="55595" y="2585"/>
                    <a:pt x="55935" y="2615"/>
                    <a:pt x="56294" y="2576"/>
                  </a:cubicBezTo>
                  <a:cubicBezTo>
                    <a:pt x="56556" y="2545"/>
                    <a:pt x="56801" y="2439"/>
                    <a:pt x="57054" y="2369"/>
                  </a:cubicBezTo>
                  <a:cubicBezTo>
                    <a:pt x="57140" y="2346"/>
                    <a:pt x="57247" y="2313"/>
                    <a:pt x="57353" y="2298"/>
                  </a:cubicBezTo>
                  <a:close/>
                  <a:moveTo>
                    <a:pt x="21096" y="27884"/>
                  </a:moveTo>
                  <a:lnTo>
                    <a:pt x="21096" y="27884"/>
                  </a:lnTo>
                  <a:cubicBezTo>
                    <a:pt x="21377" y="28081"/>
                    <a:pt x="21664" y="28269"/>
                    <a:pt x="21957" y="28444"/>
                  </a:cubicBezTo>
                  <a:cubicBezTo>
                    <a:pt x="23331" y="29259"/>
                    <a:pt x="24884" y="29593"/>
                    <a:pt x="26423" y="29957"/>
                  </a:cubicBezTo>
                  <a:cubicBezTo>
                    <a:pt x="27034" y="30101"/>
                    <a:pt x="27620" y="30155"/>
                    <a:pt x="28225" y="30155"/>
                  </a:cubicBezTo>
                  <a:cubicBezTo>
                    <a:pt x="28444" y="30155"/>
                    <a:pt x="28666" y="30147"/>
                    <a:pt x="28893" y="30135"/>
                  </a:cubicBezTo>
                  <a:cubicBezTo>
                    <a:pt x="29139" y="30122"/>
                    <a:pt x="29390" y="30105"/>
                    <a:pt x="29640" y="30105"/>
                  </a:cubicBezTo>
                  <a:cubicBezTo>
                    <a:pt x="29803" y="30105"/>
                    <a:pt x="29966" y="30112"/>
                    <a:pt x="30127" y="30132"/>
                  </a:cubicBezTo>
                  <a:cubicBezTo>
                    <a:pt x="30514" y="30179"/>
                    <a:pt x="30876" y="30322"/>
                    <a:pt x="31267" y="30349"/>
                  </a:cubicBezTo>
                  <a:cubicBezTo>
                    <a:pt x="31791" y="30383"/>
                    <a:pt x="32301" y="30482"/>
                    <a:pt x="32810" y="30592"/>
                  </a:cubicBezTo>
                  <a:cubicBezTo>
                    <a:pt x="32803" y="30592"/>
                    <a:pt x="32796" y="30593"/>
                    <a:pt x="32790" y="30594"/>
                  </a:cubicBezTo>
                  <a:cubicBezTo>
                    <a:pt x="32371" y="30625"/>
                    <a:pt x="31959" y="30671"/>
                    <a:pt x="31548" y="30725"/>
                  </a:cubicBezTo>
                  <a:cubicBezTo>
                    <a:pt x="31399" y="30724"/>
                    <a:pt x="31249" y="30723"/>
                    <a:pt x="31100" y="30723"/>
                  </a:cubicBezTo>
                  <a:cubicBezTo>
                    <a:pt x="30921" y="30723"/>
                    <a:pt x="30743" y="30724"/>
                    <a:pt x="30565" y="30730"/>
                  </a:cubicBezTo>
                  <a:cubicBezTo>
                    <a:pt x="30469" y="30733"/>
                    <a:pt x="30376" y="30735"/>
                    <a:pt x="30284" y="30735"/>
                  </a:cubicBezTo>
                  <a:cubicBezTo>
                    <a:pt x="29979" y="30735"/>
                    <a:pt x="29694" y="30712"/>
                    <a:pt x="29382" y="30620"/>
                  </a:cubicBezTo>
                  <a:cubicBezTo>
                    <a:pt x="29133" y="30546"/>
                    <a:pt x="28909" y="30524"/>
                    <a:pt x="28668" y="30524"/>
                  </a:cubicBezTo>
                  <a:cubicBezTo>
                    <a:pt x="28590" y="30524"/>
                    <a:pt x="28510" y="30526"/>
                    <a:pt x="28427" y="30530"/>
                  </a:cubicBezTo>
                  <a:cubicBezTo>
                    <a:pt x="28407" y="30531"/>
                    <a:pt x="28387" y="30531"/>
                    <a:pt x="28367" y="30531"/>
                  </a:cubicBezTo>
                  <a:cubicBezTo>
                    <a:pt x="28012" y="30531"/>
                    <a:pt x="27705" y="30377"/>
                    <a:pt x="27356" y="30326"/>
                  </a:cubicBezTo>
                  <a:cubicBezTo>
                    <a:pt x="27277" y="30314"/>
                    <a:pt x="27198" y="30309"/>
                    <a:pt x="27119" y="30309"/>
                  </a:cubicBezTo>
                  <a:cubicBezTo>
                    <a:pt x="26910" y="30309"/>
                    <a:pt x="26702" y="30340"/>
                    <a:pt x="26493" y="30340"/>
                  </a:cubicBezTo>
                  <a:cubicBezTo>
                    <a:pt x="26448" y="30340"/>
                    <a:pt x="26403" y="30338"/>
                    <a:pt x="26358" y="30335"/>
                  </a:cubicBezTo>
                  <a:cubicBezTo>
                    <a:pt x="25989" y="30308"/>
                    <a:pt x="25622" y="30135"/>
                    <a:pt x="25254" y="30075"/>
                  </a:cubicBezTo>
                  <a:cubicBezTo>
                    <a:pt x="24471" y="29947"/>
                    <a:pt x="23676" y="29874"/>
                    <a:pt x="22909" y="29667"/>
                  </a:cubicBezTo>
                  <a:cubicBezTo>
                    <a:pt x="22547" y="29569"/>
                    <a:pt x="22183" y="29456"/>
                    <a:pt x="21831" y="29326"/>
                  </a:cubicBezTo>
                  <a:cubicBezTo>
                    <a:pt x="21666" y="29264"/>
                    <a:pt x="21506" y="29190"/>
                    <a:pt x="21351" y="29104"/>
                  </a:cubicBezTo>
                  <a:cubicBezTo>
                    <a:pt x="21338" y="28989"/>
                    <a:pt x="21318" y="28874"/>
                    <a:pt x="21292" y="28761"/>
                  </a:cubicBezTo>
                  <a:cubicBezTo>
                    <a:pt x="21219" y="28469"/>
                    <a:pt x="21175" y="28173"/>
                    <a:pt x="21096" y="27884"/>
                  </a:cubicBezTo>
                  <a:close/>
                  <a:moveTo>
                    <a:pt x="57979" y="18792"/>
                  </a:moveTo>
                  <a:cubicBezTo>
                    <a:pt x="57851" y="19457"/>
                    <a:pt x="57713" y="20121"/>
                    <a:pt x="57586" y="20785"/>
                  </a:cubicBezTo>
                  <a:cubicBezTo>
                    <a:pt x="57330" y="22119"/>
                    <a:pt x="57037" y="23477"/>
                    <a:pt x="56401" y="24689"/>
                  </a:cubicBezTo>
                  <a:cubicBezTo>
                    <a:pt x="55725" y="25976"/>
                    <a:pt x="54709" y="26905"/>
                    <a:pt x="53415" y="27550"/>
                  </a:cubicBezTo>
                  <a:cubicBezTo>
                    <a:pt x="52744" y="27883"/>
                    <a:pt x="52041" y="28130"/>
                    <a:pt x="51347" y="28411"/>
                  </a:cubicBezTo>
                  <a:cubicBezTo>
                    <a:pt x="50638" y="28698"/>
                    <a:pt x="49934" y="29148"/>
                    <a:pt x="49147" y="29148"/>
                  </a:cubicBezTo>
                  <a:cubicBezTo>
                    <a:pt x="49144" y="29148"/>
                    <a:pt x="49140" y="29148"/>
                    <a:pt x="49136" y="29148"/>
                  </a:cubicBezTo>
                  <a:cubicBezTo>
                    <a:pt x="49130" y="29148"/>
                    <a:pt x="49124" y="29148"/>
                    <a:pt x="49117" y="29148"/>
                  </a:cubicBezTo>
                  <a:cubicBezTo>
                    <a:pt x="48327" y="29148"/>
                    <a:pt x="47544" y="29405"/>
                    <a:pt x="46773" y="29567"/>
                  </a:cubicBezTo>
                  <a:cubicBezTo>
                    <a:pt x="45957" y="29740"/>
                    <a:pt x="45142" y="29925"/>
                    <a:pt x="44321" y="30078"/>
                  </a:cubicBezTo>
                  <a:cubicBezTo>
                    <a:pt x="43500" y="30231"/>
                    <a:pt x="42677" y="30315"/>
                    <a:pt x="41852" y="30427"/>
                  </a:cubicBezTo>
                  <a:cubicBezTo>
                    <a:pt x="41024" y="30539"/>
                    <a:pt x="40191" y="30524"/>
                    <a:pt x="39361" y="30616"/>
                  </a:cubicBezTo>
                  <a:cubicBezTo>
                    <a:pt x="38466" y="30716"/>
                    <a:pt x="37565" y="30737"/>
                    <a:pt x="36663" y="30737"/>
                  </a:cubicBezTo>
                  <a:cubicBezTo>
                    <a:pt x="36640" y="30737"/>
                    <a:pt x="36618" y="30737"/>
                    <a:pt x="36596" y="30737"/>
                  </a:cubicBezTo>
                  <a:cubicBezTo>
                    <a:pt x="36545" y="30724"/>
                    <a:pt x="36495" y="30711"/>
                    <a:pt x="36446" y="30697"/>
                  </a:cubicBezTo>
                  <a:cubicBezTo>
                    <a:pt x="36364" y="30672"/>
                    <a:pt x="36282" y="30648"/>
                    <a:pt x="36201" y="30627"/>
                  </a:cubicBezTo>
                  <a:cubicBezTo>
                    <a:pt x="36476" y="30587"/>
                    <a:pt x="36753" y="30546"/>
                    <a:pt x="37030" y="30508"/>
                  </a:cubicBezTo>
                  <a:cubicBezTo>
                    <a:pt x="37887" y="30393"/>
                    <a:pt x="38745" y="30286"/>
                    <a:pt x="39600" y="30156"/>
                  </a:cubicBezTo>
                  <a:cubicBezTo>
                    <a:pt x="40491" y="30022"/>
                    <a:pt x="41350" y="29773"/>
                    <a:pt x="42229" y="29584"/>
                  </a:cubicBezTo>
                  <a:cubicBezTo>
                    <a:pt x="43047" y="29407"/>
                    <a:pt x="43876" y="29339"/>
                    <a:pt x="44683" y="29102"/>
                  </a:cubicBezTo>
                  <a:cubicBezTo>
                    <a:pt x="46242" y="28644"/>
                    <a:pt x="47690" y="27894"/>
                    <a:pt x="49202" y="27311"/>
                  </a:cubicBezTo>
                  <a:cubicBezTo>
                    <a:pt x="49921" y="27033"/>
                    <a:pt x="50561" y="26667"/>
                    <a:pt x="51209" y="26251"/>
                  </a:cubicBezTo>
                  <a:cubicBezTo>
                    <a:pt x="51861" y="25831"/>
                    <a:pt x="52562" y="25480"/>
                    <a:pt x="53187" y="25020"/>
                  </a:cubicBezTo>
                  <a:cubicBezTo>
                    <a:pt x="53754" y="24604"/>
                    <a:pt x="54118" y="24050"/>
                    <a:pt x="54538" y="23499"/>
                  </a:cubicBezTo>
                  <a:cubicBezTo>
                    <a:pt x="55018" y="22870"/>
                    <a:pt x="55644" y="22367"/>
                    <a:pt x="56141" y="21749"/>
                  </a:cubicBezTo>
                  <a:cubicBezTo>
                    <a:pt x="56636" y="21134"/>
                    <a:pt x="57019" y="20436"/>
                    <a:pt x="57422" y="19758"/>
                  </a:cubicBezTo>
                  <a:cubicBezTo>
                    <a:pt x="57610" y="19439"/>
                    <a:pt x="57797" y="19117"/>
                    <a:pt x="57979" y="18792"/>
                  </a:cubicBezTo>
                  <a:close/>
                  <a:moveTo>
                    <a:pt x="21438" y="29605"/>
                  </a:moveTo>
                  <a:cubicBezTo>
                    <a:pt x="21794" y="29758"/>
                    <a:pt x="22168" y="29869"/>
                    <a:pt x="22539" y="29982"/>
                  </a:cubicBezTo>
                  <a:cubicBezTo>
                    <a:pt x="23319" y="30220"/>
                    <a:pt x="24125" y="30309"/>
                    <a:pt x="24928" y="30431"/>
                  </a:cubicBezTo>
                  <a:cubicBezTo>
                    <a:pt x="25266" y="30482"/>
                    <a:pt x="25600" y="30557"/>
                    <a:pt x="25927" y="30657"/>
                  </a:cubicBezTo>
                  <a:cubicBezTo>
                    <a:pt x="26109" y="30712"/>
                    <a:pt x="26284" y="30727"/>
                    <a:pt x="26458" y="30727"/>
                  </a:cubicBezTo>
                  <a:cubicBezTo>
                    <a:pt x="26648" y="30727"/>
                    <a:pt x="26837" y="30710"/>
                    <a:pt x="27037" y="30710"/>
                  </a:cubicBezTo>
                  <a:cubicBezTo>
                    <a:pt x="27057" y="30710"/>
                    <a:pt x="27076" y="30710"/>
                    <a:pt x="27096" y="30710"/>
                  </a:cubicBezTo>
                  <a:cubicBezTo>
                    <a:pt x="27439" y="30716"/>
                    <a:pt x="27739" y="30875"/>
                    <a:pt x="28075" y="30923"/>
                  </a:cubicBezTo>
                  <a:cubicBezTo>
                    <a:pt x="28143" y="30932"/>
                    <a:pt x="28210" y="30936"/>
                    <a:pt x="28277" y="30936"/>
                  </a:cubicBezTo>
                  <a:cubicBezTo>
                    <a:pt x="28394" y="30936"/>
                    <a:pt x="28510" y="30925"/>
                    <a:pt x="28629" y="30919"/>
                  </a:cubicBezTo>
                  <a:cubicBezTo>
                    <a:pt x="28658" y="30917"/>
                    <a:pt x="28686" y="30916"/>
                    <a:pt x="28714" y="30916"/>
                  </a:cubicBezTo>
                  <a:cubicBezTo>
                    <a:pt x="28907" y="30916"/>
                    <a:pt x="29085" y="30953"/>
                    <a:pt x="29275" y="31010"/>
                  </a:cubicBezTo>
                  <a:cubicBezTo>
                    <a:pt x="29288" y="31013"/>
                    <a:pt x="29300" y="31016"/>
                    <a:pt x="29312" y="31019"/>
                  </a:cubicBezTo>
                  <a:cubicBezTo>
                    <a:pt x="28324" y="31105"/>
                    <a:pt x="27331" y="31117"/>
                    <a:pt x="26339" y="31117"/>
                  </a:cubicBezTo>
                  <a:cubicBezTo>
                    <a:pt x="26037" y="31117"/>
                    <a:pt x="25735" y="31116"/>
                    <a:pt x="25433" y="31116"/>
                  </a:cubicBezTo>
                  <a:lnTo>
                    <a:pt x="25434" y="31116"/>
                  </a:lnTo>
                  <a:cubicBezTo>
                    <a:pt x="25395" y="31116"/>
                    <a:pt x="25356" y="31116"/>
                    <a:pt x="25317" y="31116"/>
                  </a:cubicBezTo>
                  <a:cubicBezTo>
                    <a:pt x="25287" y="31116"/>
                    <a:pt x="25256" y="31116"/>
                    <a:pt x="25225" y="31116"/>
                  </a:cubicBezTo>
                  <a:cubicBezTo>
                    <a:pt x="24546" y="31116"/>
                    <a:pt x="23870" y="31112"/>
                    <a:pt x="23205" y="30943"/>
                  </a:cubicBezTo>
                  <a:cubicBezTo>
                    <a:pt x="22877" y="30860"/>
                    <a:pt x="22666" y="30596"/>
                    <a:pt x="22383" y="30429"/>
                  </a:cubicBezTo>
                  <a:cubicBezTo>
                    <a:pt x="22055" y="30237"/>
                    <a:pt x="21647" y="30130"/>
                    <a:pt x="21485" y="29746"/>
                  </a:cubicBezTo>
                  <a:cubicBezTo>
                    <a:pt x="21466" y="29700"/>
                    <a:pt x="21450" y="29653"/>
                    <a:pt x="21438" y="29605"/>
                  </a:cubicBezTo>
                  <a:close/>
                  <a:moveTo>
                    <a:pt x="58245" y="19306"/>
                  </a:moveTo>
                  <a:cubicBezTo>
                    <a:pt x="58235" y="19401"/>
                    <a:pt x="58225" y="19495"/>
                    <a:pt x="58218" y="19589"/>
                  </a:cubicBezTo>
                  <a:cubicBezTo>
                    <a:pt x="58154" y="20413"/>
                    <a:pt x="58126" y="21207"/>
                    <a:pt x="57912" y="22011"/>
                  </a:cubicBezTo>
                  <a:cubicBezTo>
                    <a:pt x="57701" y="22802"/>
                    <a:pt x="57583" y="23610"/>
                    <a:pt x="57294" y="24379"/>
                  </a:cubicBezTo>
                  <a:cubicBezTo>
                    <a:pt x="57013" y="25126"/>
                    <a:pt x="56644" y="25836"/>
                    <a:pt x="56304" y="26557"/>
                  </a:cubicBezTo>
                  <a:cubicBezTo>
                    <a:pt x="55985" y="27230"/>
                    <a:pt x="55528" y="27745"/>
                    <a:pt x="54955" y="28218"/>
                  </a:cubicBezTo>
                  <a:cubicBezTo>
                    <a:pt x="54401" y="28677"/>
                    <a:pt x="53743" y="28876"/>
                    <a:pt x="53126" y="29227"/>
                  </a:cubicBezTo>
                  <a:cubicBezTo>
                    <a:pt x="52444" y="29617"/>
                    <a:pt x="51657" y="29815"/>
                    <a:pt x="50917" y="30071"/>
                  </a:cubicBezTo>
                  <a:cubicBezTo>
                    <a:pt x="50187" y="30321"/>
                    <a:pt x="49453" y="30562"/>
                    <a:pt x="48698" y="30726"/>
                  </a:cubicBezTo>
                  <a:cubicBezTo>
                    <a:pt x="47904" y="30898"/>
                    <a:pt x="47117" y="30886"/>
                    <a:pt x="46314" y="30967"/>
                  </a:cubicBezTo>
                  <a:cubicBezTo>
                    <a:pt x="45522" y="31048"/>
                    <a:pt x="44755" y="31128"/>
                    <a:pt x="43958" y="31128"/>
                  </a:cubicBezTo>
                  <a:cubicBezTo>
                    <a:pt x="43948" y="31128"/>
                    <a:pt x="43938" y="31128"/>
                    <a:pt x="43927" y="31128"/>
                  </a:cubicBezTo>
                  <a:cubicBezTo>
                    <a:pt x="43059" y="31126"/>
                    <a:pt x="42190" y="31118"/>
                    <a:pt x="41320" y="31117"/>
                  </a:cubicBezTo>
                  <a:cubicBezTo>
                    <a:pt x="41273" y="31117"/>
                    <a:pt x="41225" y="31117"/>
                    <a:pt x="41177" y="31117"/>
                  </a:cubicBezTo>
                  <a:cubicBezTo>
                    <a:pt x="41023" y="31117"/>
                    <a:pt x="40868" y="31117"/>
                    <a:pt x="40712" y="31117"/>
                  </a:cubicBezTo>
                  <a:cubicBezTo>
                    <a:pt x="40056" y="31117"/>
                    <a:pt x="39389" y="31113"/>
                    <a:pt x="38726" y="31070"/>
                  </a:cubicBezTo>
                  <a:cubicBezTo>
                    <a:pt x="38976" y="31053"/>
                    <a:pt x="39226" y="31032"/>
                    <a:pt x="39474" y="31005"/>
                  </a:cubicBezTo>
                  <a:cubicBezTo>
                    <a:pt x="40284" y="30916"/>
                    <a:pt x="41095" y="30929"/>
                    <a:pt x="41903" y="30818"/>
                  </a:cubicBezTo>
                  <a:cubicBezTo>
                    <a:pt x="42745" y="30704"/>
                    <a:pt x="43588" y="30617"/>
                    <a:pt x="44425" y="30460"/>
                  </a:cubicBezTo>
                  <a:cubicBezTo>
                    <a:pt x="45285" y="30298"/>
                    <a:pt x="46137" y="30101"/>
                    <a:pt x="46993" y="29921"/>
                  </a:cubicBezTo>
                  <a:cubicBezTo>
                    <a:pt x="47418" y="29832"/>
                    <a:pt x="47840" y="29736"/>
                    <a:pt x="48262" y="29638"/>
                  </a:cubicBezTo>
                  <a:cubicBezTo>
                    <a:pt x="48474" y="29590"/>
                    <a:pt x="48685" y="29542"/>
                    <a:pt x="48903" y="29533"/>
                  </a:cubicBezTo>
                  <a:cubicBezTo>
                    <a:pt x="48940" y="29532"/>
                    <a:pt x="48977" y="29532"/>
                    <a:pt x="49014" y="29532"/>
                  </a:cubicBezTo>
                  <a:cubicBezTo>
                    <a:pt x="49083" y="29532"/>
                    <a:pt x="49151" y="29533"/>
                    <a:pt x="49219" y="29533"/>
                  </a:cubicBezTo>
                  <a:cubicBezTo>
                    <a:pt x="49325" y="29533"/>
                    <a:pt x="49430" y="29530"/>
                    <a:pt x="49535" y="29512"/>
                  </a:cubicBezTo>
                  <a:cubicBezTo>
                    <a:pt x="50295" y="29388"/>
                    <a:pt x="50977" y="28963"/>
                    <a:pt x="51688" y="28692"/>
                  </a:cubicBezTo>
                  <a:cubicBezTo>
                    <a:pt x="52369" y="28431"/>
                    <a:pt x="53050" y="28168"/>
                    <a:pt x="53700" y="27836"/>
                  </a:cubicBezTo>
                  <a:cubicBezTo>
                    <a:pt x="54992" y="27176"/>
                    <a:pt x="56022" y="26208"/>
                    <a:pt x="56702" y="24919"/>
                  </a:cubicBezTo>
                  <a:cubicBezTo>
                    <a:pt x="57350" y="23693"/>
                    <a:pt x="57660" y="22327"/>
                    <a:pt x="57918" y="20975"/>
                  </a:cubicBezTo>
                  <a:cubicBezTo>
                    <a:pt x="58024" y="20418"/>
                    <a:pt x="58137" y="19863"/>
                    <a:pt x="58245" y="19306"/>
                  </a:cubicBezTo>
                  <a:close/>
                  <a:moveTo>
                    <a:pt x="38703" y="1"/>
                  </a:moveTo>
                  <a:cubicBezTo>
                    <a:pt x="37351" y="1"/>
                    <a:pt x="36001" y="16"/>
                    <a:pt x="34650" y="115"/>
                  </a:cubicBezTo>
                  <a:cubicBezTo>
                    <a:pt x="32917" y="243"/>
                    <a:pt x="31199" y="481"/>
                    <a:pt x="29475" y="686"/>
                  </a:cubicBezTo>
                  <a:cubicBezTo>
                    <a:pt x="28736" y="775"/>
                    <a:pt x="27995" y="791"/>
                    <a:pt x="27253" y="791"/>
                  </a:cubicBezTo>
                  <a:cubicBezTo>
                    <a:pt x="26803" y="791"/>
                    <a:pt x="26353" y="785"/>
                    <a:pt x="25903" y="785"/>
                  </a:cubicBezTo>
                  <a:cubicBezTo>
                    <a:pt x="25353" y="785"/>
                    <a:pt x="24804" y="794"/>
                    <a:pt x="24255" y="835"/>
                  </a:cubicBezTo>
                  <a:cubicBezTo>
                    <a:pt x="22507" y="965"/>
                    <a:pt x="20778" y="1272"/>
                    <a:pt x="19031" y="1417"/>
                  </a:cubicBezTo>
                  <a:cubicBezTo>
                    <a:pt x="18182" y="1487"/>
                    <a:pt x="17333" y="1561"/>
                    <a:pt x="16496" y="1712"/>
                  </a:cubicBezTo>
                  <a:cubicBezTo>
                    <a:pt x="15747" y="1847"/>
                    <a:pt x="15024" y="1962"/>
                    <a:pt x="14268" y="1962"/>
                  </a:cubicBezTo>
                  <a:cubicBezTo>
                    <a:pt x="14183" y="1962"/>
                    <a:pt x="14097" y="1960"/>
                    <a:pt x="14011" y="1957"/>
                  </a:cubicBezTo>
                  <a:cubicBezTo>
                    <a:pt x="13561" y="1941"/>
                    <a:pt x="13110" y="1914"/>
                    <a:pt x="12660" y="1914"/>
                  </a:cubicBezTo>
                  <a:cubicBezTo>
                    <a:pt x="12303" y="1914"/>
                    <a:pt x="11947" y="1931"/>
                    <a:pt x="11592" y="1985"/>
                  </a:cubicBezTo>
                  <a:cubicBezTo>
                    <a:pt x="10764" y="2110"/>
                    <a:pt x="9966" y="2397"/>
                    <a:pt x="9188" y="2698"/>
                  </a:cubicBezTo>
                  <a:cubicBezTo>
                    <a:pt x="9055" y="2749"/>
                    <a:pt x="8925" y="2805"/>
                    <a:pt x="8795" y="2862"/>
                  </a:cubicBezTo>
                  <a:cubicBezTo>
                    <a:pt x="8748" y="2866"/>
                    <a:pt x="8700" y="2871"/>
                    <a:pt x="8653" y="2874"/>
                  </a:cubicBezTo>
                  <a:cubicBezTo>
                    <a:pt x="6951" y="3005"/>
                    <a:pt x="5246" y="2913"/>
                    <a:pt x="3550" y="3136"/>
                  </a:cubicBezTo>
                  <a:cubicBezTo>
                    <a:pt x="2809" y="3237"/>
                    <a:pt x="2074" y="3376"/>
                    <a:pt x="1348" y="3554"/>
                  </a:cubicBezTo>
                  <a:cubicBezTo>
                    <a:pt x="877" y="3668"/>
                    <a:pt x="397" y="3869"/>
                    <a:pt x="231" y="4367"/>
                  </a:cubicBezTo>
                  <a:cubicBezTo>
                    <a:pt x="1" y="5060"/>
                    <a:pt x="292" y="5941"/>
                    <a:pt x="382" y="6640"/>
                  </a:cubicBezTo>
                  <a:cubicBezTo>
                    <a:pt x="486" y="7430"/>
                    <a:pt x="676" y="8204"/>
                    <a:pt x="932" y="8958"/>
                  </a:cubicBezTo>
                  <a:cubicBezTo>
                    <a:pt x="1185" y="9700"/>
                    <a:pt x="1475" y="10456"/>
                    <a:pt x="1843" y="11148"/>
                  </a:cubicBezTo>
                  <a:cubicBezTo>
                    <a:pt x="2024" y="11489"/>
                    <a:pt x="2254" y="11802"/>
                    <a:pt x="2454" y="12131"/>
                  </a:cubicBezTo>
                  <a:cubicBezTo>
                    <a:pt x="2669" y="12484"/>
                    <a:pt x="2835" y="12862"/>
                    <a:pt x="2998" y="13241"/>
                  </a:cubicBezTo>
                  <a:cubicBezTo>
                    <a:pt x="3309" y="13964"/>
                    <a:pt x="3594" y="14683"/>
                    <a:pt x="4067" y="15318"/>
                  </a:cubicBezTo>
                  <a:cubicBezTo>
                    <a:pt x="4496" y="15895"/>
                    <a:pt x="4990" y="16417"/>
                    <a:pt x="5473" y="16948"/>
                  </a:cubicBezTo>
                  <a:cubicBezTo>
                    <a:pt x="6001" y="17529"/>
                    <a:pt x="6428" y="18183"/>
                    <a:pt x="6906" y="18805"/>
                  </a:cubicBezTo>
                  <a:cubicBezTo>
                    <a:pt x="7381" y="19421"/>
                    <a:pt x="7937" y="19955"/>
                    <a:pt x="8521" y="20466"/>
                  </a:cubicBezTo>
                  <a:cubicBezTo>
                    <a:pt x="9742" y="21534"/>
                    <a:pt x="11073" y="22467"/>
                    <a:pt x="12413" y="23377"/>
                  </a:cubicBezTo>
                  <a:cubicBezTo>
                    <a:pt x="13803" y="24324"/>
                    <a:pt x="15093" y="25375"/>
                    <a:pt x="16389" y="26442"/>
                  </a:cubicBezTo>
                  <a:cubicBezTo>
                    <a:pt x="17007" y="26952"/>
                    <a:pt x="17643" y="27455"/>
                    <a:pt x="18347" y="27843"/>
                  </a:cubicBezTo>
                  <a:cubicBezTo>
                    <a:pt x="19050" y="28232"/>
                    <a:pt x="19762" y="28596"/>
                    <a:pt x="20443" y="29024"/>
                  </a:cubicBezTo>
                  <a:cubicBezTo>
                    <a:pt x="20621" y="29137"/>
                    <a:pt x="20796" y="29256"/>
                    <a:pt x="20976" y="29364"/>
                  </a:cubicBezTo>
                  <a:cubicBezTo>
                    <a:pt x="21001" y="29541"/>
                    <a:pt x="21029" y="29716"/>
                    <a:pt x="21092" y="29877"/>
                  </a:cubicBezTo>
                  <a:cubicBezTo>
                    <a:pt x="21202" y="30160"/>
                    <a:pt x="21429" y="30379"/>
                    <a:pt x="21686" y="30531"/>
                  </a:cubicBezTo>
                  <a:cubicBezTo>
                    <a:pt x="21990" y="30710"/>
                    <a:pt x="22283" y="30857"/>
                    <a:pt x="22567" y="31073"/>
                  </a:cubicBezTo>
                  <a:cubicBezTo>
                    <a:pt x="22850" y="31288"/>
                    <a:pt x="23126" y="31355"/>
                    <a:pt x="23474" y="31405"/>
                  </a:cubicBezTo>
                  <a:cubicBezTo>
                    <a:pt x="23818" y="31454"/>
                    <a:pt x="24156" y="31529"/>
                    <a:pt x="24505" y="31530"/>
                  </a:cubicBezTo>
                  <a:cubicBezTo>
                    <a:pt x="25077" y="31532"/>
                    <a:pt x="25652" y="31538"/>
                    <a:pt x="26227" y="31538"/>
                  </a:cubicBezTo>
                  <a:cubicBezTo>
                    <a:pt x="27365" y="31538"/>
                    <a:pt x="28504" y="31515"/>
                    <a:pt x="29633" y="31396"/>
                  </a:cubicBezTo>
                  <a:cubicBezTo>
                    <a:pt x="30236" y="31334"/>
                    <a:pt x="30832" y="31216"/>
                    <a:pt x="31431" y="31129"/>
                  </a:cubicBezTo>
                  <a:cubicBezTo>
                    <a:pt x="31491" y="31128"/>
                    <a:pt x="31551" y="31127"/>
                    <a:pt x="31611" y="31127"/>
                  </a:cubicBezTo>
                  <a:cubicBezTo>
                    <a:pt x="32491" y="31127"/>
                    <a:pt x="33372" y="31127"/>
                    <a:pt x="34252" y="31125"/>
                  </a:cubicBezTo>
                  <a:cubicBezTo>
                    <a:pt x="34314" y="31125"/>
                    <a:pt x="34376" y="31125"/>
                    <a:pt x="34438" y="31125"/>
                  </a:cubicBezTo>
                  <a:cubicBezTo>
                    <a:pt x="35121" y="31125"/>
                    <a:pt x="35804" y="31135"/>
                    <a:pt x="36487" y="31135"/>
                  </a:cubicBezTo>
                  <a:cubicBezTo>
                    <a:pt x="36713" y="31201"/>
                    <a:pt x="36939" y="31261"/>
                    <a:pt x="37176" y="31297"/>
                  </a:cubicBezTo>
                  <a:cubicBezTo>
                    <a:pt x="37620" y="31364"/>
                    <a:pt x="38068" y="31410"/>
                    <a:pt x="38516" y="31445"/>
                  </a:cubicBezTo>
                  <a:cubicBezTo>
                    <a:pt x="39371" y="31511"/>
                    <a:pt x="40229" y="31525"/>
                    <a:pt x="41086" y="31529"/>
                  </a:cubicBezTo>
                  <a:cubicBezTo>
                    <a:pt x="41954" y="31532"/>
                    <a:pt x="42823" y="31536"/>
                    <a:pt x="43692" y="31540"/>
                  </a:cubicBezTo>
                  <a:cubicBezTo>
                    <a:pt x="43720" y="31540"/>
                    <a:pt x="43749" y="31540"/>
                    <a:pt x="43777" y="31540"/>
                  </a:cubicBezTo>
                  <a:cubicBezTo>
                    <a:pt x="44597" y="31540"/>
                    <a:pt x="45389" y="31482"/>
                    <a:pt x="46204" y="31392"/>
                  </a:cubicBezTo>
                  <a:cubicBezTo>
                    <a:pt x="47003" y="31303"/>
                    <a:pt x="47799" y="31322"/>
                    <a:pt x="48592" y="31168"/>
                  </a:cubicBezTo>
                  <a:cubicBezTo>
                    <a:pt x="49387" y="31013"/>
                    <a:pt x="50158" y="30766"/>
                    <a:pt x="50922" y="30504"/>
                  </a:cubicBezTo>
                  <a:cubicBezTo>
                    <a:pt x="51635" y="30260"/>
                    <a:pt x="52421" y="30076"/>
                    <a:pt x="53089" y="29722"/>
                  </a:cubicBezTo>
                  <a:cubicBezTo>
                    <a:pt x="53403" y="29555"/>
                    <a:pt x="53700" y="29381"/>
                    <a:pt x="54029" y="29243"/>
                  </a:cubicBezTo>
                  <a:cubicBezTo>
                    <a:pt x="54366" y="29101"/>
                    <a:pt x="54688" y="28945"/>
                    <a:pt x="54980" y="28722"/>
                  </a:cubicBezTo>
                  <a:cubicBezTo>
                    <a:pt x="55530" y="28304"/>
                    <a:pt x="56070" y="27815"/>
                    <a:pt x="56430" y="27219"/>
                  </a:cubicBezTo>
                  <a:cubicBezTo>
                    <a:pt x="56836" y="26544"/>
                    <a:pt x="57153" y="25772"/>
                    <a:pt x="57465" y="25049"/>
                  </a:cubicBezTo>
                  <a:cubicBezTo>
                    <a:pt x="57784" y="24306"/>
                    <a:pt x="57960" y="23569"/>
                    <a:pt x="58138" y="22785"/>
                  </a:cubicBezTo>
                  <a:cubicBezTo>
                    <a:pt x="58230" y="22374"/>
                    <a:pt x="58364" y="21973"/>
                    <a:pt x="58446" y="21559"/>
                  </a:cubicBezTo>
                  <a:cubicBezTo>
                    <a:pt x="58525" y="21172"/>
                    <a:pt x="58558" y="20778"/>
                    <a:pt x="58584" y="20385"/>
                  </a:cubicBezTo>
                  <a:cubicBezTo>
                    <a:pt x="58663" y="19085"/>
                    <a:pt x="58909" y="17809"/>
                    <a:pt x="59084" y="16522"/>
                  </a:cubicBezTo>
                  <a:cubicBezTo>
                    <a:pt x="59235" y="16148"/>
                    <a:pt x="59378" y="15772"/>
                    <a:pt x="59529" y="15395"/>
                  </a:cubicBezTo>
                  <a:cubicBezTo>
                    <a:pt x="59679" y="15020"/>
                    <a:pt x="59911" y="14684"/>
                    <a:pt x="60069" y="14313"/>
                  </a:cubicBezTo>
                  <a:cubicBezTo>
                    <a:pt x="60225" y="13949"/>
                    <a:pt x="60378" y="13585"/>
                    <a:pt x="60570" y="13239"/>
                  </a:cubicBezTo>
                  <a:cubicBezTo>
                    <a:pt x="60900" y="12647"/>
                    <a:pt x="61413" y="12157"/>
                    <a:pt x="61591" y="11489"/>
                  </a:cubicBezTo>
                  <a:cubicBezTo>
                    <a:pt x="61696" y="11095"/>
                    <a:pt x="61748" y="10687"/>
                    <a:pt x="61848" y="10291"/>
                  </a:cubicBezTo>
                  <a:cubicBezTo>
                    <a:pt x="61939" y="9924"/>
                    <a:pt x="62018" y="9559"/>
                    <a:pt x="62053" y="9182"/>
                  </a:cubicBezTo>
                  <a:cubicBezTo>
                    <a:pt x="62125" y="8402"/>
                    <a:pt x="62049" y="7613"/>
                    <a:pt x="61922" y="6840"/>
                  </a:cubicBezTo>
                  <a:cubicBezTo>
                    <a:pt x="61800" y="6102"/>
                    <a:pt x="61589" y="5381"/>
                    <a:pt x="61475" y="4641"/>
                  </a:cubicBezTo>
                  <a:cubicBezTo>
                    <a:pt x="61392" y="4098"/>
                    <a:pt x="61280" y="3614"/>
                    <a:pt x="60826" y="3260"/>
                  </a:cubicBezTo>
                  <a:cubicBezTo>
                    <a:pt x="60544" y="3040"/>
                    <a:pt x="60242" y="2973"/>
                    <a:pt x="59909" y="2870"/>
                  </a:cubicBezTo>
                  <a:cubicBezTo>
                    <a:pt x="59494" y="2743"/>
                    <a:pt x="59286" y="2462"/>
                    <a:pt x="58959" y="2203"/>
                  </a:cubicBezTo>
                  <a:cubicBezTo>
                    <a:pt x="58564" y="1888"/>
                    <a:pt x="58094" y="1735"/>
                    <a:pt x="57612" y="1624"/>
                  </a:cubicBezTo>
                  <a:cubicBezTo>
                    <a:pt x="57606" y="1556"/>
                    <a:pt x="57551" y="1522"/>
                    <a:pt x="57495" y="1522"/>
                  </a:cubicBezTo>
                  <a:cubicBezTo>
                    <a:pt x="57454" y="1522"/>
                    <a:pt x="57413" y="1540"/>
                    <a:pt x="57390" y="1576"/>
                  </a:cubicBezTo>
                  <a:cubicBezTo>
                    <a:pt x="57255" y="1548"/>
                    <a:pt x="57120" y="1521"/>
                    <a:pt x="56985" y="1494"/>
                  </a:cubicBezTo>
                  <a:cubicBezTo>
                    <a:pt x="56154" y="1329"/>
                    <a:pt x="55266" y="1358"/>
                    <a:pt x="54453" y="1116"/>
                  </a:cubicBezTo>
                  <a:cubicBezTo>
                    <a:pt x="54120" y="1016"/>
                    <a:pt x="53800" y="881"/>
                    <a:pt x="53453" y="834"/>
                  </a:cubicBezTo>
                  <a:cubicBezTo>
                    <a:pt x="53263" y="808"/>
                    <a:pt x="53071" y="813"/>
                    <a:pt x="52879" y="798"/>
                  </a:cubicBezTo>
                  <a:cubicBezTo>
                    <a:pt x="52623" y="780"/>
                    <a:pt x="52371" y="721"/>
                    <a:pt x="52117" y="686"/>
                  </a:cubicBezTo>
                  <a:cubicBezTo>
                    <a:pt x="51705" y="630"/>
                    <a:pt x="51289" y="598"/>
                    <a:pt x="50876" y="541"/>
                  </a:cubicBezTo>
                  <a:cubicBezTo>
                    <a:pt x="50453" y="482"/>
                    <a:pt x="50044" y="388"/>
                    <a:pt x="49617" y="367"/>
                  </a:cubicBezTo>
                  <a:cubicBezTo>
                    <a:pt x="49500" y="361"/>
                    <a:pt x="49383" y="358"/>
                    <a:pt x="49266" y="358"/>
                  </a:cubicBezTo>
                  <a:cubicBezTo>
                    <a:pt x="48691" y="358"/>
                    <a:pt x="48117" y="418"/>
                    <a:pt x="47542" y="418"/>
                  </a:cubicBezTo>
                  <a:cubicBezTo>
                    <a:pt x="47433" y="418"/>
                    <a:pt x="47324" y="416"/>
                    <a:pt x="47215" y="411"/>
                  </a:cubicBezTo>
                  <a:cubicBezTo>
                    <a:pt x="46848" y="394"/>
                    <a:pt x="46488" y="320"/>
                    <a:pt x="46127" y="265"/>
                  </a:cubicBezTo>
                  <a:cubicBezTo>
                    <a:pt x="45853" y="224"/>
                    <a:pt x="45586" y="212"/>
                    <a:pt x="45317" y="212"/>
                  </a:cubicBezTo>
                  <a:cubicBezTo>
                    <a:pt x="45153" y="212"/>
                    <a:pt x="44989" y="217"/>
                    <a:pt x="44822" y="221"/>
                  </a:cubicBezTo>
                  <a:cubicBezTo>
                    <a:pt x="44786" y="222"/>
                    <a:pt x="44750" y="223"/>
                    <a:pt x="44714" y="223"/>
                  </a:cubicBezTo>
                  <a:cubicBezTo>
                    <a:pt x="43958" y="223"/>
                    <a:pt x="43228" y="4"/>
                    <a:pt x="42472" y="4"/>
                  </a:cubicBezTo>
                  <a:cubicBezTo>
                    <a:pt x="42468" y="4"/>
                    <a:pt x="42465" y="4"/>
                    <a:pt x="42462" y="4"/>
                  </a:cubicBezTo>
                  <a:cubicBezTo>
                    <a:pt x="42196" y="5"/>
                    <a:pt x="41930" y="5"/>
                    <a:pt x="41664" y="5"/>
                  </a:cubicBezTo>
                  <a:cubicBezTo>
                    <a:pt x="41073" y="5"/>
                    <a:pt x="40481" y="4"/>
                    <a:pt x="39890" y="3"/>
                  </a:cubicBezTo>
                  <a:cubicBezTo>
                    <a:pt x="39494" y="2"/>
                    <a:pt x="39099" y="1"/>
                    <a:pt x="38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7"/>
          <p:cNvGrpSpPr/>
          <p:nvPr/>
        </p:nvGrpSpPr>
        <p:grpSpPr>
          <a:xfrm rot="-7812654">
            <a:off x="7949450" y="3703923"/>
            <a:ext cx="1707720" cy="1800182"/>
            <a:chOff x="4029000" y="-35100"/>
            <a:chExt cx="1219050" cy="1284925"/>
          </a:xfrm>
        </p:grpSpPr>
        <p:sp>
          <p:nvSpPr>
            <p:cNvPr id="398" name="Google Shape;398;p27"/>
            <p:cNvSpPr/>
            <p:nvPr/>
          </p:nvSpPr>
          <p:spPr>
            <a:xfrm>
              <a:off x="4029000" y="55825"/>
              <a:ext cx="858150" cy="656325"/>
            </a:xfrm>
            <a:custGeom>
              <a:avLst/>
              <a:gdLst/>
              <a:ahLst/>
              <a:cxnLst/>
              <a:rect l="l" t="t" r="r" b="b"/>
              <a:pathLst>
                <a:path w="34326" h="26253" extrusionOk="0">
                  <a:moveTo>
                    <a:pt x="29601" y="0"/>
                  </a:moveTo>
                  <a:cubicBezTo>
                    <a:pt x="29473" y="0"/>
                    <a:pt x="29343" y="4"/>
                    <a:pt x="29209" y="10"/>
                  </a:cubicBezTo>
                  <a:cubicBezTo>
                    <a:pt x="24613" y="383"/>
                    <a:pt x="19964" y="1195"/>
                    <a:pt x="15484" y="2290"/>
                  </a:cubicBezTo>
                  <a:cubicBezTo>
                    <a:pt x="5707" y="5493"/>
                    <a:pt x="0" y="12722"/>
                    <a:pt x="8770" y="21226"/>
                  </a:cubicBezTo>
                  <a:cubicBezTo>
                    <a:pt x="11193" y="23478"/>
                    <a:pt x="15642" y="26252"/>
                    <a:pt x="19419" y="26252"/>
                  </a:cubicBezTo>
                  <a:cubicBezTo>
                    <a:pt x="20353" y="26252"/>
                    <a:pt x="21246" y="26083"/>
                    <a:pt x="22057" y="25693"/>
                  </a:cubicBezTo>
                  <a:cubicBezTo>
                    <a:pt x="22958" y="25135"/>
                    <a:pt x="23558" y="24213"/>
                    <a:pt x="24130" y="23322"/>
                  </a:cubicBezTo>
                  <a:cubicBezTo>
                    <a:pt x="27752" y="17675"/>
                    <a:pt x="31424" y="11919"/>
                    <a:pt x="33227" y="5456"/>
                  </a:cubicBezTo>
                  <a:cubicBezTo>
                    <a:pt x="34325" y="2231"/>
                    <a:pt x="32924" y="0"/>
                    <a:pt x="29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4105575" y="289300"/>
              <a:ext cx="1142475" cy="867300"/>
            </a:xfrm>
            <a:custGeom>
              <a:avLst/>
              <a:gdLst/>
              <a:ahLst/>
              <a:cxnLst/>
              <a:rect l="l" t="t" r="r" b="b"/>
              <a:pathLst>
                <a:path w="45699" h="34692" extrusionOk="0">
                  <a:moveTo>
                    <a:pt x="10244" y="1"/>
                  </a:moveTo>
                  <a:cubicBezTo>
                    <a:pt x="9545" y="1"/>
                    <a:pt x="8843" y="27"/>
                    <a:pt x="8137" y="79"/>
                  </a:cubicBezTo>
                  <a:cubicBezTo>
                    <a:pt x="5921" y="160"/>
                    <a:pt x="3232" y="470"/>
                    <a:pt x="1459" y="1974"/>
                  </a:cubicBezTo>
                  <a:cubicBezTo>
                    <a:pt x="0" y="3210"/>
                    <a:pt x="199" y="5289"/>
                    <a:pt x="183" y="7053"/>
                  </a:cubicBezTo>
                  <a:cubicBezTo>
                    <a:pt x="106" y="15169"/>
                    <a:pt x="2515" y="23303"/>
                    <a:pt x="7066" y="30028"/>
                  </a:cubicBezTo>
                  <a:cubicBezTo>
                    <a:pt x="7991" y="31396"/>
                    <a:pt x="9045" y="32746"/>
                    <a:pt x="10494" y="33537"/>
                  </a:cubicBezTo>
                  <a:cubicBezTo>
                    <a:pt x="12714" y="34376"/>
                    <a:pt x="15074" y="34692"/>
                    <a:pt x="17471" y="34692"/>
                  </a:cubicBezTo>
                  <a:cubicBezTo>
                    <a:pt x="21189" y="34692"/>
                    <a:pt x="24995" y="33934"/>
                    <a:pt x="28507" y="33197"/>
                  </a:cubicBezTo>
                  <a:cubicBezTo>
                    <a:pt x="38078" y="31335"/>
                    <a:pt x="45699" y="22331"/>
                    <a:pt x="37403" y="13965"/>
                  </a:cubicBezTo>
                  <a:cubicBezTo>
                    <a:pt x="30547" y="5918"/>
                    <a:pt x="20846" y="1"/>
                    <a:pt x="10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4081075" y="-35100"/>
              <a:ext cx="1137775" cy="1284925"/>
            </a:xfrm>
            <a:custGeom>
              <a:avLst/>
              <a:gdLst/>
              <a:ahLst/>
              <a:cxnLst/>
              <a:rect l="l" t="t" r="r" b="b"/>
              <a:pathLst>
                <a:path w="45511" h="51397" extrusionOk="0">
                  <a:moveTo>
                    <a:pt x="9752" y="10805"/>
                  </a:moveTo>
                  <a:cubicBezTo>
                    <a:pt x="11564" y="10805"/>
                    <a:pt x="13374" y="11095"/>
                    <a:pt x="15166" y="11349"/>
                  </a:cubicBezTo>
                  <a:cubicBezTo>
                    <a:pt x="14745" y="11425"/>
                    <a:pt x="14321" y="11448"/>
                    <a:pt x="13895" y="11448"/>
                  </a:cubicBezTo>
                  <a:cubicBezTo>
                    <a:pt x="13356" y="11448"/>
                    <a:pt x="12815" y="11412"/>
                    <a:pt x="12277" y="11399"/>
                  </a:cubicBezTo>
                  <a:cubicBezTo>
                    <a:pt x="11118" y="11416"/>
                    <a:pt x="9979" y="11742"/>
                    <a:pt x="8821" y="11783"/>
                  </a:cubicBezTo>
                  <a:cubicBezTo>
                    <a:pt x="8594" y="11766"/>
                    <a:pt x="8366" y="11759"/>
                    <a:pt x="8138" y="11759"/>
                  </a:cubicBezTo>
                  <a:cubicBezTo>
                    <a:pt x="6580" y="11759"/>
                    <a:pt x="5021" y="12119"/>
                    <a:pt x="3523" y="12513"/>
                  </a:cubicBezTo>
                  <a:cubicBezTo>
                    <a:pt x="3508" y="12515"/>
                    <a:pt x="3493" y="12516"/>
                    <a:pt x="3477" y="12519"/>
                  </a:cubicBezTo>
                  <a:cubicBezTo>
                    <a:pt x="4489" y="11532"/>
                    <a:pt x="5883" y="11167"/>
                    <a:pt x="7259" y="11052"/>
                  </a:cubicBezTo>
                  <a:cubicBezTo>
                    <a:pt x="7992" y="10967"/>
                    <a:pt x="8726" y="10864"/>
                    <a:pt x="9462" y="10807"/>
                  </a:cubicBezTo>
                  <a:cubicBezTo>
                    <a:pt x="9559" y="10806"/>
                    <a:pt x="9655" y="10805"/>
                    <a:pt x="9752" y="10805"/>
                  </a:cubicBezTo>
                  <a:close/>
                  <a:moveTo>
                    <a:pt x="3131" y="12969"/>
                  </a:moveTo>
                  <a:lnTo>
                    <a:pt x="3131" y="12969"/>
                  </a:lnTo>
                  <a:cubicBezTo>
                    <a:pt x="2770" y="13434"/>
                    <a:pt x="2440" y="13926"/>
                    <a:pt x="2200" y="14466"/>
                  </a:cubicBezTo>
                  <a:cubicBezTo>
                    <a:pt x="2328" y="14125"/>
                    <a:pt x="2363" y="13775"/>
                    <a:pt x="2576" y="13472"/>
                  </a:cubicBezTo>
                  <a:cubicBezTo>
                    <a:pt x="2702" y="13297"/>
                    <a:pt x="2840" y="13132"/>
                    <a:pt x="2990" y="12977"/>
                  </a:cubicBezTo>
                  <a:cubicBezTo>
                    <a:pt x="3037" y="12974"/>
                    <a:pt x="3084" y="12971"/>
                    <a:pt x="3131" y="12969"/>
                  </a:cubicBezTo>
                  <a:close/>
                  <a:moveTo>
                    <a:pt x="24508" y="351"/>
                  </a:moveTo>
                  <a:cubicBezTo>
                    <a:pt x="25281" y="351"/>
                    <a:pt x="26053" y="435"/>
                    <a:pt x="26820" y="630"/>
                  </a:cubicBezTo>
                  <a:cubicBezTo>
                    <a:pt x="28194" y="996"/>
                    <a:pt x="29681" y="1007"/>
                    <a:pt x="30956" y="1686"/>
                  </a:cubicBezTo>
                  <a:cubicBezTo>
                    <a:pt x="32169" y="2341"/>
                    <a:pt x="33451" y="3066"/>
                    <a:pt x="34102" y="4338"/>
                  </a:cubicBezTo>
                  <a:cubicBezTo>
                    <a:pt x="34880" y="5800"/>
                    <a:pt x="35325" y="6829"/>
                    <a:pt x="35324" y="8522"/>
                  </a:cubicBezTo>
                  <a:cubicBezTo>
                    <a:pt x="35504" y="11183"/>
                    <a:pt x="34244" y="13722"/>
                    <a:pt x="32231" y="15415"/>
                  </a:cubicBezTo>
                  <a:cubicBezTo>
                    <a:pt x="31806" y="15294"/>
                    <a:pt x="31438" y="15058"/>
                    <a:pt x="31052" y="14849"/>
                  </a:cubicBezTo>
                  <a:cubicBezTo>
                    <a:pt x="30066" y="14529"/>
                    <a:pt x="29126" y="14094"/>
                    <a:pt x="28141" y="13773"/>
                  </a:cubicBezTo>
                  <a:cubicBezTo>
                    <a:pt x="26746" y="13343"/>
                    <a:pt x="25432" y="12699"/>
                    <a:pt x="24055" y="12224"/>
                  </a:cubicBezTo>
                  <a:cubicBezTo>
                    <a:pt x="21837" y="11568"/>
                    <a:pt x="19495" y="11488"/>
                    <a:pt x="17204" y="11285"/>
                  </a:cubicBezTo>
                  <a:cubicBezTo>
                    <a:pt x="17135" y="11291"/>
                    <a:pt x="17067" y="11294"/>
                    <a:pt x="17000" y="11294"/>
                  </a:cubicBezTo>
                  <a:cubicBezTo>
                    <a:pt x="16131" y="11294"/>
                    <a:pt x="15342" y="10817"/>
                    <a:pt x="14457" y="10790"/>
                  </a:cubicBezTo>
                  <a:cubicBezTo>
                    <a:pt x="12946" y="10637"/>
                    <a:pt x="11440" y="10378"/>
                    <a:pt x="9920" y="10340"/>
                  </a:cubicBezTo>
                  <a:cubicBezTo>
                    <a:pt x="9165" y="10364"/>
                    <a:pt x="8416" y="10478"/>
                    <a:pt x="7665" y="10562"/>
                  </a:cubicBezTo>
                  <a:cubicBezTo>
                    <a:pt x="5919" y="10691"/>
                    <a:pt x="4131" y="11104"/>
                    <a:pt x="2899" y="12441"/>
                  </a:cubicBezTo>
                  <a:cubicBezTo>
                    <a:pt x="2908" y="12393"/>
                    <a:pt x="2918" y="12342"/>
                    <a:pt x="2937" y="12303"/>
                  </a:cubicBezTo>
                  <a:cubicBezTo>
                    <a:pt x="3254" y="11819"/>
                    <a:pt x="3411" y="11264"/>
                    <a:pt x="3755" y="10798"/>
                  </a:cubicBezTo>
                  <a:cubicBezTo>
                    <a:pt x="4243" y="10301"/>
                    <a:pt x="4594" y="9700"/>
                    <a:pt x="5088" y="9208"/>
                  </a:cubicBezTo>
                  <a:cubicBezTo>
                    <a:pt x="6623" y="7775"/>
                    <a:pt x="8405" y="6680"/>
                    <a:pt x="10099" y="5455"/>
                  </a:cubicBezTo>
                  <a:cubicBezTo>
                    <a:pt x="10586" y="4956"/>
                    <a:pt x="11170" y="4629"/>
                    <a:pt x="11793" y="4331"/>
                  </a:cubicBezTo>
                  <a:cubicBezTo>
                    <a:pt x="13760" y="3164"/>
                    <a:pt x="15881" y="2376"/>
                    <a:pt x="18067" y="1732"/>
                  </a:cubicBezTo>
                  <a:cubicBezTo>
                    <a:pt x="20128" y="1023"/>
                    <a:pt x="22318" y="351"/>
                    <a:pt x="24508" y="351"/>
                  </a:cubicBezTo>
                  <a:close/>
                  <a:moveTo>
                    <a:pt x="18879" y="11845"/>
                  </a:moveTo>
                  <a:cubicBezTo>
                    <a:pt x="21047" y="12056"/>
                    <a:pt x="23323" y="12111"/>
                    <a:pt x="25297" y="13137"/>
                  </a:cubicBezTo>
                  <a:cubicBezTo>
                    <a:pt x="27507" y="14010"/>
                    <a:pt x="29803" y="14676"/>
                    <a:pt x="31944" y="15701"/>
                  </a:cubicBezTo>
                  <a:cubicBezTo>
                    <a:pt x="31266" y="16386"/>
                    <a:pt x="30652" y="17146"/>
                    <a:pt x="29841" y="17682"/>
                  </a:cubicBezTo>
                  <a:cubicBezTo>
                    <a:pt x="27353" y="16180"/>
                    <a:pt x="24896" y="14598"/>
                    <a:pt x="22296" y="13299"/>
                  </a:cubicBezTo>
                  <a:cubicBezTo>
                    <a:pt x="21177" y="12762"/>
                    <a:pt x="19994" y="12399"/>
                    <a:pt x="18879" y="11845"/>
                  </a:cubicBezTo>
                  <a:close/>
                  <a:moveTo>
                    <a:pt x="15914" y="11722"/>
                  </a:moveTo>
                  <a:cubicBezTo>
                    <a:pt x="17383" y="11722"/>
                    <a:pt x="18657" y="12152"/>
                    <a:pt x="20109" y="12873"/>
                  </a:cubicBezTo>
                  <a:cubicBezTo>
                    <a:pt x="23478" y="14039"/>
                    <a:pt x="26422" y="16151"/>
                    <a:pt x="29484" y="17945"/>
                  </a:cubicBezTo>
                  <a:cubicBezTo>
                    <a:pt x="28719" y="18635"/>
                    <a:pt x="27797" y="19102"/>
                    <a:pt x="26837" y="19455"/>
                  </a:cubicBezTo>
                  <a:cubicBezTo>
                    <a:pt x="26179" y="19808"/>
                    <a:pt x="25484" y="20076"/>
                    <a:pt x="24768" y="20285"/>
                  </a:cubicBezTo>
                  <a:cubicBezTo>
                    <a:pt x="23347" y="20725"/>
                    <a:pt x="21938" y="21186"/>
                    <a:pt x="20440" y="21240"/>
                  </a:cubicBezTo>
                  <a:cubicBezTo>
                    <a:pt x="19354" y="21386"/>
                    <a:pt x="18264" y="21502"/>
                    <a:pt x="17171" y="21502"/>
                  </a:cubicBezTo>
                  <a:cubicBezTo>
                    <a:pt x="16748" y="21502"/>
                    <a:pt x="16324" y="21485"/>
                    <a:pt x="15900" y="21445"/>
                  </a:cubicBezTo>
                  <a:cubicBezTo>
                    <a:pt x="14382" y="21348"/>
                    <a:pt x="12898" y="20979"/>
                    <a:pt x="11402" y="20719"/>
                  </a:cubicBezTo>
                  <a:cubicBezTo>
                    <a:pt x="9208" y="20339"/>
                    <a:pt x="7128" y="19494"/>
                    <a:pt x="5282" y="18254"/>
                  </a:cubicBezTo>
                  <a:cubicBezTo>
                    <a:pt x="4701" y="17877"/>
                    <a:pt x="4131" y="17442"/>
                    <a:pt x="3499" y="17156"/>
                  </a:cubicBezTo>
                  <a:cubicBezTo>
                    <a:pt x="3231" y="17035"/>
                    <a:pt x="3086" y="16912"/>
                    <a:pt x="2932" y="16659"/>
                  </a:cubicBezTo>
                  <a:cubicBezTo>
                    <a:pt x="2687" y="16215"/>
                    <a:pt x="2375" y="15811"/>
                    <a:pt x="2032" y="15443"/>
                  </a:cubicBezTo>
                  <a:cubicBezTo>
                    <a:pt x="2312" y="14547"/>
                    <a:pt x="2721" y="13703"/>
                    <a:pt x="3294" y="12958"/>
                  </a:cubicBezTo>
                  <a:cubicBezTo>
                    <a:pt x="3472" y="12945"/>
                    <a:pt x="3650" y="12920"/>
                    <a:pt x="3825" y="12882"/>
                  </a:cubicBezTo>
                  <a:lnTo>
                    <a:pt x="3824" y="12882"/>
                  </a:lnTo>
                  <a:cubicBezTo>
                    <a:pt x="5420" y="12365"/>
                    <a:pt x="7120" y="12156"/>
                    <a:pt x="8795" y="12156"/>
                  </a:cubicBezTo>
                  <a:cubicBezTo>
                    <a:pt x="8914" y="12156"/>
                    <a:pt x="9034" y="12157"/>
                    <a:pt x="9153" y="12159"/>
                  </a:cubicBezTo>
                  <a:cubicBezTo>
                    <a:pt x="10514" y="11964"/>
                    <a:pt x="11871" y="11804"/>
                    <a:pt x="13237" y="11804"/>
                  </a:cubicBezTo>
                  <a:cubicBezTo>
                    <a:pt x="13650" y="11804"/>
                    <a:pt x="14064" y="11818"/>
                    <a:pt x="14479" y="11851"/>
                  </a:cubicBezTo>
                  <a:cubicBezTo>
                    <a:pt x="14983" y="11764"/>
                    <a:pt x="15458" y="11722"/>
                    <a:pt x="15914" y="11722"/>
                  </a:cubicBezTo>
                  <a:close/>
                  <a:moveTo>
                    <a:pt x="32363" y="15906"/>
                  </a:moveTo>
                  <a:cubicBezTo>
                    <a:pt x="32759" y="16235"/>
                    <a:pt x="33159" y="16543"/>
                    <a:pt x="33637" y="16747"/>
                  </a:cubicBezTo>
                  <a:cubicBezTo>
                    <a:pt x="34737" y="17664"/>
                    <a:pt x="35919" y="18480"/>
                    <a:pt x="37125" y="19258"/>
                  </a:cubicBezTo>
                  <a:cubicBezTo>
                    <a:pt x="37692" y="19607"/>
                    <a:pt x="38051" y="20152"/>
                    <a:pt x="38407" y="20696"/>
                  </a:cubicBezTo>
                  <a:cubicBezTo>
                    <a:pt x="38859" y="21185"/>
                    <a:pt x="39417" y="21567"/>
                    <a:pt x="39868" y="22061"/>
                  </a:cubicBezTo>
                  <a:cubicBezTo>
                    <a:pt x="40332" y="22600"/>
                    <a:pt x="40935" y="22976"/>
                    <a:pt x="41439" y="23470"/>
                  </a:cubicBezTo>
                  <a:cubicBezTo>
                    <a:pt x="41870" y="24020"/>
                    <a:pt x="42356" y="24511"/>
                    <a:pt x="42874" y="24979"/>
                  </a:cubicBezTo>
                  <a:cubicBezTo>
                    <a:pt x="44525" y="26539"/>
                    <a:pt x="44904" y="28947"/>
                    <a:pt x="44948" y="31119"/>
                  </a:cubicBezTo>
                  <a:lnTo>
                    <a:pt x="44947" y="31118"/>
                  </a:lnTo>
                  <a:lnTo>
                    <a:pt x="44947" y="31118"/>
                  </a:lnTo>
                  <a:cubicBezTo>
                    <a:pt x="44937" y="31830"/>
                    <a:pt x="45001" y="32541"/>
                    <a:pt x="44852" y="33245"/>
                  </a:cubicBezTo>
                  <a:cubicBezTo>
                    <a:pt x="44741" y="33668"/>
                    <a:pt x="44822" y="34202"/>
                    <a:pt x="44506" y="34536"/>
                  </a:cubicBezTo>
                  <a:cubicBezTo>
                    <a:pt x="44041" y="34846"/>
                    <a:pt x="43778" y="35351"/>
                    <a:pt x="43385" y="35737"/>
                  </a:cubicBezTo>
                  <a:cubicBezTo>
                    <a:pt x="43918" y="34189"/>
                    <a:pt x="43849" y="32503"/>
                    <a:pt x="43221" y="30995"/>
                  </a:cubicBezTo>
                  <a:cubicBezTo>
                    <a:pt x="42856" y="30002"/>
                    <a:pt x="42622" y="28918"/>
                    <a:pt x="42025" y="28033"/>
                  </a:cubicBezTo>
                  <a:cubicBezTo>
                    <a:pt x="41113" y="26556"/>
                    <a:pt x="39774" y="25425"/>
                    <a:pt x="38414" y="24368"/>
                  </a:cubicBezTo>
                  <a:cubicBezTo>
                    <a:pt x="36738" y="22932"/>
                    <a:pt x="35222" y="21278"/>
                    <a:pt x="33317" y="20129"/>
                  </a:cubicBezTo>
                  <a:cubicBezTo>
                    <a:pt x="32743" y="19768"/>
                    <a:pt x="32210" y="19360"/>
                    <a:pt x="31614" y="19036"/>
                  </a:cubicBezTo>
                  <a:cubicBezTo>
                    <a:pt x="31075" y="18769"/>
                    <a:pt x="30763" y="18246"/>
                    <a:pt x="30254" y="17941"/>
                  </a:cubicBezTo>
                  <a:cubicBezTo>
                    <a:pt x="31060" y="17376"/>
                    <a:pt x="31669" y="16594"/>
                    <a:pt x="32363" y="15906"/>
                  </a:cubicBezTo>
                  <a:close/>
                  <a:moveTo>
                    <a:pt x="1865" y="15974"/>
                  </a:moveTo>
                  <a:lnTo>
                    <a:pt x="1865" y="15974"/>
                  </a:lnTo>
                  <a:cubicBezTo>
                    <a:pt x="2233" y="16327"/>
                    <a:pt x="2422" y="16813"/>
                    <a:pt x="2729" y="17210"/>
                  </a:cubicBezTo>
                  <a:cubicBezTo>
                    <a:pt x="3174" y="17631"/>
                    <a:pt x="3814" y="17782"/>
                    <a:pt x="4293" y="18173"/>
                  </a:cubicBezTo>
                  <a:cubicBezTo>
                    <a:pt x="6061" y="19372"/>
                    <a:pt x="7937" y="20414"/>
                    <a:pt x="10031" y="20902"/>
                  </a:cubicBezTo>
                  <a:cubicBezTo>
                    <a:pt x="12528" y="21487"/>
                    <a:pt x="15061" y="21980"/>
                    <a:pt x="17633" y="21980"/>
                  </a:cubicBezTo>
                  <a:cubicBezTo>
                    <a:pt x="17699" y="21980"/>
                    <a:pt x="17765" y="21980"/>
                    <a:pt x="17831" y="21980"/>
                  </a:cubicBezTo>
                  <a:cubicBezTo>
                    <a:pt x="18959" y="21926"/>
                    <a:pt x="20077" y="21720"/>
                    <a:pt x="21206" y="21646"/>
                  </a:cubicBezTo>
                  <a:cubicBezTo>
                    <a:pt x="22682" y="21548"/>
                    <a:pt x="24073" y="20945"/>
                    <a:pt x="25484" y="20540"/>
                  </a:cubicBezTo>
                  <a:cubicBezTo>
                    <a:pt x="27034" y="19930"/>
                    <a:pt x="28636" y="19305"/>
                    <a:pt x="29905" y="18200"/>
                  </a:cubicBezTo>
                  <a:cubicBezTo>
                    <a:pt x="30420" y="18468"/>
                    <a:pt x="30712" y="18972"/>
                    <a:pt x="31201" y="19270"/>
                  </a:cubicBezTo>
                  <a:cubicBezTo>
                    <a:pt x="32415" y="19949"/>
                    <a:pt x="33552" y="20762"/>
                    <a:pt x="34661" y="21601"/>
                  </a:cubicBezTo>
                  <a:cubicBezTo>
                    <a:pt x="35864" y="22488"/>
                    <a:pt x="36876" y="23589"/>
                    <a:pt x="38018" y="24548"/>
                  </a:cubicBezTo>
                  <a:cubicBezTo>
                    <a:pt x="39602" y="25833"/>
                    <a:pt x="41312" y="27143"/>
                    <a:pt x="42160" y="29051"/>
                  </a:cubicBezTo>
                  <a:cubicBezTo>
                    <a:pt x="43141" y="31558"/>
                    <a:pt x="43936" y="33557"/>
                    <a:pt x="42888" y="36219"/>
                  </a:cubicBezTo>
                  <a:cubicBezTo>
                    <a:pt x="41902" y="37342"/>
                    <a:pt x="40619" y="38088"/>
                    <a:pt x="39418" y="38950"/>
                  </a:cubicBezTo>
                  <a:cubicBezTo>
                    <a:pt x="38838" y="39371"/>
                    <a:pt x="38296" y="39835"/>
                    <a:pt x="37661" y="40172"/>
                  </a:cubicBezTo>
                  <a:cubicBezTo>
                    <a:pt x="37117" y="40544"/>
                    <a:pt x="36672" y="41038"/>
                    <a:pt x="36089" y="41360"/>
                  </a:cubicBezTo>
                  <a:cubicBezTo>
                    <a:pt x="35513" y="41679"/>
                    <a:pt x="35084" y="42175"/>
                    <a:pt x="34546" y="42542"/>
                  </a:cubicBezTo>
                  <a:cubicBezTo>
                    <a:pt x="33297" y="43117"/>
                    <a:pt x="32217" y="43967"/>
                    <a:pt x="31048" y="44682"/>
                  </a:cubicBezTo>
                  <a:cubicBezTo>
                    <a:pt x="29807" y="45522"/>
                    <a:pt x="28489" y="46223"/>
                    <a:pt x="27165" y="46917"/>
                  </a:cubicBezTo>
                  <a:cubicBezTo>
                    <a:pt x="25567" y="47900"/>
                    <a:pt x="23700" y="48268"/>
                    <a:pt x="21906" y="48676"/>
                  </a:cubicBezTo>
                  <a:cubicBezTo>
                    <a:pt x="20821" y="48875"/>
                    <a:pt x="19729" y="49106"/>
                    <a:pt x="18675" y="49106"/>
                  </a:cubicBezTo>
                  <a:cubicBezTo>
                    <a:pt x="17527" y="49106"/>
                    <a:pt x="16423" y="48832"/>
                    <a:pt x="15424" y="47943"/>
                  </a:cubicBezTo>
                  <a:cubicBezTo>
                    <a:pt x="14311" y="47119"/>
                    <a:pt x="13415" y="46081"/>
                    <a:pt x="12741" y="44875"/>
                  </a:cubicBezTo>
                  <a:cubicBezTo>
                    <a:pt x="11466" y="43040"/>
                    <a:pt x="9942" y="41385"/>
                    <a:pt x="8750" y="39488"/>
                  </a:cubicBezTo>
                  <a:cubicBezTo>
                    <a:pt x="8356" y="38886"/>
                    <a:pt x="7930" y="38295"/>
                    <a:pt x="7563" y="37677"/>
                  </a:cubicBezTo>
                  <a:cubicBezTo>
                    <a:pt x="6842" y="36346"/>
                    <a:pt x="6495" y="34830"/>
                    <a:pt x="5940" y="33427"/>
                  </a:cubicBezTo>
                  <a:cubicBezTo>
                    <a:pt x="5426" y="32018"/>
                    <a:pt x="4897" y="30624"/>
                    <a:pt x="4613" y="29147"/>
                  </a:cubicBezTo>
                  <a:cubicBezTo>
                    <a:pt x="4126" y="27737"/>
                    <a:pt x="3719" y="26301"/>
                    <a:pt x="3180" y="24910"/>
                  </a:cubicBezTo>
                  <a:cubicBezTo>
                    <a:pt x="2694" y="23473"/>
                    <a:pt x="2385" y="21995"/>
                    <a:pt x="2036" y="20521"/>
                  </a:cubicBezTo>
                  <a:cubicBezTo>
                    <a:pt x="1666" y="19305"/>
                    <a:pt x="1501" y="17164"/>
                    <a:pt x="1865" y="15974"/>
                  </a:cubicBezTo>
                  <a:close/>
                  <a:moveTo>
                    <a:pt x="1258" y="18113"/>
                  </a:moveTo>
                  <a:cubicBezTo>
                    <a:pt x="1321" y="19129"/>
                    <a:pt x="1404" y="20137"/>
                    <a:pt x="1773" y="21094"/>
                  </a:cubicBezTo>
                  <a:cubicBezTo>
                    <a:pt x="2220" y="23353"/>
                    <a:pt x="2994" y="25509"/>
                    <a:pt x="3721" y="27686"/>
                  </a:cubicBezTo>
                  <a:cubicBezTo>
                    <a:pt x="3951" y="28421"/>
                    <a:pt x="4235" y="29117"/>
                    <a:pt x="4389" y="29874"/>
                  </a:cubicBezTo>
                  <a:cubicBezTo>
                    <a:pt x="4695" y="31334"/>
                    <a:pt x="5319" y="32697"/>
                    <a:pt x="5781" y="34109"/>
                  </a:cubicBezTo>
                  <a:cubicBezTo>
                    <a:pt x="6311" y="35484"/>
                    <a:pt x="6657" y="36949"/>
                    <a:pt x="7450" y="38204"/>
                  </a:cubicBezTo>
                  <a:cubicBezTo>
                    <a:pt x="9000" y="40773"/>
                    <a:pt x="10984" y="43029"/>
                    <a:pt x="12683" y="45489"/>
                  </a:cubicBezTo>
                  <a:cubicBezTo>
                    <a:pt x="13301" y="46679"/>
                    <a:pt x="14333" y="47583"/>
                    <a:pt x="15380" y="48396"/>
                  </a:cubicBezTo>
                  <a:cubicBezTo>
                    <a:pt x="16360" y="49219"/>
                    <a:pt x="17525" y="49490"/>
                    <a:pt x="18724" y="49490"/>
                  </a:cubicBezTo>
                  <a:cubicBezTo>
                    <a:pt x="19713" y="49490"/>
                    <a:pt x="20725" y="49306"/>
                    <a:pt x="21676" y="49096"/>
                  </a:cubicBezTo>
                  <a:cubicBezTo>
                    <a:pt x="22751" y="48835"/>
                    <a:pt x="23858" y="48711"/>
                    <a:pt x="24901" y="48325"/>
                  </a:cubicBezTo>
                  <a:cubicBezTo>
                    <a:pt x="28006" y="47169"/>
                    <a:pt x="30841" y="45344"/>
                    <a:pt x="33556" y="43471"/>
                  </a:cubicBezTo>
                  <a:cubicBezTo>
                    <a:pt x="34101" y="43144"/>
                    <a:pt x="34740" y="42962"/>
                    <a:pt x="35213" y="42518"/>
                  </a:cubicBezTo>
                  <a:cubicBezTo>
                    <a:pt x="35467" y="42281"/>
                    <a:pt x="35715" y="42062"/>
                    <a:pt x="36003" y="41868"/>
                  </a:cubicBezTo>
                  <a:cubicBezTo>
                    <a:pt x="36583" y="41518"/>
                    <a:pt x="37113" y="41103"/>
                    <a:pt x="37612" y="40649"/>
                  </a:cubicBezTo>
                  <a:cubicBezTo>
                    <a:pt x="38216" y="40294"/>
                    <a:pt x="38807" y="39923"/>
                    <a:pt x="39345" y="39468"/>
                  </a:cubicBezTo>
                  <a:cubicBezTo>
                    <a:pt x="40390" y="38636"/>
                    <a:pt x="41600" y="38024"/>
                    <a:pt x="42561" y="37088"/>
                  </a:cubicBezTo>
                  <a:lnTo>
                    <a:pt x="42561" y="37088"/>
                  </a:lnTo>
                  <a:cubicBezTo>
                    <a:pt x="42178" y="37913"/>
                    <a:pt x="41902" y="38806"/>
                    <a:pt x="41423" y="39584"/>
                  </a:cubicBezTo>
                  <a:cubicBezTo>
                    <a:pt x="41074" y="40126"/>
                    <a:pt x="40566" y="40541"/>
                    <a:pt x="40116" y="40993"/>
                  </a:cubicBezTo>
                  <a:cubicBezTo>
                    <a:pt x="39378" y="41656"/>
                    <a:pt x="38864" y="42566"/>
                    <a:pt x="38020" y="43102"/>
                  </a:cubicBezTo>
                  <a:cubicBezTo>
                    <a:pt x="35520" y="45083"/>
                    <a:pt x="32490" y="46254"/>
                    <a:pt x="29564" y="47477"/>
                  </a:cubicBezTo>
                  <a:cubicBezTo>
                    <a:pt x="27610" y="48416"/>
                    <a:pt x="25679" y="49406"/>
                    <a:pt x="23608" y="50088"/>
                  </a:cubicBezTo>
                  <a:cubicBezTo>
                    <a:pt x="21709" y="50713"/>
                    <a:pt x="19738" y="51020"/>
                    <a:pt x="17760" y="51020"/>
                  </a:cubicBezTo>
                  <a:cubicBezTo>
                    <a:pt x="16730" y="51020"/>
                    <a:pt x="15697" y="50937"/>
                    <a:pt x="14671" y="50772"/>
                  </a:cubicBezTo>
                  <a:cubicBezTo>
                    <a:pt x="12571" y="50430"/>
                    <a:pt x="11518" y="48257"/>
                    <a:pt x="9967" y="47022"/>
                  </a:cubicBezTo>
                  <a:cubicBezTo>
                    <a:pt x="8870" y="45704"/>
                    <a:pt x="7890" y="44291"/>
                    <a:pt x="7071" y="42782"/>
                  </a:cubicBezTo>
                  <a:cubicBezTo>
                    <a:pt x="5995" y="41248"/>
                    <a:pt x="5168" y="39580"/>
                    <a:pt x="4295" y="37932"/>
                  </a:cubicBezTo>
                  <a:cubicBezTo>
                    <a:pt x="3117" y="35162"/>
                    <a:pt x="2398" y="32231"/>
                    <a:pt x="1860" y="29285"/>
                  </a:cubicBezTo>
                  <a:cubicBezTo>
                    <a:pt x="1631" y="28632"/>
                    <a:pt x="1690" y="27927"/>
                    <a:pt x="1354" y="27299"/>
                  </a:cubicBezTo>
                  <a:cubicBezTo>
                    <a:pt x="1110" y="26592"/>
                    <a:pt x="1119" y="25776"/>
                    <a:pt x="1040" y="25036"/>
                  </a:cubicBezTo>
                  <a:cubicBezTo>
                    <a:pt x="965" y="24325"/>
                    <a:pt x="803" y="23614"/>
                    <a:pt x="795" y="22896"/>
                  </a:cubicBezTo>
                  <a:cubicBezTo>
                    <a:pt x="786" y="22152"/>
                    <a:pt x="943" y="21417"/>
                    <a:pt x="915" y="20669"/>
                  </a:cubicBezTo>
                  <a:cubicBezTo>
                    <a:pt x="929" y="19804"/>
                    <a:pt x="1121" y="18964"/>
                    <a:pt x="1258" y="18113"/>
                  </a:cubicBezTo>
                  <a:close/>
                  <a:moveTo>
                    <a:pt x="24439" y="1"/>
                  </a:moveTo>
                  <a:cubicBezTo>
                    <a:pt x="22129" y="1"/>
                    <a:pt x="19847" y="768"/>
                    <a:pt x="17667" y="1492"/>
                  </a:cubicBezTo>
                  <a:cubicBezTo>
                    <a:pt x="15919" y="2060"/>
                    <a:pt x="14119" y="2537"/>
                    <a:pt x="12550" y="3532"/>
                  </a:cubicBezTo>
                  <a:cubicBezTo>
                    <a:pt x="11619" y="4043"/>
                    <a:pt x="10595" y="4400"/>
                    <a:pt x="9837" y="5174"/>
                  </a:cubicBezTo>
                  <a:cubicBezTo>
                    <a:pt x="7619" y="6752"/>
                    <a:pt x="5200" y="8146"/>
                    <a:pt x="3574" y="10387"/>
                  </a:cubicBezTo>
                  <a:cubicBezTo>
                    <a:pt x="3225" y="10831"/>
                    <a:pt x="2252" y="12379"/>
                    <a:pt x="2533" y="12823"/>
                  </a:cubicBezTo>
                  <a:cubicBezTo>
                    <a:pt x="1963" y="13380"/>
                    <a:pt x="1861" y="14172"/>
                    <a:pt x="1597" y="14889"/>
                  </a:cubicBezTo>
                  <a:cubicBezTo>
                    <a:pt x="497" y="13379"/>
                    <a:pt x="1272" y="11918"/>
                    <a:pt x="2421" y="10734"/>
                  </a:cubicBezTo>
                  <a:cubicBezTo>
                    <a:pt x="2564" y="10558"/>
                    <a:pt x="2398" y="10349"/>
                    <a:pt x="2223" y="10349"/>
                  </a:cubicBezTo>
                  <a:cubicBezTo>
                    <a:pt x="2161" y="10349"/>
                    <a:pt x="2099" y="10374"/>
                    <a:pt x="2048" y="10436"/>
                  </a:cubicBezTo>
                  <a:cubicBezTo>
                    <a:pt x="561" y="11895"/>
                    <a:pt x="0" y="13779"/>
                    <a:pt x="1439" y="15501"/>
                  </a:cubicBezTo>
                  <a:cubicBezTo>
                    <a:pt x="1311" y="16082"/>
                    <a:pt x="1235" y="16676"/>
                    <a:pt x="1228" y="17272"/>
                  </a:cubicBezTo>
                  <a:cubicBezTo>
                    <a:pt x="987" y="17971"/>
                    <a:pt x="896" y="18682"/>
                    <a:pt x="801" y="19407"/>
                  </a:cubicBezTo>
                  <a:cubicBezTo>
                    <a:pt x="551" y="20499"/>
                    <a:pt x="683" y="21635"/>
                    <a:pt x="532" y="22744"/>
                  </a:cubicBezTo>
                  <a:cubicBezTo>
                    <a:pt x="513" y="23476"/>
                    <a:pt x="676" y="24197"/>
                    <a:pt x="754" y="24921"/>
                  </a:cubicBezTo>
                  <a:cubicBezTo>
                    <a:pt x="832" y="25645"/>
                    <a:pt x="838" y="26416"/>
                    <a:pt x="1016" y="27125"/>
                  </a:cubicBezTo>
                  <a:cubicBezTo>
                    <a:pt x="1097" y="27445"/>
                    <a:pt x="1248" y="27737"/>
                    <a:pt x="1343" y="28052"/>
                  </a:cubicBezTo>
                  <a:cubicBezTo>
                    <a:pt x="1439" y="28607"/>
                    <a:pt x="1503" y="29164"/>
                    <a:pt x="1682" y="29703"/>
                  </a:cubicBezTo>
                  <a:cubicBezTo>
                    <a:pt x="1720" y="30271"/>
                    <a:pt x="1832" y="30831"/>
                    <a:pt x="2015" y="31369"/>
                  </a:cubicBezTo>
                  <a:cubicBezTo>
                    <a:pt x="2351" y="32836"/>
                    <a:pt x="2633" y="34321"/>
                    <a:pt x="3169" y="35731"/>
                  </a:cubicBezTo>
                  <a:cubicBezTo>
                    <a:pt x="3603" y="37105"/>
                    <a:pt x="4194" y="38399"/>
                    <a:pt x="4900" y="39648"/>
                  </a:cubicBezTo>
                  <a:cubicBezTo>
                    <a:pt x="5186" y="40313"/>
                    <a:pt x="5532" y="40951"/>
                    <a:pt x="5932" y="41553"/>
                  </a:cubicBezTo>
                  <a:cubicBezTo>
                    <a:pt x="6983" y="43027"/>
                    <a:pt x="7705" y="44710"/>
                    <a:pt x="8882" y="46090"/>
                  </a:cubicBezTo>
                  <a:cubicBezTo>
                    <a:pt x="9237" y="46653"/>
                    <a:pt x="9625" y="47178"/>
                    <a:pt x="10140" y="47606"/>
                  </a:cubicBezTo>
                  <a:cubicBezTo>
                    <a:pt x="10888" y="48346"/>
                    <a:pt x="11597" y="49125"/>
                    <a:pt x="12327" y="49879"/>
                  </a:cubicBezTo>
                  <a:cubicBezTo>
                    <a:pt x="12999" y="50512"/>
                    <a:pt x="13849" y="51067"/>
                    <a:pt x="14794" y="51111"/>
                  </a:cubicBezTo>
                  <a:cubicBezTo>
                    <a:pt x="15810" y="51195"/>
                    <a:pt x="16815" y="51396"/>
                    <a:pt x="17837" y="51396"/>
                  </a:cubicBezTo>
                  <a:cubicBezTo>
                    <a:pt x="17928" y="51396"/>
                    <a:pt x="18020" y="51395"/>
                    <a:pt x="18111" y="51391"/>
                  </a:cubicBezTo>
                  <a:cubicBezTo>
                    <a:pt x="21404" y="51298"/>
                    <a:pt x="24700" y="50350"/>
                    <a:pt x="27577" y="48766"/>
                  </a:cubicBezTo>
                  <a:cubicBezTo>
                    <a:pt x="28265" y="48473"/>
                    <a:pt x="28960" y="48220"/>
                    <a:pt x="29607" y="47836"/>
                  </a:cubicBezTo>
                  <a:cubicBezTo>
                    <a:pt x="30677" y="47364"/>
                    <a:pt x="31785" y="46985"/>
                    <a:pt x="32829" y="46455"/>
                  </a:cubicBezTo>
                  <a:cubicBezTo>
                    <a:pt x="33825" y="46046"/>
                    <a:pt x="34757" y="45518"/>
                    <a:pt x="35708" y="45022"/>
                  </a:cubicBezTo>
                  <a:cubicBezTo>
                    <a:pt x="36012" y="44937"/>
                    <a:pt x="36262" y="44752"/>
                    <a:pt x="36507" y="44562"/>
                  </a:cubicBezTo>
                  <a:cubicBezTo>
                    <a:pt x="37094" y="44284"/>
                    <a:pt x="37592" y="43888"/>
                    <a:pt x="38084" y="43470"/>
                  </a:cubicBezTo>
                  <a:cubicBezTo>
                    <a:pt x="38645" y="43157"/>
                    <a:pt x="39055" y="42684"/>
                    <a:pt x="39460" y="42197"/>
                  </a:cubicBezTo>
                  <a:cubicBezTo>
                    <a:pt x="40331" y="41189"/>
                    <a:pt x="41460" y="40385"/>
                    <a:pt x="42042" y="39160"/>
                  </a:cubicBezTo>
                  <a:cubicBezTo>
                    <a:pt x="42437" y="38284"/>
                    <a:pt x="42852" y="37402"/>
                    <a:pt x="43162" y="36492"/>
                  </a:cubicBezTo>
                  <a:cubicBezTo>
                    <a:pt x="43644" y="36053"/>
                    <a:pt x="44038" y="35542"/>
                    <a:pt x="44456" y="35051"/>
                  </a:cubicBezTo>
                  <a:cubicBezTo>
                    <a:pt x="44780" y="34818"/>
                    <a:pt x="45072" y="34542"/>
                    <a:pt x="45089" y="34111"/>
                  </a:cubicBezTo>
                  <a:cubicBezTo>
                    <a:pt x="45510" y="31992"/>
                    <a:pt x="45374" y="29782"/>
                    <a:pt x="44853" y="27689"/>
                  </a:cubicBezTo>
                  <a:cubicBezTo>
                    <a:pt x="44535" y="26323"/>
                    <a:pt x="43687" y="25164"/>
                    <a:pt x="42642" y="24254"/>
                  </a:cubicBezTo>
                  <a:cubicBezTo>
                    <a:pt x="41706" y="23188"/>
                    <a:pt x="40661" y="22306"/>
                    <a:pt x="39639" y="21326"/>
                  </a:cubicBezTo>
                  <a:cubicBezTo>
                    <a:pt x="39139" y="20897"/>
                    <a:pt x="38641" y="20484"/>
                    <a:pt x="38324" y="19893"/>
                  </a:cubicBezTo>
                  <a:cubicBezTo>
                    <a:pt x="37945" y="19354"/>
                    <a:pt x="37398" y="18974"/>
                    <a:pt x="36851" y="18618"/>
                  </a:cubicBezTo>
                  <a:cubicBezTo>
                    <a:pt x="35955" y="18013"/>
                    <a:pt x="35032" y="17439"/>
                    <a:pt x="34223" y="16719"/>
                  </a:cubicBezTo>
                  <a:cubicBezTo>
                    <a:pt x="33713" y="16316"/>
                    <a:pt x="33101" y="16113"/>
                    <a:pt x="32642" y="15632"/>
                  </a:cubicBezTo>
                  <a:cubicBezTo>
                    <a:pt x="33500" y="14802"/>
                    <a:pt x="34354" y="13921"/>
                    <a:pt x="34874" y="12829"/>
                  </a:cubicBezTo>
                  <a:cubicBezTo>
                    <a:pt x="35536" y="11301"/>
                    <a:pt x="35926" y="9612"/>
                    <a:pt x="35668" y="7949"/>
                  </a:cubicBezTo>
                  <a:cubicBezTo>
                    <a:pt x="35675" y="6810"/>
                    <a:pt x="35255" y="5771"/>
                    <a:pt x="34719" y="4786"/>
                  </a:cubicBezTo>
                  <a:cubicBezTo>
                    <a:pt x="34449" y="4221"/>
                    <a:pt x="34153" y="3658"/>
                    <a:pt x="33730" y="3189"/>
                  </a:cubicBezTo>
                  <a:cubicBezTo>
                    <a:pt x="32786" y="2240"/>
                    <a:pt x="31569" y="1534"/>
                    <a:pt x="30335" y="1031"/>
                  </a:cubicBezTo>
                  <a:cubicBezTo>
                    <a:pt x="28975" y="647"/>
                    <a:pt x="27559" y="459"/>
                    <a:pt x="26181" y="158"/>
                  </a:cubicBezTo>
                  <a:cubicBezTo>
                    <a:pt x="25599" y="49"/>
                    <a:pt x="25018" y="1"/>
                    <a:pt x="24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7"/>
          <p:cNvSpPr/>
          <p:nvPr/>
        </p:nvSpPr>
        <p:spPr>
          <a:xfrm rot="-1512792" flipH="1">
            <a:off x="7768732" y="8136"/>
            <a:ext cx="2069120" cy="1233306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27"/>
          <p:cNvGrpSpPr/>
          <p:nvPr/>
        </p:nvGrpSpPr>
        <p:grpSpPr>
          <a:xfrm>
            <a:off x="-832072" y="3559168"/>
            <a:ext cx="2137197" cy="2154553"/>
            <a:chOff x="6420448" y="2442750"/>
            <a:chExt cx="2319259" cy="2338093"/>
          </a:xfrm>
        </p:grpSpPr>
        <p:sp>
          <p:nvSpPr>
            <p:cNvPr id="403" name="Google Shape;403;p27"/>
            <p:cNvSpPr/>
            <p:nvPr/>
          </p:nvSpPr>
          <p:spPr>
            <a:xfrm>
              <a:off x="7715545" y="2638948"/>
              <a:ext cx="735319" cy="802758"/>
            </a:xfrm>
            <a:custGeom>
              <a:avLst/>
              <a:gdLst/>
              <a:ahLst/>
              <a:cxnLst/>
              <a:rect l="l" t="t" r="r" b="b"/>
              <a:pathLst>
                <a:path w="15254" h="16653" extrusionOk="0">
                  <a:moveTo>
                    <a:pt x="4358" y="0"/>
                  </a:moveTo>
                  <a:cubicBezTo>
                    <a:pt x="4273" y="0"/>
                    <a:pt x="4188" y="6"/>
                    <a:pt x="4103" y="18"/>
                  </a:cubicBezTo>
                  <a:cubicBezTo>
                    <a:pt x="3086" y="157"/>
                    <a:pt x="2400" y="1118"/>
                    <a:pt x="1944" y="2037"/>
                  </a:cubicBezTo>
                  <a:cubicBezTo>
                    <a:pt x="184" y="5579"/>
                    <a:pt x="1" y="9836"/>
                    <a:pt x="1325" y="13548"/>
                  </a:cubicBezTo>
                  <a:cubicBezTo>
                    <a:pt x="1886" y="15116"/>
                    <a:pt x="2333" y="16570"/>
                    <a:pt x="4082" y="16640"/>
                  </a:cubicBezTo>
                  <a:cubicBezTo>
                    <a:pt x="4298" y="16648"/>
                    <a:pt x="4518" y="16653"/>
                    <a:pt x="4742" y="16653"/>
                  </a:cubicBezTo>
                  <a:cubicBezTo>
                    <a:pt x="6578" y="16653"/>
                    <a:pt x="8630" y="16365"/>
                    <a:pt x="10333" y="15856"/>
                  </a:cubicBezTo>
                  <a:cubicBezTo>
                    <a:pt x="11629" y="15469"/>
                    <a:pt x="12908" y="14879"/>
                    <a:pt x="13829" y="13887"/>
                  </a:cubicBezTo>
                  <a:cubicBezTo>
                    <a:pt x="14750" y="12895"/>
                    <a:pt x="15253" y="11438"/>
                    <a:pt x="14846" y="10146"/>
                  </a:cubicBezTo>
                  <a:cubicBezTo>
                    <a:pt x="14593" y="9350"/>
                    <a:pt x="14034" y="8693"/>
                    <a:pt x="13489" y="8061"/>
                  </a:cubicBezTo>
                  <a:lnTo>
                    <a:pt x="10659" y="4782"/>
                  </a:lnTo>
                  <a:cubicBezTo>
                    <a:pt x="9238" y="3134"/>
                    <a:pt x="7767" y="1448"/>
                    <a:pt x="5838" y="442"/>
                  </a:cubicBezTo>
                  <a:cubicBezTo>
                    <a:pt x="5377" y="202"/>
                    <a:pt x="4871" y="0"/>
                    <a:pt x="4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6736341" y="2819623"/>
              <a:ext cx="783669" cy="932574"/>
            </a:xfrm>
            <a:custGeom>
              <a:avLst/>
              <a:gdLst/>
              <a:ahLst/>
              <a:cxnLst/>
              <a:rect l="l" t="t" r="r" b="b"/>
              <a:pathLst>
                <a:path w="16257" h="19346" extrusionOk="0">
                  <a:moveTo>
                    <a:pt x="10755" y="1"/>
                  </a:moveTo>
                  <a:cubicBezTo>
                    <a:pt x="8976" y="1"/>
                    <a:pt x="7122" y="641"/>
                    <a:pt x="5430" y="1311"/>
                  </a:cubicBezTo>
                  <a:cubicBezTo>
                    <a:pt x="3705" y="1993"/>
                    <a:pt x="1841" y="2838"/>
                    <a:pt x="1045" y="4514"/>
                  </a:cubicBezTo>
                  <a:cubicBezTo>
                    <a:pt x="0" y="6710"/>
                    <a:pt x="1367" y="9454"/>
                    <a:pt x="3440" y="10723"/>
                  </a:cubicBezTo>
                  <a:cubicBezTo>
                    <a:pt x="5513" y="11992"/>
                    <a:pt x="8066" y="12137"/>
                    <a:pt x="10497" y="12139"/>
                  </a:cubicBezTo>
                  <a:cubicBezTo>
                    <a:pt x="8588" y="12833"/>
                    <a:pt x="7021" y="14408"/>
                    <a:pt x="6337" y="16319"/>
                  </a:cubicBezTo>
                  <a:cubicBezTo>
                    <a:pt x="6200" y="16699"/>
                    <a:pt x="6097" y="17102"/>
                    <a:pt x="6143" y="17502"/>
                  </a:cubicBezTo>
                  <a:cubicBezTo>
                    <a:pt x="6227" y="18250"/>
                    <a:pt x="6834" y="18864"/>
                    <a:pt x="7538" y="19134"/>
                  </a:cubicBezTo>
                  <a:cubicBezTo>
                    <a:pt x="7940" y="19287"/>
                    <a:pt x="8368" y="19345"/>
                    <a:pt x="8801" y="19345"/>
                  </a:cubicBezTo>
                  <a:cubicBezTo>
                    <a:pt x="9123" y="19345"/>
                    <a:pt x="9447" y="19313"/>
                    <a:pt x="9764" y="19265"/>
                  </a:cubicBezTo>
                  <a:cubicBezTo>
                    <a:pt x="12352" y="18866"/>
                    <a:pt x="14754" y="17373"/>
                    <a:pt x="16257" y="15228"/>
                  </a:cubicBezTo>
                  <a:lnTo>
                    <a:pt x="10584" y="11808"/>
                  </a:lnTo>
                  <a:cubicBezTo>
                    <a:pt x="12349" y="8531"/>
                    <a:pt x="13386" y="4911"/>
                    <a:pt x="13624" y="1197"/>
                  </a:cubicBezTo>
                  <a:cubicBezTo>
                    <a:pt x="13635" y="1033"/>
                    <a:pt x="13640" y="857"/>
                    <a:pt x="13546" y="723"/>
                  </a:cubicBezTo>
                  <a:cubicBezTo>
                    <a:pt x="13477" y="626"/>
                    <a:pt x="13366" y="568"/>
                    <a:pt x="13258" y="519"/>
                  </a:cubicBezTo>
                  <a:cubicBezTo>
                    <a:pt x="12459" y="150"/>
                    <a:pt x="11616" y="1"/>
                    <a:pt x="10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645454" y="2442750"/>
              <a:ext cx="1094254" cy="2251800"/>
            </a:xfrm>
            <a:custGeom>
              <a:avLst/>
              <a:gdLst/>
              <a:ahLst/>
              <a:cxnLst/>
              <a:rect l="l" t="t" r="r" b="b"/>
              <a:pathLst>
                <a:path w="22700" h="46713" extrusionOk="0">
                  <a:moveTo>
                    <a:pt x="16741" y="5499"/>
                  </a:moveTo>
                  <a:cubicBezTo>
                    <a:pt x="16729" y="5520"/>
                    <a:pt x="16718" y="5540"/>
                    <a:pt x="16704" y="5559"/>
                  </a:cubicBezTo>
                  <a:cubicBezTo>
                    <a:pt x="16649" y="5643"/>
                    <a:pt x="16579" y="5712"/>
                    <a:pt x="16506" y="5780"/>
                  </a:cubicBezTo>
                  <a:cubicBezTo>
                    <a:pt x="16183" y="6084"/>
                    <a:pt x="15882" y="6407"/>
                    <a:pt x="15528" y="6679"/>
                  </a:cubicBezTo>
                  <a:cubicBezTo>
                    <a:pt x="15358" y="6810"/>
                    <a:pt x="15163" y="6906"/>
                    <a:pt x="14977" y="7015"/>
                  </a:cubicBezTo>
                  <a:cubicBezTo>
                    <a:pt x="14768" y="7138"/>
                    <a:pt x="14564" y="7271"/>
                    <a:pt x="14358" y="7397"/>
                  </a:cubicBezTo>
                  <a:cubicBezTo>
                    <a:pt x="14150" y="7523"/>
                    <a:pt x="13945" y="7642"/>
                    <a:pt x="13722" y="7733"/>
                  </a:cubicBezTo>
                  <a:cubicBezTo>
                    <a:pt x="13512" y="7819"/>
                    <a:pt x="13292" y="7879"/>
                    <a:pt x="13086" y="7971"/>
                  </a:cubicBezTo>
                  <a:cubicBezTo>
                    <a:pt x="12906" y="8052"/>
                    <a:pt x="12731" y="8150"/>
                    <a:pt x="12535" y="8188"/>
                  </a:cubicBezTo>
                  <a:cubicBezTo>
                    <a:pt x="12492" y="8196"/>
                    <a:pt x="12451" y="8204"/>
                    <a:pt x="12409" y="8211"/>
                  </a:cubicBezTo>
                  <a:lnTo>
                    <a:pt x="12410" y="8210"/>
                  </a:lnTo>
                  <a:cubicBezTo>
                    <a:pt x="12452" y="8188"/>
                    <a:pt x="12495" y="8166"/>
                    <a:pt x="12537" y="8143"/>
                  </a:cubicBezTo>
                  <a:cubicBezTo>
                    <a:pt x="12754" y="8022"/>
                    <a:pt x="12985" y="7948"/>
                    <a:pt x="13211" y="7848"/>
                  </a:cubicBezTo>
                  <a:cubicBezTo>
                    <a:pt x="13434" y="7750"/>
                    <a:pt x="13636" y="7613"/>
                    <a:pt x="13834" y="7472"/>
                  </a:cubicBezTo>
                  <a:cubicBezTo>
                    <a:pt x="14054" y="7317"/>
                    <a:pt x="14272" y="7157"/>
                    <a:pt x="14489" y="6994"/>
                  </a:cubicBezTo>
                  <a:cubicBezTo>
                    <a:pt x="14705" y="6832"/>
                    <a:pt x="14919" y="6666"/>
                    <a:pt x="15132" y="6502"/>
                  </a:cubicBezTo>
                  <a:cubicBezTo>
                    <a:pt x="15340" y="6341"/>
                    <a:pt x="15549" y="6188"/>
                    <a:pt x="15765" y="6039"/>
                  </a:cubicBezTo>
                  <a:cubicBezTo>
                    <a:pt x="15864" y="5972"/>
                    <a:pt x="15951" y="5888"/>
                    <a:pt x="16049" y="5822"/>
                  </a:cubicBezTo>
                  <a:cubicBezTo>
                    <a:pt x="16149" y="5756"/>
                    <a:pt x="16257" y="5706"/>
                    <a:pt x="16366" y="5659"/>
                  </a:cubicBezTo>
                  <a:cubicBezTo>
                    <a:pt x="16490" y="5606"/>
                    <a:pt x="16616" y="5553"/>
                    <a:pt x="16741" y="5499"/>
                  </a:cubicBezTo>
                  <a:close/>
                  <a:moveTo>
                    <a:pt x="4192" y="4049"/>
                  </a:moveTo>
                  <a:lnTo>
                    <a:pt x="4192" y="4049"/>
                  </a:lnTo>
                  <a:cubicBezTo>
                    <a:pt x="4289" y="4142"/>
                    <a:pt x="4387" y="4236"/>
                    <a:pt x="4488" y="4327"/>
                  </a:cubicBezTo>
                  <a:cubicBezTo>
                    <a:pt x="4697" y="4508"/>
                    <a:pt x="4913" y="4683"/>
                    <a:pt x="5103" y="4883"/>
                  </a:cubicBezTo>
                  <a:cubicBezTo>
                    <a:pt x="5288" y="5075"/>
                    <a:pt x="5459" y="5280"/>
                    <a:pt x="5614" y="5496"/>
                  </a:cubicBezTo>
                  <a:cubicBezTo>
                    <a:pt x="5693" y="5609"/>
                    <a:pt x="5765" y="5727"/>
                    <a:pt x="5844" y="5840"/>
                  </a:cubicBezTo>
                  <a:cubicBezTo>
                    <a:pt x="5919" y="5946"/>
                    <a:pt x="6001" y="6046"/>
                    <a:pt x="6073" y="6155"/>
                  </a:cubicBezTo>
                  <a:cubicBezTo>
                    <a:pt x="6214" y="6373"/>
                    <a:pt x="6247" y="6600"/>
                    <a:pt x="6228" y="6856"/>
                  </a:cubicBezTo>
                  <a:cubicBezTo>
                    <a:pt x="6209" y="7123"/>
                    <a:pt x="6165" y="7384"/>
                    <a:pt x="6176" y="7655"/>
                  </a:cubicBezTo>
                  <a:cubicBezTo>
                    <a:pt x="6187" y="7904"/>
                    <a:pt x="6219" y="8150"/>
                    <a:pt x="6211" y="8400"/>
                  </a:cubicBezTo>
                  <a:cubicBezTo>
                    <a:pt x="6189" y="8294"/>
                    <a:pt x="6172" y="8186"/>
                    <a:pt x="6139" y="8082"/>
                  </a:cubicBezTo>
                  <a:cubicBezTo>
                    <a:pt x="6065" y="7849"/>
                    <a:pt x="5954" y="7629"/>
                    <a:pt x="5851" y="7409"/>
                  </a:cubicBezTo>
                  <a:cubicBezTo>
                    <a:pt x="5749" y="7195"/>
                    <a:pt x="5640" y="6983"/>
                    <a:pt x="5531" y="6771"/>
                  </a:cubicBezTo>
                  <a:cubicBezTo>
                    <a:pt x="5309" y="6345"/>
                    <a:pt x="5144" y="5892"/>
                    <a:pt x="4889" y="5483"/>
                  </a:cubicBezTo>
                  <a:cubicBezTo>
                    <a:pt x="4642" y="5089"/>
                    <a:pt x="4507" y="4637"/>
                    <a:pt x="4279" y="4232"/>
                  </a:cubicBezTo>
                  <a:cubicBezTo>
                    <a:pt x="4244" y="4174"/>
                    <a:pt x="4215" y="4113"/>
                    <a:pt x="4192" y="4049"/>
                  </a:cubicBezTo>
                  <a:close/>
                  <a:moveTo>
                    <a:pt x="13398" y="926"/>
                  </a:moveTo>
                  <a:cubicBezTo>
                    <a:pt x="13408" y="926"/>
                    <a:pt x="13418" y="926"/>
                    <a:pt x="13429" y="926"/>
                  </a:cubicBezTo>
                  <a:cubicBezTo>
                    <a:pt x="13533" y="931"/>
                    <a:pt x="13635" y="943"/>
                    <a:pt x="13738" y="943"/>
                  </a:cubicBezTo>
                  <a:cubicBezTo>
                    <a:pt x="13755" y="943"/>
                    <a:pt x="13772" y="943"/>
                    <a:pt x="13789" y="942"/>
                  </a:cubicBezTo>
                  <a:cubicBezTo>
                    <a:pt x="13890" y="938"/>
                    <a:pt x="13994" y="933"/>
                    <a:pt x="14099" y="933"/>
                  </a:cubicBezTo>
                  <a:cubicBezTo>
                    <a:pt x="14235" y="933"/>
                    <a:pt x="14371" y="941"/>
                    <a:pt x="14499" y="970"/>
                  </a:cubicBezTo>
                  <a:cubicBezTo>
                    <a:pt x="14603" y="993"/>
                    <a:pt x="14698" y="1037"/>
                    <a:pt x="14804" y="1054"/>
                  </a:cubicBezTo>
                  <a:cubicBezTo>
                    <a:pt x="14914" y="1072"/>
                    <a:pt x="15015" y="1072"/>
                    <a:pt x="15113" y="1131"/>
                  </a:cubicBezTo>
                  <a:cubicBezTo>
                    <a:pt x="15279" y="1228"/>
                    <a:pt x="15395" y="1389"/>
                    <a:pt x="15526" y="1527"/>
                  </a:cubicBezTo>
                  <a:cubicBezTo>
                    <a:pt x="15681" y="1688"/>
                    <a:pt x="15815" y="1861"/>
                    <a:pt x="15945" y="2043"/>
                  </a:cubicBezTo>
                  <a:cubicBezTo>
                    <a:pt x="16080" y="2232"/>
                    <a:pt x="16229" y="2406"/>
                    <a:pt x="16368" y="2591"/>
                  </a:cubicBezTo>
                  <a:cubicBezTo>
                    <a:pt x="16432" y="2677"/>
                    <a:pt x="16498" y="2766"/>
                    <a:pt x="16545" y="2864"/>
                  </a:cubicBezTo>
                  <a:cubicBezTo>
                    <a:pt x="16591" y="2957"/>
                    <a:pt x="16615" y="3059"/>
                    <a:pt x="16650" y="3157"/>
                  </a:cubicBezTo>
                  <a:cubicBezTo>
                    <a:pt x="16713" y="3335"/>
                    <a:pt x="16817" y="3492"/>
                    <a:pt x="16920" y="3650"/>
                  </a:cubicBezTo>
                  <a:cubicBezTo>
                    <a:pt x="17008" y="3786"/>
                    <a:pt x="17103" y="3927"/>
                    <a:pt x="17151" y="4085"/>
                  </a:cubicBezTo>
                  <a:cubicBezTo>
                    <a:pt x="17209" y="4274"/>
                    <a:pt x="17178" y="4477"/>
                    <a:pt x="17120" y="4664"/>
                  </a:cubicBezTo>
                  <a:cubicBezTo>
                    <a:pt x="17072" y="4819"/>
                    <a:pt x="17005" y="4969"/>
                    <a:pt x="16932" y="5115"/>
                  </a:cubicBezTo>
                  <a:cubicBezTo>
                    <a:pt x="16864" y="5142"/>
                    <a:pt x="16796" y="5170"/>
                    <a:pt x="16728" y="5198"/>
                  </a:cubicBezTo>
                  <a:cubicBezTo>
                    <a:pt x="16500" y="5296"/>
                    <a:pt x="16260" y="5383"/>
                    <a:pt x="16041" y="5500"/>
                  </a:cubicBezTo>
                  <a:cubicBezTo>
                    <a:pt x="15930" y="5561"/>
                    <a:pt x="15825" y="5633"/>
                    <a:pt x="15727" y="5715"/>
                  </a:cubicBezTo>
                  <a:cubicBezTo>
                    <a:pt x="15627" y="5799"/>
                    <a:pt x="15516" y="5868"/>
                    <a:pt x="15407" y="5941"/>
                  </a:cubicBezTo>
                  <a:cubicBezTo>
                    <a:pt x="15176" y="6096"/>
                    <a:pt x="14964" y="6277"/>
                    <a:pt x="14744" y="6446"/>
                  </a:cubicBezTo>
                  <a:cubicBezTo>
                    <a:pt x="14521" y="6618"/>
                    <a:pt x="14298" y="6788"/>
                    <a:pt x="14072" y="6956"/>
                  </a:cubicBezTo>
                  <a:cubicBezTo>
                    <a:pt x="13857" y="7114"/>
                    <a:pt x="13643" y="7276"/>
                    <a:pt x="13418" y="7419"/>
                  </a:cubicBezTo>
                  <a:cubicBezTo>
                    <a:pt x="13202" y="7556"/>
                    <a:pt x="12971" y="7642"/>
                    <a:pt x="12735" y="7738"/>
                  </a:cubicBezTo>
                  <a:cubicBezTo>
                    <a:pt x="12489" y="7839"/>
                    <a:pt x="12260" y="7979"/>
                    <a:pt x="12022" y="8098"/>
                  </a:cubicBezTo>
                  <a:cubicBezTo>
                    <a:pt x="11784" y="8217"/>
                    <a:pt x="11539" y="8329"/>
                    <a:pt x="11293" y="8434"/>
                  </a:cubicBezTo>
                  <a:cubicBezTo>
                    <a:pt x="11237" y="8443"/>
                    <a:pt x="11182" y="8451"/>
                    <a:pt x="11126" y="8458"/>
                  </a:cubicBezTo>
                  <a:cubicBezTo>
                    <a:pt x="10894" y="8485"/>
                    <a:pt x="10655" y="8523"/>
                    <a:pt x="10421" y="8526"/>
                  </a:cubicBezTo>
                  <a:cubicBezTo>
                    <a:pt x="10301" y="8528"/>
                    <a:pt x="10178" y="8526"/>
                    <a:pt x="10058" y="8548"/>
                  </a:cubicBezTo>
                  <a:cubicBezTo>
                    <a:pt x="9940" y="8570"/>
                    <a:pt x="9825" y="8605"/>
                    <a:pt x="9710" y="8635"/>
                  </a:cubicBezTo>
                  <a:cubicBezTo>
                    <a:pt x="9476" y="8698"/>
                    <a:pt x="9238" y="8746"/>
                    <a:pt x="9002" y="8804"/>
                  </a:cubicBezTo>
                  <a:cubicBezTo>
                    <a:pt x="8773" y="8860"/>
                    <a:pt x="8542" y="8906"/>
                    <a:pt x="8315" y="8969"/>
                  </a:cubicBezTo>
                  <a:cubicBezTo>
                    <a:pt x="8251" y="8986"/>
                    <a:pt x="8186" y="8999"/>
                    <a:pt x="8120" y="9010"/>
                  </a:cubicBezTo>
                  <a:cubicBezTo>
                    <a:pt x="8151" y="8972"/>
                    <a:pt x="8179" y="8931"/>
                    <a:pt x="8204" y="8889"/>
                  </a:cubicBezTo>
                  <a:cubicBezTo>
                    <a:pt x="8270" y="8776"/>
                    <a:pt x="8329" y="8659"/>
                    <a:pt x="8390" y="8544"/>
                  </a:cubicBezTo>
                  <a:cubicBezTo>
                    <a:pt x="8617" y="8119"/>
                    <a:pt x="8814" y="7680"/>
                    <a:pt x="9039" y="7254"/>
                  </a:cubicBezTo>
                  <a:cubicBezTo>
                    <a:pt x="9147" y="7053"/>
                    <a:pt x="9243" y="6850"/>
                    <a:pt x="9300" y="6628"/>
                  </a:cubicBezTo>
                  <a:cubicBezTo>
                    <a:pt x="9355" y="6414"/>
                    <a:pt x="9406" y="6199"/>
                    <a:pt x="9441" y="5981"/>
                  </a:cubicBezTo>
                  <a:cubicBezTo>
                    <a:pt x="9477" y="5763"/>
                    <a:pt x="9496" y="5540"/>
                    <a:pt x="9473" y="5319"/>
                  </a:cubicBezTo>
                  <a:cubicBezTo>
                    <a:pt x="9456" y="5162"/>
                    <a:pt x="9441" y="5005"/>
                    <a:pt x="9429" y="4847"/>
                  </a:cubicBezTo>
                  <a:cubicBezTo>
                    <a:pt x="9435" y="4819"/>
                    <a:pt x="9443" y="4791"/>
                    <a:pt x="9450" y="4762"/>
                  </a:cubicBezTo>
                  <a:cubicBezTo>
                    <a:pt x="9506" y="4539"/>
                    <a:pt x="9593" y="4330"/>
                    <a:pt x="9657" y="4110"/>
                  </a:cubicBezTo>
                  <a:cubicBezTo>
                    <a:pt x="9687" y="4005"/>
                    <a:pt x="9712" y="3899"/>
                    <a:pt x="9755" y="3798"/>
                  </a:cubicBezTo>
                  <a:cubicBezTo>
                    <a:pt x="9805" y="3684"/>
                    <a:pt x="9879" y="3577"/>
                    <a:pt x="9950" y="3475"/>
                  </a:cubicBezTo>
                  <a:cubicBezTo>
                    <a:pt x="10213" y="3086"/>
                    <a:pt x="10486" y="2716"/>
                    <a:pt x="10833" y="2398"/>
                  </a:cubicBezTo>
                  <a:cubicBezTo>
                    <a:pt x="11007" y="2239"/>
                    <a:pt x="11190" y="2092"/>
                    <a:pt x="11374" y="1944"/>
                  </a:cubicBezTo>
                  <a:cubicBezTo>
                    <a:pt x="11464" y="1870"/>
                    <a:pt x="11555" y="1800"/>
                    <a:pt x="11648" y="1731"/>
                  </a:cubicBezTo>
                  <a:cubicBezTo>
                    <a:pt x="11745" y="1660"/>
                    <a:pt x="11846" y="1576"/>
                    <a:pt x="11955" y="1526"/>
                  </a:cubicBezTo>
                  <a:cubicBezTo>
                    <a:pt x="12047" y="1483"/>
                    <a:pt x="12143" y="1465"/>
                    <a:pt x="12230" y="1409"/>
                  </a:cubicBezTo>
                  <a:cubicBezTo>
                    <a:pt x="12322" y="1352"/>
                    <a:pt x="12405" y="1278"/>
                    <a:pt x="12503" y="1231"/>
                  </a:cubicBezTo>
                  <a:cubicBezTo>
                    <a:pt x="12701" y="1137"/>
                    <a:pt x="12910" y="1039"/>
                    <a:pt x="13119" y="976"/>
                  </a:cubicBezTo>
                  <a:cubicBezTo>
                    <a:pt x="13210" y="947"/>
                    <a:pt x="13303" y="926"/>
                    <a:pt x="13398" y="926"/>
                  </a:cubicBezTo>
                  <a:close/>
                  <a:moveTo>
                    <a:pt x="10334" y="8831"/>
                  </a:moveTo>
                  <a:lnTo>
                    <a:pt x="10334" y="8831"/>
                  </a:lnTo>
                  <a:cubicBezTo>
                    <a:pt x="10178" y="8898"/>
                    <a:pt x="10020" y="8958"/>
                    <a:pt x="9853" y="8995"/>
                  </a:cubicBezTo>
                  <a:cubicBezTo>
                    <a:pt x="9728" y="9023"/>
                    <a:pt x="9600" y="9036"/>
                    <a:pt x="9472" y="9050"/>
                  </a:cubicBezTo>
                  <a:lnTo>
                    <a:pt x="9473" y="9049"/>
                  </a:lnTo>
                  <a:lnTo>
                    <a:pt x="9473" y="9049"/>
                  </a:lnTo>
                  <a:cubicBezTo>
                    <a:pt x="9423" y="9057"/>
                    <a:pt x="9374" y="9060"/>
                    <a:pt x="9324" y="9060"/>
                  </a:cubicBezTo>
                  <a:cubicBezTo>
                    <a:pt x="9317" y="9060"/>
                    <a:pt x="9310" y="9060"/>
                    <a:pt x="9303" y="9060"/>
                  </a:cubicBezTo>
                  <a:cubicBezTo>
                    <a:pt x="9291" y="9059"/>
                    <a:pt x="9278" y="9058"/>
                    <a:pt x="9265" y="9056"/>
                  </a:cubicBezTo>
                  <a:cubicBezTo>
                    <a:pt x="9453" y="9010"/>
                    <a:pt x="9642" y="8973"/>
                    <a:pt x="9828" y="8921"/>
                  </a:cubicBezTo>
                  <a:cubicBezTo>
                    <a:pt x="9938" y="8892"/>
                    <a:pt x="10048" y="8859"/>
                    <a:pt x="10161" y="8843"/>
                  </a:cubicBezTo>
                  <a:cubicBezTo>
                    <a:pt x="10219" y="8835"/>
                    <a:pt x="10277" y="8832"/>
                    <a:pt x="10334" y="8831"/>
                  </a:cubicBezTo>
                  <a:close/>
                  <a:moveTo>
                    <a:pt x="9191" y="5638"/>
                  </a:moveTo>
                  <a:cubicBezTo>
                    <a:pt x="9191" y="5677"/>
                    <a:pt x="9189" y="5715"/>
                    <a:pt x="9186" y="5754"/>
                  </a:cubicBezTo>
                  <a:cubicBezTo>
                    <a:pt x="9148" y="6184"/>
                    <a:pt x="9046" y="6636"/>
                    <a:pt x="8856" y="7025"/>
                  </a:cubicBezTo>
                  <a:cubicBezTo>
                    <a:pt x="8760" y="7218"/>
                    <a:pt x="8654" y="7404"/>
                    <a:pt x="8567" y="7601"/>
                  </a:cubicBezTo>
                  <a:cubicBezTo>
                    <a:pt x="8465" y="7831"/>
                    <a:pt x="8356" y="8056"/>
                    <a:pt x="8241" y="8279"/>
                  </a:cubicBezTo>
                  <a:cubicBezTo>
                    <a:pt x="8186" y="8385"/>
                    <a:pt x="8131" y="8492"/>
                    <a:pt x="8074" y="8597"/>
                  </a:cubicBezTo>
                  <a:cubicBezTo>
                    <a:pt x="8020" y="8700"/>
                    <a:pt x="7973" y="8810"/>
                    <a:pt x="7910" y="8908"/>
                  </a:cubicBezTo>
                  <a:cubicBezTo>
                    <a:pt x="7880" y="8948"/>
                    <a:pt x="7854" y="8991"/>
                    <a:pt x="7831" y="9035"/>
                  </a:cubicBezTo>
                  <a:cubicBezTo>
                    <a:pt x="7826" y="9046"/>
                    <a:pt x="7820" y="9059"/>
                    <a:pt x="7816" y="9071"/>
                  </a:cubicBezTo>
                  <a:cubicBezTo>
                    <a:pt x="7760" y="9085"/>
                    <a:pt x="7704" y="9104"/>
                    <a:pt x="7650" y="9128"/>
                  </a:cubicBezTo>
                  <a:cubicBezTo>
                    <a:pt x="7769" y="8972"/>
                    <a:pt x="7838" y="8783"/>
                    <a:pt x="7920" y="8606"/>
                  </a:cubicBezTo>
                  <a:cubicBezTo>
                    <a:pt x="8016" y="8395"/>
                    <a:pt x="8157" y="8211"/>
                    <a:pt x="8262" y="8006"/>
                  </a:cubicBezTo>
                  <a:cubicBezTo>
                    <a:pt x="8367" y="7800"/>
                    <a:pt x="8442" y="7583"/>
                    <a:pt x="8553" y="7381"/>
                  </a:cubicBezTo>
                  <a:cubicBezTo>
                    <a:pt x="8671" y="7167"/>
                    <a:pt x="8810" y="6956"/>
                    <a:pt x="8905" y="6731"/>
                  </a:cubicBezTo>
                  <a:cubicBezTo>
                    <a:pt x="8948" y="6632"/>
                    <a:pt x="8957" y="6522"/>
                    <a:pt x="8967" y="6415"/>
                  </a:cubicBezTo>
                  <a:cubicBezTo>
                    <a:pt x="8977" y="6294"/>
                    <a:pt x="9008" y="6181"/>
                    <a:pt x="9037" y="6065"/>
                  </a:cubicBezTo>
                  <a:cubicBezTo>
                    <a:pt x="9074" y="5916"/>
                    <a:pt x="9134" y="5778"/>
                    <a:pt x="9191" y="5638"/>
                  </a:cubicBezTo>
                  <a:close/>
                  <a:moveTo>
                    <a:pt x="6959" y="314"/>
                  </a:moveTo>
                  <a:cubicBezTo>
                    <a:pt x="7039" y="314"/>
                    <a:pt x="7118" y="317"/>
                    <a:pt x="7198" y="324"/>
                  </a:cubicBezTo>
                  <a:cubicBezTo>
                    <a:pt x="7394" y="338"/>
                    <a:pt x="7588" y="378"/>
                    <a:pt x="7775" y="441"/>
                  </a:cubicBezTo>
                  <a:cubicBezTo>
                    <a:pt x="7961" y="504"/>
                    <a:pt x="8099" y="582"/>
                    <a:pt x="8201" y="754"/>
                  </a:cubicBezTo>
                  <a:cubicBezTo>
                    <a:pt x="8249" y="835"/>
                    <a:pt x="8288" y="921"/>
                    <a:pt x="8329" y="1005"/>
                  </a:cubicBezTo>
                  <a:cubicBezTo>
                    <a:pt x="8382" y="1114"/>
                    <a:pt x="8451" y="1212"/>
                    <a:pt x="8521" y="1311"/>
                  </a:cubicBezTo>
                  <a:cubicBezTo>
                    <a:pt x="8624" y="1455"/>
                    <a:pt x="8700" y="1618"/>
                    <a:pt x="8745" y="1790"/>
                  </a:cubicBezTo>
                  <a:cubicBezTo>
                    <a:pt x="8797" y="1982"/>
                    <a:pt x="8827" y="2179"/>
                    <a:pt x="8861" y="2373"/>
                  </a:cubicBezTo>
                  <a:cubicBezTo>
                    <a:pt x="8896" y="2575"/>
                    <a:pt x="8948" y="2772"/>
                    <a:pt x="8985" y="2972"/>
                  </a:cubicBezTo>
                  <a:cubicBezTo>
                    <a:pt x="9068" y="3437"/>
                    <a:pt x="9065" y="3918"/>
                    <a:pt x="9095" y="4388"/>
                  </a:cubicBezTo>
                  <a:cubicBezTo>
                    <a:pt x="9108" y="4616"/>
                    <a:pt x="9121" y="4844"/>
                    <a:pt x="9146" y="5072"/>
                  </a:cubicBezTo>
                  <a:cubicBezTo>
                    <a:pt x="9107" y="5222"/>
                    <a:pt x="9058" y="5371"/>
                    <a:pt x="8999" y="5517"/>
                  </a:cubicBezTo>
                  <a:cubicBezTo>
                    <a:pt x="8956" y="5616"/>
                    <a:pt x="8905" y="5711"/>
                    <a:pt x="8870" y="5813"/>
                  </a:cubicBezTo>
                  <a:cubicBezTo>
                    <a:pt x="8836" y="5916"/>
                    <a:pt x="8810" y="6023"/>
                    <a:pt x="8780" y="6128"/>
                  </a:cubicBezTo>
                  <a:cubicBezTo>
                    <a:pt x="8750" y="6236"/>
                    <a:pt x="8735" y="6342"/>
                    <a:pt x="8722" y="6452"/>
                  </a:cubicBezTo>
                  <a:cubicBezTo>
                    <a:pt x="8706" y="6579"/>
                    <a:pt x="8660" y="6676"/>
                    <a:pt x="8598" y="6787"/>
                  </a:cubicBezTo>
                  <a:cubicBezTo>
                    <a:pt x="8481" y="7002"/>
                    <a:pt x="8353" y="7211"/>
                    <a:pt x="8239" y="7429"/>
                  </a:cubicBezTo>
                  <a:cubicBezTo>
                    <a:pt x="8137" y="7621"/>
                    <a:pt x="8073" y="7828"/>
                    <a:pt x="7957" y="8013"/>
                  </a:cubicBezTo>
                  <a:cubicBezTo>
                    <a:pt x="7833" y="8209"/>
                    <a:pt x="7717" y="8404"/>
                    <a:pt x="7621" y="8616"/>
                  </a:cubicBezTo>
                  <a:cubicBezTo>
                    <a:pt x="7581" y="8708"/>
                    <a:pt x="7540" y="8801"/>
                    <a:pt x="7485" y="8887"/>
                  </a:cubicBezTo>
                  <a:cubicBezTo>
                    <a:pt x="7422" y="8986"/>
                    <a:pt x="7342" y="9066"/>
                    <a:pt x="7256" y="9146"/>
                  </a:cubicBezTo>
                  <a:cubicBezTo>
                    <a:pt x="7218" y="9180"/>
                    <a:pt x="7180" y="9214"/>
                    <a:pt x="7143" y="9248"/>
                  </a:cubicBezTo>
                  <a:cubicBezTo>
                    <a:pt x="7044" y="9273"/>
                    <a:pt x="6947" y="9304"/>
                    <a:pt x="6850" y="9339"/>
                  </a:cubicBezTo>
                  <a:cubicBezTo>
                    <a:pt x="6740" y="9383"/>
                    <a:pt x="6636" y="9441"/>
                    <a:pt x="6541" y="9511"/>
                  </a:cubicBezTo>
                  <a:lnTo>
                    <a:pt x="6541" y="9502"/>
                  </a:lnTo>
                  <a:cubicBezTo>
                    <a:pt x="6540" y="9399"/>
                    <a:pt x="6530" y="9298"/>
                    <a:pt x="6509" y="9197"/>
                  </a:cubicBezTo>
                  <a:cubicBezTo>
                    <a:pt x="6497" y="9142"/>
                    <a:pt x="6482" y="9088"/>
                    <a:pt x="6465" y="9035"/>
                  </a:cubicBezTo>
                  <a:cubicBezTo>
                    <a:pt x="6495" y="8769"/>
                    <a:pt x="6520" y="8498"/>
                    <a:pt x="6512" y="8232"/>
                  </a:cubicBezTo>
                  <a:cubicBezTo>
                    <a:pt x="6502" y="7946"/>
                    <a:pt x="6458" y="7660"/>
                    <a:pt x="6473" y="7373"/>
                  </a:cubicBezTo>
                  <a:cubicBezTo>
                    <a:pt x="6487" y="7105"/>
                    <a:pt x="6539" y="6842"/>
                    <a:pt x="6512" y="6574"/>
                  </a:cubicBezTo>
                  <a:cubicBezTo>
                    <a:pt x="6483" y="6294"/>
                    <a:pt x="6345" y="6068"/>
                    <a:pt x="6177" y="5849"/>
                  </a:cubicBezTo>
                  <a:cubicBezTo>
                    <a:pt x="6011" y="5631"/>
                    <a:pt x="5859" y="5396"/>
                    <a:pt x="5687" y="5180"/>
                  </a:cubicBezTo>
                  <a:cubicBezTo>
                    <a:pt x="5515" y="4959"/>
                    <a:pt x="5327" y="4752"/>
                    <a:pt x="5123" y="4561"/>
                  </a:cubicBezTo>
                  <a:cubicBezTo>
                    <a:pt x="4920" y="4373"/>
                    <a:pt x="4700" y="4203"/>
                    <a:pt x="4497" y="4014"/>
                  </a:cubicBezTo>
                  <a:cubicBezTo>
                    <a:pt x="4368" y="3895"/>
                    <a:pt x="4242" y="3767"/>
                    <a:pt x="4105" y="3656"/>
                  </a:cubicBezTo>
                  <a:cubicBezTo>
                    <a:pt x="4104" y="3652"/>
                    <a:pt x="4103" y="3648"/>
                    <a:pt x="4102" y="3644"/>
                  </a:cubicBezTo>
                  <a:cubicBezTo>
                    <a:pt x="4041" y="3432"/>
                    <a:pt x="3961" y="3225"/>
                    <a:pt x="3862" y="3027"/>
                  </a:cubicBezTo>
                  <a:cubicBezTo>
                    <a:pt x="3818" y="2939"/>
                    <a:pt x="3763" y="2856"/>
                    <a:pt x="3718" y="2768"/>
                  </a:cubicBezTo>
                  <a:cubicBezTo>
                    <a:pt x="3668" y="2667"/>
                    <a:pt x="3656" y="2574"/>
                    <a:pt x="3648" y="2461"/>
                  </a:cubicBezTo>
                  <a:cubicBezTo>
                    <a:pt x="3632" y="2267"/>
                    <a:pt x="3618" y="2067"/>
                    <a:pt x="3676" y="1878"/>
                  </a:cubicBezTo>
                  <a:cubicBezTo>
                    <a:pt x="3762" y="1600"/>
                    <a:pt x="3964" y="1394"/>
                    <a:pt x="4206" y="1236"/>
                  </a:cubicBezTo>
                  <a:cubicBezTo>
                    <a:pt x="4461" y="1072"/>
                    <a:pt x="4748" y="960"/>
                    <a:pt x="5029" y="849"/>
                  </a:cubicBezTo>
                  <a:cubicBezTo>
                    <a:pt x="5338" y="727"/>
                    <a:pt x="5640" y="574"/>
                    <a:pt x="5957" y="474"/>
                  </a:cubicBezTo>
                  <a:cubicBezTo>
                    <a:pt x="6280" y="372"/>
                    <a:pt x="6619" y="314"/>
                    <a:pt x="6959" y="314"/>
                  </a:cubicBezTo>
                  <a:close/>
                  <a:moveTo>
                    <a:pt x="18611" y="5005"/>
                  </a:moveTo>
                  <a:cubicBezTo>
                    <a:pt x="18656" y="5005"/>
                    <a:pt x="18700" y="5010"/>
                    <a:pt x="18735" y="5029"/>
                  </a:cubicBezTo>
                  <a:cubicBezTo>
                    <a:pt x="18799" y="5063"/>
                    <a:pt x="18826" y="5147"/>
                    <a:pt x="18852" y="5210"/>
                  </a:cubicBezTo>
                  <a:cubicBezTo>
                    <a:pt x="18944" y="5427"/>
                    <a:pt x="19066" y="5625"/>
                    <a:pt x="19192" y="5823"/>
                  </a:cubicBezTo>
                  <a:cubicBezTo>
                    <a:pt x="19317" y="6022"/>
                    <a:pt x="19446" y="6213"/>
                    <a:pt x="19498" y="6444"/>
                  </a:cubicBezTo>
                  <a:cubicBezTo>
                    <a:pt x="19548" y="6676"/>
                    <a:pt x="19593" y="6908"/>
                    <a:pt x="19638" y="7140"/>
                  </a:cubicBezTo>
                  <a:cubicBezTo>
                    <a:pt x="19687" y="7387"/>
                    <a:pt x="19715" y="7638"/>
                    <a:pt x="19720" y="7890"/>
                  </a:cubicBezTo>
                  <a:cubicBezTo>
                    <a:pt x="19723" y="8154"/>
                    <a:pt x="19748" y="8415"/>
                    <a:pt x="19724" y="8678"/>
                  </a:cubicBezTo>
                  <a:cubicBezTo>
                    <a:pt x="19699" y="8945"/>
                    <a:pt x="19676" y="9213"/>
                    <a:pt x="19655" y="9480"/>
                  </a:cubicBezTo>
                  <a:cubicBezTo>
                    <a:pt x="19639" y="9675"/>
                    <a:pt x="19626" y="9875"/>
                    <a:pt x="19508" y="10038"/>
                  </a:cubicBezTo>
                  <a:cubicBezTo>
                    <a:pt x="19443" y="10131"/>
                    <a:pt x="19354" y="10206"/>
                    <a:pt x="19272" y="10283"/>
                  </a:cubicBezTo>
                  <a:cubicBezTo>
                    <a:pt x="19180" y="10370"/>
                    <a:pt x="19085" y="10453"/>
                    <a:pt x="18986" y="10535"/>
                  </a:cubicBezTo>
                  <a:cubicBezTo>
                    <a:pt x="18799" y="10690"/>
                    <a:pt x="18604" y="10836"/>
                    <a:pt x="18401" y="10971"/>
                  </a:cubicBezTo>
                  <a:cubicBezTo>
                    <a:pt x="18303" y="11037"/>
                    <a:pt x="18205" y="11100"/>
                    <a:pt x="18110" y="11170"/>
                  </a:cubicBezTo>
                  <a:cubicBezTo>
                    <a:pt x="18011" y="11245"/>
                    <a:pt x="17909" y="11292"/>
                    <a:pt x="17796" y="11343"/>
                  </a:cubicBezTo>
                  <a:cubicBezTo>
                    <a:pt x="17583" y="11438"/>
                    <a:pt x="17379" y="11553"/>
                    <a:pt x="17155" y="11621"/>
                  </a:cubicBezTo>
                  <a:cubicBezTo>
                    <a:pt x="16654" y="11773"/>
                    <a:pt x="16133" y="11844"/>
                    <a:pt x="15633" y="12002"/>
                  </a:cubicBezTo>
                  <a:cubicBezTo>
                    <a:pt x="15143" y="12157"/>
                    <a:pt x="14662" y="12324"/>
                    <a:pt x="14154" y="12413"/>
                  </a:cubicBezTo>
                  <a:cubicBezTo>
                    <a:pt x="14031" y="12435"/>
                    <a:pt x="13908" y="12453"/>
                    <a:pt x="13785" y="12465"/>
                  </a:cubicBezTo>
                  <a:cubicBezTo>
                    <a:pt x="13677" y="12477"/>
                    <a:pt x="13564" y="12511"/>
                    <a:pt x="13452" y="12511"/>
                  </a:cubicBezTo>
                  <a:cubicBezTo>
                    <a:pt x="13437" y="12511"/>
                    <a:pt x="13422" y="12511"/>
                    <a:pt x="13408" y="12509"/>
                  </a:cubicBezTo>
                  <a:cubicBezTo>
                    <a:pt x="13350" y="12504"/>
                    <a:pt x="13293" y="12500"/>
                    <a:pt x="13237" y="12500"/>
                  </a:cubicBezTo>
                  <a:cubicBezTo>
                    <a:pt x="13174" y="12500"/>
                    <a:pt x="13110" y="12505"/>
                    <a:pt x="13045" y="12517"/>
                  </a:cubicBezTo>
                  <a:cubicBezTo>
                    <a:pt x="12929" y="12539"/>
                    <a:pt x="12813" y="12576"/>
                    <a:pt x="12695" y="12580"/>
                  </a:cubicBezTo>
                  <a:cubicBezTo>
                    <a:pt x="12678" y="12581"/>
                    <a:pt x="12662" y="12581"/>
                    <a:pt x="12645" y="12581"/>
                  </a:cubicBezTo>
                  <a:cubicBezTo>
                    <a:pt x="12479" y="12581"/>
                    <a:pt x="12310" y="12559"/>
                    <a:pt x="12146" y="12545"/>
                  </a:cubicBezTo>
                  <a:cubicBezTo>
                    <a:pt x="11864" y="12519"/>
                    <a:pt x="11583" y="12486"/>
                    <a:pt x="11305" y="12437"/>
                  </a:cubicBezTo>
                  <a:cubicBezTo>
                    <a:pt x="11221" y="12421"/>
                    <a:pt x="11177" y="12413"/>
                    <a:pt x="11111" y="12397"/>
                  </a:cubicBezTo>
                  <a:lnTo>
                    <a:pt x="11098" y="12395"/>
                  </a:lnTo>
                  <a:lnTo>
                    <a:pt x="11091" y="12393"/>
                  </a:lnTo>
                  <a:lnTo>
                    <a:pt x="11047" y="12382"/>
                  </a:lnTo>
                  <a:cubicBezTo>
                    <a:pt x="11014" y="12374"/>
                    <a:pt x="10981" y="12366"/>
                    <a:pt x="10948" y="12356"/>
                  </a:cubicBezTo>
                  <a:cubicBezTo>
                    <a:pt x="10898" y="12342"/>
                    <a:pt x="10849" y="12326"/>
                    <a:pt x="10801" y="12307"/>
                  </a:cubicBezTo>
                  <a:lnTo>
                    <a:pt x="10792" y="12303"/>
                  </a:lnTo>
                  <a:cubicBezTo>
                    <a:pt x="10796" y="12296"/>
                    <a:pt x="10799" y="12290"/>
                    <a:pt x="10802" y="12284"/>
                  </a:cubicBezTo>
                  <a:cubicBezTo>
                    <a:pt x="10830" y="12208"/>
                    <a:pt x="10791" y="12103"/>
                    <a:pt x="10708" y="12080"/>
                  </a:cubicBezTo>
                  <a:cubicBezTo>
                    <a:pt x="10676" y="12070"/>
                    <a:pt x="10642" y="12065"/>
                    <a:pt x="10609" y="12062"/>
                  </a:cubicBezTo>
                  <a:cubicBezTo>
                    <a:pt x="10641" y="11668"/>
                    <a:pt x="10674" y="11273"/>
                    <a:pt x="10708" y="10879"/>
                  </a:cubicBezTo>
                  <a:cubicBezTo>
                    <a:pt x="10732" y="10598"/>
                    <a:pt x="10765" y="10322"/>
                    <a:pt x="10802" y="10043"/>
                  </a:cubicBezTo>
                  <a:cubicBezTo>
                    <a:pt x="10817" y="9925"/>
                    <a:pt x="10830" y="9801"/>
                    <a:pt x="10811" y="9681"/>
                  </a:cubicBezTo>
                  <a:cubicBezTo>
                    <a:pt x="10786" y="9526"/>
                    <a:pt x="10700" y="9470"/>
                    <a:pt x="10552" y="9438"/>
                  </a:cubicBezTo>
                  <a:cubicBezTo>
                    <a:pt x="10265" y="9374"/>
                    <a:pt x="9976" y="9418"/>
                    <a:pt x="9690" y="9341"/>
                  </a:cubicBezTo>
                  <a:cubicBezTo>
                    <a:pt x="9667" y="9334"/>
                    <a:pt x="9644" y="9330"/>
                    <a:pt x="9621" y="9325"/>
                  </a:cubicBezTo>
                  <a:cubicBezTo>
                    <a:pt x="9673" y="9316"/>
                    <a:pt x="9725" y="9308"/>
                    <a:pt x="9778" y="9300"/>
                  </a:cubicBezTo>
                  <a:cubicBezTo>
                    <a:pt x="10013" y="9265"/>
                    <a:pt x="10237" y="9183"/>
                    <a:pt x="10454" y="9090"/>
                  </a:cubicBezTo>
                  <a:cubicBezTo>
                    <a:pt x="10731" y="8972"/>
                    <a:pt x="11012" y="8857"/>
                    <a:pt x="11292" y="8740"/>
                  </a:cubicBezTo>
                  <a:cubicBezTo>
                    <a:pt x="11508" y="8704"/>
                    <a:pt x="11724" y="8660"/>
                    <a:pt x="11936" y="8610"/>
                  </a:cubicBezTo>
                  <a:cubicBezTo>
                    <a:pt x="12049" y="8584"/>
                    <a:pt x="12161" y="8558"/>
                    <a:pt x="12274" y="8537"/>
                  </a:cubicBezTo>
                  <a:cubicBezTo>
                    <a:pt x="12392" y="8515"/>
                    <a:pt x="12514" y="8505"/>
                    <a:pt x="12631" y="8478"/>
                  </a:cubicBezTo>
                  <a:cubicBezTo>
                    <a:pt x="12838" y="8430"/>
                    <a:pt x="13024" y="8330"/>
                    <a:pt x="13217" y="8244"/>
                  </a:cubicBezTo>
                  <a:cubicBezTo>
                    <a:pt x="13414" y="8156"/>
                    <a:pt x="13623" y="8098"/>
                    <a:pt x="13825" y="8020"/>
                  </a:cubicBezTo>
                  <a:cubicBezTo>
                    <a:pt x="14050" y="7932"/>
                    <a:pt x="14257" y="7817"/>
                    <a:pt x="14464" y="7694"/>
                  </a:cubicBezTo>
                  <a:cubicBezTo>
                    <a:pt x="14673" y="7570"/>
                    <a:pt x="14879" y="7439"/>
                    <a:pt x="15089" y="7316"/>
                  </a:cubicBezTo>
                  <a:cubicBezTo>
                    <a:pt x="15275" y="7208"/>
                    <a:pt x="15466" y="7113"/>
                    <a:pt x="15645" y="6993"/>
                  </a:cubicBezTo>
                  <a:cubicBezTo>
                    <a:pt x="15831" y="6868"/>
                    <a:pt x="16001" y="6711"/>
                    <a:pt x="16170" y="6561"/>
                  </a:cubicBezTo>
                  <a:cubicBezTo>
                    <a:pt x="16334" y="6415"/>
                    <a:pt x="16480" y="6251"/>
                    <a:pt x="16640" y="6102"/>
                  </a:cubicBezTo>
                  <a:cubicBezTo>
                    <a:pt x="16790" y="5963"/>
                    <a:pt x="16939" y="5826"/>
                    <a:pt x="17034" y="5643"/>
                  </a:cubicBezTo>
                  <a:cubicBezTo>
                    <a:pt x="17091" y="5533"/>
                    <a:pt x="17148" y="5423"/>
                    <a:pt x="17204" y="5313"/>
                  </a:cubicBezTo>
                  <a:cubicBezTo>
                    <a:pt x="17615" y="5162"/>
                    <a:pt x="18053" y="5038"/>
                    <a:pt x="18490" y="5013"/>
                  </a:cubicBezTo>
                  <a:lnTo>
                    <a:pt x="18491" y="5012"/>
                  </a:lnTo>
                  <a:cubicBezTo>
                    <a:pt x="18526" y="5010"/>
                    <a:pt x="18569" y="5005"/>
                    <a:pt x="18611" y="5005"/>
                  </a:cubicBezTo>
                  <a:close/>
                  <a:moveTo>
                    <a:pt x="19141" y="10790"/>
                  </a:moveTo>
                  <a:lnTo>
                    <a:pt x="19141" y="10790"/>
                  </a:lnTo>
                  <a:cubicBezTo>
                    <a:pt x="19139" y="10897"/>
                    <a:pt x="19142" y="11002"/>
                    <a:pt x="19152" y="11108"/>
                  </a:cubicBezTo>
                  <a:cubicBezTo>
                    <a:pt x="19162" y="11230"/>
                    <a:pt x="19168" y="11351"/>
                    <a:pt x="19180" y="11472"/>
                  </a:cubicBezTo>
                  <a:cubicBezTo>
                    <a:pt x="19195" y="11610"/>
                    <a:pt x="19224" y="11747"/>
                    <a:pt x="19248" y="11885"/>
                  </a:cubicBezTo>
                  <a:cubicBezTo>
                    <a:pt x="19292" y="12142"/>
                    <a:pt x="19287" y="12382"/>
                    <a:pt x="19216" y="12635"/>
                  </a:cubicBezTo>
                  <a:cubicBezTo>
                    <a:pt x="19180" y="12760"/>
                    <a:pt x="19134" y="12882"/>
                    <a:pt x="19078" y="13000"/>
                  </a:cubicBezTo>
                  <a:cubicBezTo>
                    <a:pt x="19023" y="13113"/>
                    <a:pt x="18946" y="13210"/>
                    <a:pt x="18876" y="13314"/>
                  </a:cubicBezTo>
                  <a:cubicBezTo>
                    <a:pt x="18809" y="13412"/>
                    <a:pt x="18748" y="13519"/>
                    <a:pt x="18664" y="13603"/>
                  </a:cubicBezTo>
                  <a:cubicBezTo>
                    <a:pt x="18564" y="13701"/>
                    <a:pt x="18438" y="13775"/>
                    <a:pt x="18317" y="13842"/>
                  </a:cubicBezTo>
                  <a:cubicBezTo>
                    <a:pt x="18082" y="13973"/>
                    <a:pt x="17828" y="14067"/>
                    <a:pt x="17565" y="14124"/>
                  </a:cubicBezTo>
                  <a:cubicBezTo>
                    <a:pt x="17302" y="14182"/>
                    <a:pt x="17034" y="14211"/>
                    <a:pt x="16764" y="14211"/>
                  </a:cubicBezTo>
                  <a:cubicBezTo>
                    <a:pt x="16760" y="14211"/>
                    <a:pt x="16755" y="14211"/>
                    <a:pt x="16750" y="14211"/>
                  </a:cubicBezTo>
                  <a:cubicBezTo>
                    <a:pt x="16453" y="14210"/>
                    <a:pt x="16156" y="14173"/>
                    <a:pt x="15860" y="14150"/>
                  </a:cubicBezTo>
                  <a:cubicBezTo>
                    <a:pt x="15580" y="14127"/>
                    <a:pt x="15329" y="14014"/>
                    <a:pt x="15057" y="13957"/>
                  </a:cubicBezTo>
                  <a:cubicBezTo>
                    <a:pt x="14754" y="13894"/>
                    <a:pt x="14444" y="13875"/>
                    <a:pt x="14136" y="13859"/>
                  </a:cubicBezTo>
                  <a:cubicBezTo>
                    <a:pt x="13831" y="13842"/>
                    <a:pt x="13528" y="13816"/>
                    <a:pt x="13223" y="13793"/>
                  </a:cubicBezTo>
                  <a:cubicBezTo>
                    <a:pt x="13156" y="13787"/>
                    <a:pt x="13090" y="13784"/>
                    <a:pt x="13023" y="13784"/>
                  </a:cubicBezTo>
                  <a:cubicBezTo>
                    <a:pt x="12938" y="13784"/>
                    <a:pt x="12853" y="13789"/>
                    <a:pt x="12768" y="13798"/>
                  </a:cubicBezTo>
                  <a:cubicBezTo>
                    <a:pt x="12623" y="13816"/>
                    <a:pt x="12480" y="13855"/>
                    <a:pt x="12335" y="13875"/>
                  </a:cubicBezTo>
                  <a:cubicBezTo>
                    <a:pt x="12052" y="13912"/>
                    <a:pt x="11766" y="13903"/>
                    <a:pt x="11483" y="13946"/>
                  </a:cubicBezTo>
                  <a:cubicBezTo>
                    <a:pt x="11199" y="13990"/>
                    <a:pt x="10923" y="14081"/>
                    <a:pt x="10669" y="14215"/>
                  </a:cubicBezTo>
                  <a:cubicBezTo>
                    <a:pt x="10541" y="14282"/>
                    <a:pt x="10417" y="14354"/>
                    <a:pt x="10285" y="14412"/>
                  </a:cubicBezTo>
                  <a:cubicBezTo>
                    <a:pt x="10246" y="14429"/>
                    <a:pt x="10206" y="14444"/>
                    <a:pt x="10166" y="14457"/>
                  </a:cubicBezTo>
                  <a:cubicBezTo>
                    <a:pt x="10290" y="14310"/>
                    <a:pt x="10338" y="14134"/>
                    <a:pt x="10382" y="13924"/>
                  </a:cubicBezTo>
                  <a:cubicBezTo>
                    <a:pt x="10414" y="13776"/>
                    <a:pt x="10459" y="13630"/>
                    <a:pt x="10482" y="13481"/>
                  </a:cubicBezTo>
                  <a:cubicBezTo>
                    <a:pt x="10508" y="13306"/>
                    <a:pt x="10519" y="13126"/>
                    <a:pt x="10534" y="12949"/>
                  </a:cubicBezTo>
                  <a:cubicBezTo>
                    <a:pt x="10546" y="12816"/>
                    <a:pt x="10556" y="12683"/>
                    <a:pt x="10568" y="12550"/>
                  </a:cubicBezTo>
                  <a:cubicBezTo>
                    <a:pt x="10580" y="12557"/>
                    <a:pt x="10595" y="12565"/>
                    <a:pt x="10608" y="12572"/>
                  </a:cubicBezTo>
                  <a:cubicBezTo>
                    <a:pt x="10840" y="12689"/>
                    <a:pt x="11115" y="12731"/>
                    <a:pt x="11370" y="12772"/>
                  </a:cubicBezTo>
                  <a:cubicBezTo>
                    <a:pt x="11655" y="12817"/>
                    <a:pt x="11943" y="12847"/>
                    <a:pt x="12231" y="12868"/>
                  </a:cubicBezTo>
                  <a:cubicBezTo>
                    <a:pt x="12358" y="12877"/>
                    <a:pt x="12481" y="12886"/>
                    <a:pt x="12605" y="12886"/>
                  </a:cubicBezTo>
                  <a:cubicBezTo>
                    <a:pt x="12728" y="12886"/>
                    <a:pt x="12851" y="12877"/>
                    <a:pt x="12976" y="12849"/>
                  </a:cubicBezTo>
                  <a:cubicBezTo>
                    <a:pt x="13075" y="12827"/>
                    <a:pt x="13169" y="12807"/>
                    <a:pt x="13267" y="12807"/>
                  </a:cubicBezTo>
                  <a:cubicBezTo>
                    <a:pt x="13290" y="12807"/>
                    <a:pt x="13313" y="12808"/>
                    <a:pt x="13336" y="12810"/>
                  </a:cubicBezTo>
                  <a:cubicBezTo>
                    <a:pt x="13367" y="12813"/>
                    <a:pt x="13398" y="12815"/>
                    <a:pt x="13428" y="12815"/>
                  </a:cubicBezTo>
                  <a:cubicBezTo>
                    <a:pt x="13531" y="12815"/>
                    <a:pt x="13630" y="12798"/>
                    <a:pt x="13734" y="12781"/>
                  </a:cubicBezTo>
                  <a:cubicBezTo>
                    <a:pt x="14000" y="12738"/>
                    <a:pt x="14264" y="12708"/>
                    <a:pt x="14526" y="12650"/>
                  </a:cubicBezTo>
                  <a:cubicBezTo>
                    <a:pt x="15055" y="12529"/>
                    <a:pt x="15556" y="12321"/>
                    <a:pt x="16081" y="12191"/>
                  </a:cubicBezTo>
                  <a:cubicBezTo>
                    <a:pt x="16602" y="12062"/>
                    <a:pt x="17145" y="11983"/>
                    <a:pt x="17635" y="11751"/>
                  </a:cubicBezTo>
                  <a:cubicBezTo>
                    <a:pt x="17862" y="11643"/>
                    <a:pt x="18100" y="11551"/>
                    <a:pt x="18301" y="11398"/>
                  </a:cubicBezTo>
                  <a:cubicBezTo>
                    <a:pt x="18503" y="11245"/>
                    <a:pt x="18723" y="11113"/>
                    <a:pt x="18927" y="10960"/>
                  </a:cubicBezTo>
                  <a:cubicBezTo>
                    <a:pt x="18999" y="10905"/>
                    <a:pt x="19070" y="10848"/>
                    <a:pt x="19141" y="10790"/>
                  </a:cubicBezTo>
                  <a:close/>
                  <a:moveTo>
                    <a:pt x="7487" y="9568"/>
                  </a:moveTo>
                  <a:lnTo>
                    <a:pt x="7487" y="9568"/>
                  </a:lnTo>
                  <a:cubicBezTo>
                    <a:pt x="7446" y="9616"/>
                    <a:pt x="7406" y="9664"/>
                    <a:pt x="7368" y="9714"/>
                  </a:cubicBezTo>
                  <a:cubicBezTo>
                    <a:pt x="7235" y="9886"/>
                    <a:pt x="7125" y="10077"/>
                    <a:pt x="7010" y="10262"/>
                  </a:cubicBezTo>
                  <a:cubicBezTo>
                    <a:pt x="6784" y="10626"/>
                    <a:pt x="6575" y="11000"/>
                    <a:pt x="6442" y="11410"/>
                  </a:cubicBezTo>
                  <a:cubicBezTo>
                    <a:pt x="6408" y="11511"/>
                    <a:pt x="6383" y="11613"/>
                    <a:pt x="6357" y="11717"/>
                  </a:cubicBezTo>
                  <a:cubicBezTo>
                    <a:pt x="6328" y="11827"/>
                    <a:pt x="6280" y="11931"/>
                    <a:pt x="6256" y="12042"/>
                  </a:cubicBezTo>
                  <a:cubicBezTo>
                    <a:pt x="6234" y="12146"/>
                    <a:pt x="6228" y="12250"/>
                    <a:pt x="6213" y="12354"/>
                  </a:cubicBezTo>
                  <a:cubicBezTo>
                    <a:pt x="6197" y="12467"/>
                    <a:pt x="6159" y="12577"/>
                    <a:pt x="6118" y="12683"/>
                  </a:cubicBezTo>
                  <a:cubicBezTo>
                    <a:pt x="6084" y="12770"/>
                    <a:pt x="6042" y="12855"/>
                    <a:pt x="6010" y="12942"/>
                  </a:cubicBezTo>
                  <a:cubicBezTo>
                    <a:pt x="5971" y="13047"/>
                    <a:pt x="5963" y="13160"/>
                    <a:pt x="5927" y="13267"/>
                  </a:cubicBezTo>
                  <a:cubicBezTo>
                    <a:pt x="5861" y="13463"/>
                    <a:pt x="5793" y="13660"/>
                    <a:pt x="5761" y="13865"/>
                  </a:cubicBezTo>
                  <a:cubicBezTo>
                    <a:pt x="5727" y="14091"/>
                    <a:pt x="5717" y="14323"/>
                    <a:pt x="5696" y="14550"/>
                  </a:cubicBezTo>
                  <a:cubicBezTo>
                    <a:pt x="5691" y="14605"/>
                    <a:pt x="5687" y="14659"/>
                    <a:pt x="5682" y="14713"/>
                  </a:cubicBezTo>
                  <a:cubicBezTo>
                    <a:pt x="5670" y="14578"/>
                    <a:pt x="5660" y="14441"/>
                    <a:pt x="5645" y="14306"/>
                  </a:cubicBezTo>
                  <a:cubicBezTo>
                    <a:pt x="5636" y="14231"/>
                    <a:pt x="5623" y="14156"/>
                    <a:pt x="5617" y="14081"/>
                  </a:cubicBezTo>
                  <a:cubicBezTo>
                    <a:pt x="5624" y="13979"/>
                    <a:pt x="5635" y="13878"/>
                    <a:pt x="5641" y="13776"/>
                  </a:cubicBezTo>
                  <a:cubicBezTo>
                    <a:pt x="5654" y="13549"/>
                    <a:pt x="5626" y="13322"/>
                    <a:pt x="5608" y="13096"/>
                  </a:cubicBezTo>
                  <a:cubicBezTo>
                    <a:pt x="5608" y="13096"/>
                    <a:pt x="5608" y="13095"/>
                    <a:pt x="5608" y="13094"/>
                  </a:cubicBezTo>
                  <a:cubicBezTo>
                    <a:pt x="5597" y="12952"/>
                    <a:pt x="5594" y="12811"/>
                    <a:pt x="5599" y="12670"/>
                  </a:cubicBezTo>
                  <a:cubicBezTo>
                    <a:pt x="5602" y="12597"/>
                    <a:pt x="5608" y="12526"/>
                    <a:pt x="5614" y="12453"/>
                  </a:cubicBezTo>
                  <a:cubicBezTo>
                    <a:pt x="5637" y="12248"/>
                    <a:pt x="5676" y="12047"/>
                    <a:pt x="5711" y="11844"/>
                  </a:cubicBezTo>
                  <a:cubicBezTo>
                    <a:pt x="5760" y="11559"/>
                    <a:pt x="5759" y="11261"/>
                    <a:pt x="5857" y="10987"/>
                  </a:cubicBezTo>
                  <a:cubicBezTo>
                    <a:pt x="5904" y="10853"/>
                    <a:pt x="5977" y="10737"/>
                    <a:pt x="6045" y="10615"/>
                  </a:cubicBezTo>
                  <a:cubicBezTo>
                    <a:pt x="6114" y="10492"/>
                    <a:pt x="6156" y="10374"/>
                    <a:pt x="6261" y="10276"/>
                  </a:cubicBezTo>
                  <a:cubicBezTo>
                    <a:pt x="6388" y="10156"/>
                    <a:pt x="6514" y="10024"/>
                    <a:pt x="6651" y="9911"/>
                  </a:cubicBezTo>
                  <a:cubicBezTo>
                    <a:pt x="6663" y="9912"/>
                    <a:pt x="6673" y="9913"/>
                    <a:pt x="6684" y="9913"/>
                  </a:cubicBezTo>
                  <a:cubicBezTo>
                    <a:pt x="6693" y="9913"/>
                    <a:pt x="6702" y="9913"/>
                    <a:pt x="6711" y="9913"/>
                  </a:cubicBezTo>
                  <a:cubicBezTo>
                    <a:pt x="6895" y="9913"/>
                    <a:pt x="7011" y="9791"/>
                    <a:pt x="7127" y="9658"/>
                  </a:cubicBezTo>
                  <a:cubicBezTo>
                    <a:pt x="7131" y="9654"/>
                    <a:pt x="7135" y="9650"/>
                    <a:pt x="7139" y="9644"/>
                  </a:cubicBezTo>
                  <a:cubicBezTo>
                    <a:pt x="7253" y="9611"/>
                    <a:pt x="7369" y="9585"/>
                    <a:pt x="7487" y="9568"/>
                  </a:cubicBezTo>
                  <a:close/>
                  <a:moveTo>
                    <a:pt x="990" y="3106"/>
                  </a:moveTo>
                  <a:cubicBezTo>
                    <a:pt x="1007" y="3106"/>
                    <a:pt x="1025" y="3106"/>
                    <a:pt x="1042" y="3107"/>
                  </a:cubicBezTo>
                  <a:cubicBezTo>
                    <a:pt x="1262" y="3112"/>
                    <a:pt x="1479" y="3146"/>
                    <a:pt x="1697" y="3174"/>
                  </a:cubicBezTo>
                  <a:cubicBezTo>
                    <a:pt x="1940" y="3205"/>
                    <a:pt x="2182" y="3222"/>
                    <a:pt x="2422" y="3273"/>
                  </a:cubicBezTo>
                  <a:cubicBezTo>
                    <a:pt x="2559" y="3303"/>
                    <a:pt x="2692" y="3342"/>
                    <a:pt x="2829" y="3377"/>
                  </a:cubicBezTo>
                  <a:cubicBezTo>
                    <a:pt x="2960" y="3412"/>
                    <a:pt x="3098" y="3412"/>
                    <a:pt x="3229" y="3446"/>
                  </a:cubicBezTo>
                  <a:cubicBezTo>
                    <a:pt x="3360" y="3481"/>
                    <a:pt x="3481" y="3556"/>
                    <a:pt x="3602" y="3619"/>
                  </a:cubicBezTo>
                  <a:cubicBezTo>
                    <a:pt x="3679" y="3659"/>
                    <a:pt x="3755" y="3699"/>
                    <a:pt x="3826" y="3744"/>
                  </a:cubicBezTo>
                  <a:cubicBezTo>
                    <a:pt x="3868" y="3915"/>
                    <a:pt x="3884" y="4093"/>
                    <a:pt x="3962" y="4249"/>
                  </a:cubicBezTo>
                  <a:cubicBezTo>
                    <a:pt x="4013" y="4348"/>
                    <a:pt x="4073" y="4441"/>
                    <a:pt x="4126" y="4539"/>
                  </a:cubicBezTo>
                  <a:cubicBezTo>
                    <a:pt x="4186" y="4650"/>
                    <a:pt x="4232" y="4768"/>
                    <a:pt x="4284" y="4883"/>
                  </a:cubicBezTo>
                  <a:cubicBezTo>
                    <a:pt x="4383" y="5099"/>
                    <a:pt x="4468" y="5325"/>
                    <a:pt x="4593" y="5528"/>
                  </a:cubicBezTo>
                  <a:cubicBezTo>
                    <a:pt x="4716" y="5729"/>
                    <a:pt x="4831" y="5922"/>
                    <a:pt x="4931" y="6135"/>
                  </a:cubicBezTo>
                  <a:cubicBezTo>
                    <a:pt x="5034" y="6357"/>
                    <a:pt x="5132" y="6582"/>
                    <a:pt x="5242" y="6801"/>
                  </a:cubicBezTo>
                  <a:cubicBezTo>
                    <a:pt x="5354" y="7024"/>
                    <a:pt x="5473" y="7242"/>
                    <a:pt x="5581" y="7467"/>
                  </a:cubicBezTo>
                  <a:cubicBezTo>
                    <a:pt x="5683" y="7681"/>
                    <a:pt x="5796" y="7897"/>
                    <a:pt x="5874" y="8122"/>
                  </a:cubicBezTo>
                  <a:cubicBezTo>
                    <a:pt x="5945" y="8326"/>
                    <a:pt x="5946" y="8554"/>
                    <a:pt x="6043" y="8751"/>
                  </a:cubicBezTo>
                  <a:cubicBezTo>
                    <a:pt x="6082" y="8829"/>
                    <a:pt x="6131" y="8901"/>
                    <a:pt x="6169" y="8980"/>
                  </a:cubicBezTo>
                  <a:cubicBezTo>
                    <a:pt x="6169" y="8981"/>
                    <a:pt x="6170" y="8981"/>
                    <a:pt x="6170" y="8982"/>
                  </a:cubicBezTo>
                  <a:cubicBezTo>
                    <a:pt x="6159" y="9102"/>
                    <a:pt x="6146" y="9221"/>
                    <a:pt x="6126" y="9338"/>
                  </a:cubicBezTo>
                  <a:cubicBezTo>
                    <a:pt x="6103" y="9475"/>
                    <a:pt x="6066" y="9608"/>
                    <a:pt x="6017" y="9736"/>
                  </a:cubicBezTo>
                  <a:cubicBezTo>
                    <a:pt x="5970" y="9856"/>
                    <a:pt x="5918" y="9973"/>
                    <a:pt x="5892" y="10101"/>
                  </a:cubicBezTo>
                  <a:cubicBezTo>
                    <a:pt x="5892" y="10103"/>
                    <a:pt x="5891" y="10106"/>
                    <a:pt x="5891" y="10109"/>
                  </a:cubicBezTo>
                  <a:cubicBezTo>
                    <a:pt x="5890" y="10111"/>
                    <a:pt x="5886" y="10114"/>
                    <a:pt x="5884" y="10116"/>
                  </a:cubicBezTo>
                  <a:cubicBezTo>
                    <a:pt x="5803" y="10221"/>
                    <a:pt x="5759" y="10350"/>
                    <a:pt x="5692" y="10463"/>
                  </a:cubicBezTo>
                  <a:cubicBezTo>
                    <a:pt x="5548" y="10709"/>
                    <a:pt x="5449" y="10954"/>
                    <a:pt x="5405" y="11238"/>
                  </a:cubicBezTo>
                  <a:cubicBezTo>
                    <a:pt x="5358" y="11550"/>
                    <a:pt x="5317" y="11864"/>
                    <a:pt x="5267" y="12176"/>
                  </a:cubicBezTo>
                  <a:cubicBezTo>
                    <a:pt x="5213" y="12505"/>
                    <a:pt x="5209" y="12831"/>
                    <a:pt x="5238" y="13162"/>
                  </a:cubicBezTo>
                  <a:cubicBezTo>
                    <a:pt x="5253" y="13334"/>
                    <a:pt x="5281" y="13504"/>
                    <a:pt x="5275" y="13678"/>
                  </a:cubicBezTo>
                  <a:cubicBezTo>
                    <a:pt x="5271" y="13856"/>
                    <a:pt x="5246" y="14034"/>
                    <a:pt x="5243" y="14213"/>
                  </a:cubicBezTo>
                  <a:cubicBezTo>
                    <a:pt x="5239" y="14543"/>
                    <a:pt x="5321" y="14864"/>
                    <a:pt x="5360" y="15190"/>
                  </a:cubicBezTo>
                  <a:cubicBezTo>
                    <a:pt x="5378" y="15340"/>
                    <a:pt x="5376" y="15495"/>
                    <a:pt x="5399" y="15645"/>
                  </a:cubicBezTo>
                  <a:cubicBezTo>
                    <a:pt x="5416" y="15754"/>
                    <a:pt x="5443" y="15861"/>
                    <a:pt x="5470" y="15968"/>
                  </a:cubicBezTo>
                  <a:cubicBezTo>
                    <a:pt x="5457" y="16085"/>
                    <a:pt x="5444" y="16203"/>
                    <a:pt x="5431" y="16319"/>
                  </a:cubicBezTo>
                  <a:cubicBezTo>
                    <a:pt x="5431" y="16323"/>
                    <a:pt x="5430" y="16326"/>
                    <a:pt x="5429" y="16330"/>
                  </a:cubicBezTo>
                  <a:cubicBezTo>
                    <a:pt x="5426" y="16367"/>
                    <a:pt x="5423" y="16404"/>
                    <a:pt x="5420" y="16441"/>
                  </a:cubicBezTo>
                  <a:lnTo>
                    <a:pt x="5420" y="16455"/>
                  </a:lnTo>
                  <a:cubicBezTo>
                    <a:pt x="5384" y="16424"/>
                    <a:pt x="5350" y="16393"/>
                    <a:pt x="5315" y="16360"/>
                  </a:cubicBezTo>
                  <a:cubicBezTo>
                    <a:pt x="5122" y="16181"/>
                    <a:pt x="4914" y="15995"/>
                    <a:pt x="4768" y="15773"/>
                  </a:cubicBezTo>
                  <a:cubicBezTo>
                    <a:pt x="4631" y="15567"/>
                    <a:pt x="4541" y="15333"/>
                    <a:pt x="4406" y="15125"/>
                  </a:cubicBezTo>
                  <a:cubicBezTo>
                    <a:pt x="4260" y="14901"/>
                    <a:pt x="4067" y="14722"/>
                    <a:pt x="3881" y="14536"/>
                  </a:cubicBezTo>
                  <a:cubicBezTo>
                    <a:pt x="3693" y="14348"/>
                    <a:pt x="3543" y="14121"/>
                    <a:pt x="3388" y="13905"/>
                  </a:cubicBezTo>
                  <a:cubicBezTo>
                    <a:pt x="3313" y="13800"/>
                    <a:pt x="3278" y="13675"/>
                    <a:pt x="3214" y="13564"/>
                  </a:cubicBezTo>
                  <a:cubicBezTo>
                    <a:pt x="3145" y="13444"/>
                    <a:pt x="3058" y="13334"/>
                    <a:pt x="2986" y="13215"/>
                  </a:cubicBezTo>
                  <a:cubicBezTo>
                    <a:pt x="2918" y="13103"/>
                    <a:pt x="2857" y="12987"/>
                    <a:pt x="2780" y="12879"/>
                  </a:cubicBezTo>
                  <a:cubicBezTo>
                    <a:pt x="2707" y="12775"/>
                    <a:pt x="2626" y="12677"/>
                    <a:pt x="2547" y="12577"/>
                  </a:cubicBezTo>
                  <a:cubicBezTo>
                    <a:pt x="2379" y="12371"/>
                    <a:pt x="2224" y="12158"/>
                    <a:pt x="2099" y="11922"/>
                  </a:cubicBezTo>
                  <a:cubicBezTo>
                    <a:pt x="1972" y="11680"/>
                    <a:pt x="1903" y="11425"/>
                    <a:pt x="1824" y="11165"/>
                  </a:cubicBezTo>
                  <a:cubicBezTo>
                    <a:pt x="1741" y="10889"/>
                    <a:pt x="1653" y="10613"/>
                    <a:pt x="1607" y="10329"/>
                  </a:cubicBezTo>
                  <a:cubicBezTo>
                    <a:pt x="1586" y="10196"/>
                    <a:pt x="1575" y="10060"/>
                    <a:pt x="1534" y="9932"/>
                  </a:cubicBezTo>
                  <a:cubicBezTo>
                    <a:pt x="1498" y="9817"/>
                    <a:pt x="1446" y="9709"/>
                    <a:pt x="1417" y="9594"/>
                  </a:cubicBezTo>
                  <a:cubicBezTo>
                    <a:pt x="1345" y="9316"/>
                    <a:pt x="1296" y="9031"/>
                    <a:pt x="1229" y="8753"/>
                  </a:cubicBezTo>
                  <a:cubicBezTo>
                    <a:pt x="1199" y="8631"/>
                    <a:pt x="1156" y="8516"/>
                    <a:pt x="1113" y="8399"/>
                  </a:cubicBezTo>
                  <a:cubicBezTo>
                    <a:pt x="1067" y="8271"/>
                    <a:pt x="1058" y="8141"/>
                    <a:pt x="1039" y="8008"/>
                  </a:cubicBezTo>
                  <a:cubicBezTo>
                    <a:pt x="1000" y="7731"/>
                    <a:pt x="905" y="7464"/>
                    <a:pt x="826" y="7196"/>
                  </a:cubicBezTo>
                  <a:cubicBezTo>
                    <a:pt x="743" y="6917"/>
                    <a:pt x="685" y="6639"/>
                    <a:pt x="632" y="6353"/>
                  </a:cubicBezTo>
                  <a:cubicBezTo>
                    <a:pt x="580" y="6071"/>
                    <a:pt x="495" y="5797"/>
                    <a:pt x="442" y="5515"/>
                  </a:cubicBezTo>
                  <a:cubicBezTo>
                    <a:pt x="335" y="4945"/>
                    <a:pt x="313" y="4362"/>
                    <a:pt x="252" y="3786"/>
                  </a:cubicBezTo>
                  <a:cubicBezTo>
                    <a:pt x="239" y="3675"/>
                    <a:pt x="213" y="3554"/>
                    <a:pt x="242" y="3444"/>
                  </a:cubicBezTo>
                  <a:cubicBezTo>
                    <a:pt x="271" y="3341"/>
                    <a:pt x="364" y="3271"/>
                    <a:pt x="454" y="3222"/>
                  </a:cubicBezTo>
                  <a:cubicBezTo>
                    <a:pt x="619" y="3133"/>
                    <a:pt x="805" y="3106"/>
                    <a:pt x="990" y="3106"/>
                  </a:cubicBezTo>
                  <a:close/>
                  <a:moveTo>
                    <a:pt x="7836" y="9542"/>
                  </a:moveTo>
                  <a:cubicBezTo>
                    <a:pt x="8148" y="9542"/>
                    <a:pt x="8471" y="9595"/>
                    <a:pt x="8781" y="9622"/>
                  </a:cubicBezTo>
                  <a:cubicBezTo>
                    <a:pt x="8932" y="9635"/>
                    <a:pt x="9083" y="9640"/>
                    <a:pt x="9234" y="9653"/>
                  </a:cubicBezTo>
                  <a:cubicBezTo>
                    <a:pt x="9404" y="9668"/>
                    <a:pt x="9559" y="9718"/>
                    <a:pt x="9724" y="9757"/>
                  </a:cubicBezTo>
                  <a:cubicBezTo>
                    <a:pt x="9951" y="9811"/>
                    <a:pt x="10196" y="9771"/>
                    <a:pt x="10421" y="9816"/>
                  </a:cubicBezTo>
                  <a:cubicBezTo>
                    <a:pt x="10426" y="9991"/>
                    <a:pt x="10372" y="10175"/>
                    <a:pt x="10352" y="10345"/>
                  </a:cubicBezTo>
                  <a:cubicBezTo>
                    <a:pt x="10315" y="10642"/>
                    <a:pt x="10299" y="10942"/>
                    <a:pt x="10272" y="11239"/>
                  </a:cubicBezTo>
                  <a:cubicBezTo>
                    <a:pt x="10218" y="11865"/>
                    <a:pt x="10171" y="12490"/>
                    <a:pt x="10112" y="13116"/>
                  </a:cubicBezTo>
                  <a:cubicBezTo>
                    <a:pt x="10085" y="13416"/>
                    <a:pt x="10027" y="13704"/>
                    <a:pt x="9957" y="13996"/>
                  </a:cubicBezTo>
                  <a:cubicBezTo>
                    <a:pt x="9895" y="14253"/>
                    <a:pt x="9650" y="14335"/>
                    <a:pt x="9459" y="14485"/>
                  </a:cubicBezTo>
                  <a:cubicBezTo>
                    <a:pt x="9230" y="14668"/>
                    <a:pt x="8974" y="14824"/>
                    <a:pt x="8735" y="14994"/>
                  </a:cubicBezTo>
                  <a:cubicBezTo>
                    <a:pt x="8636" y="15064"/>
                    <a:pt x="8534" y="15133"/>
                    <a:pt x="8433" y="15203"/>
                  </a:cubicBezTo>
                  <a:lnTo>
                    <a:pt x="8244" y="15301"/>
                  </a:lnTo>
                  <a:cubicBezTo>
                    <a:pt x="8119" y="15365"/>
                    <a:pt x="8009" y="15453"/>
                    <a:pt x="7878" y="15502"/>
                  </a:cubicBezTo>
                  <a:cubicBezTo>
                    <a:pt x="7815" y="15526"/>
                    <a:pt x="7750" y="15546"/>
                    <a:pt x="7689" y="15577"/>
                  </a:cubicBezTo>
                  <a:cubicBezTo>
                    <a:pt x="7626" y="15610"/>
                    <a:pt x="7567" y="15654"/>
                    <a:pt x="7506" y="15693"/>
                  </a:cubicBezTo>
                  <a:cubicBezTo>
                    <a:pt x="7398" y="15760"/>
                    <a:pt x="7275" y="15781"/>
                    <a:pt x="7154" y="15819"/>
                  </a:cubicBezTo>
                  <a:cubicBezTo>
                    <a:pt x="7015" y="15864"/>
                    <a:pt x="6900" y="15938"/>
                    <a:pt x="6784" y="16026"/>
                  </a:cubicBezTo>
                  <a:cubicBezTo>
                    <a:pt x="6674" y="16107"/>
                    <a:pt x="6568" y="16197"/>
                    <a:pt x="6453" y="16271"/>
                  </a:cubicBezTo>
                  <a:cubicBezTo>
                    <a:pt x="6355" y="16336"/>
                    <a:pt x="6252" y="16410"/>
                    <a:pt x="6145" y="16461"/>
                  </a:cubicBezTo>
                  <a:cubicBezTo>
                    <a:pt x="6112" y="16476"/>
                    <a:pt x="6081" y="16482"/>
                    <a:pt x="6051" y="16482"/>
                  </a:cubicBezTo>
                  <a:cubicBezTo>
                    <a:pt x="6015" y="16482"/>
                    <a:pt x="5980" y="16473"/>
                    <a:pt x="5943" y="16457"/>
                  </a:cubicBezTo>
                  <a:cubicBezTo>
                    <a:pt x="5928" y="16441"/>
                    <a:pt x="5914" y="16422"/>
                    <a:pt x="5903" y="16401"/>
                  </a:cubicBezTo>
                  <a:cubicBezTo>
                    <a:pt x="5904" y="16334"/>
                    <a:pt x="5898" y="16266"/>
                    <a:pt x="5885" y="16200"/>
                  </a:cubicBezTo>
                  <a:cubicBezTo>
                    <a:pt x="5870" y="16128"/>
                    <a:pt x="5854" y="16057"/>
                    <a:pt x="5837" y="15986"/>
                  </a:cubicBezTo>
                  <a:cubicBezTo>
                    <a:pt x="5838" y="15969"/>
                    <a:pt x="5839" y="15952"/>
                    <a:pt x="5841" y="15937"/>
                  </a:cubicBezTo>
                  <a:cubicBezTo>
                    <a:pt x="5864" y="15673"/>
                    <a:pt x="5892" y="15410"/>
                    <a:pt x="5914" y="15146"/>
                  </a:cubicBezTo>
                  <a:cubicBezTo>
                    <a:pt x="5937" y="14871"/>
                    <a:pt x="5962" y="14597"/>
                    <a:pt x="5985" y="14322"/>
                  </a:cubicBezTo>
                  <a:cubicBezTo>
                    <a:pt x="6006" y="14072"/>
                    <a:pt x="6021" y="13826"/>
                    <a:pt x="6096" y="13585"/>
                  </a:cubicBezTo>
                  <a:cubicBezTo>
                    <a:pt x="6132" y="13466"/>
                    <a:pt x="6180" y="13350"/>
                    <a:pt x="6205" y="13227"/>
                  </a:cubicBezTo>
                  <a:cubicBezTo>
                    <a:pt x="6216" y="13171"/>
                    <a:pt x="6223" y="13114"/>
                    <a:pt x="6239" y="13058"/>
                  </a:cubicBezTo>
                  <a:cubicBezTo>
                    <a:pt x="6257" y="12999"/>
                    <a:pt x="6284" y="12943"/>
                    <a:pt x="6307" y="12885"/>
                  </a:cubicBezTo>
                  <a:cubicBezTo>
                    <a:pt x="6355" y="12774"/>
                    <a:pt x="6393" y="12659"/>
                    <a:pt x="6425" y="12543"/>
                  </a:cubicBezTo>
                  <a:cubicBezTo>
                    <a:pt x="6457" y="12414"/>
                    <a:pt x="6462" y="12284"/>
                    <a:pt x="6480" y="12154"/>
                  </a:cubicBezTo>
                  <a:cubicBezTo>
                    <a:pt x="6498" y="12027"/>
                    <a:pt x="6557" y="11912"/>
                    <a:pt x="6586" y="11787"/>
                  </a:cubicBezTo>
                  <a:cubicBezTo>
                    <a:pt x="6614" y="11665"/>
                    <a:pt x="6650" y="11544"/>
                    <a:pt x="6691" y="11426"/>
                  </a:cubicBezTo>
                  <a:cubicBezTo>
                    <a:pt x="6774" y="11190"/>
                    <a:pt x="6878" y="10962"/>
                    <a:pt x="7001" y="10745"/>
                  </a:cubicBezTo>
                  <a:cubicBezTo>
                    <a:pt x="7144" y="10493"/>
                    <a:pt x="7301" y="10249"/>
                    <a:pt x="7458" y="10006"/>
                  </a:cubicBezTo>
                  <a:cubicBezTo>
                    <a:pt x="7567" y="9839"/>
                    <a:pt x="7701" y="9695"/>
                    <a:pt x="7827" y="9542"/>
                  </a:cubicBezTo>
                  <a:cubicBezTo>
                    <a:pt x="7830" y="9542"/>
                    <a:pt x="7833" y="9542"/>
                    <a:pt x="7836" y="9542"/>
                  </a:cubicBezTo>
                  <a:close/>
                  <a:moveTo>
                    <a:pt x="14194" y="14289"/>
                  </a:moveTo>
                  <a:cubicBezTo>
                    <a:pt x="14283" y="14289"/>
                    <a:pt x="14372" y="14292"/>
                    <a:pt x="14463" y="14300"/>
                  </a:cubicBezTo>
                  <a:cubicBezTo>
                    <a:pt x="15101" y="14352"/>
                    <a:pt x="15669" y="14604"/>
                    <a:pt x="16286" y="14748"/>
                  </a:cubicBezTo>
                  <a:cubicBezTo>
                    <a:pt x="16562" y="14812"/>
                    <a:pt x="16840" y="14846"/>
                    <a:pt x="17066" y="15029"/>
                  </a:cubicBezTo>
                  <a:cubicBezTo>
                    <a:pt x="17235" y="15168"/>
                    <a:pt x="17384" y="15312"/>
                    <a:pt x="17578" y="15417"/>
                  </a:cubicBezTo>
                  <a:cubicBezTo>
                    <a:pt x="17649" y="15457"/>
                    <a:pt x="17754" y="15497"/>
                    <a:pt x="17806" y="15562"/>
                  </a:cubicBezTo>
                  <a:cubicBezTo>
                    <a:pt x="17858" y="15627"/>
                    <a:pt x="17790" y="15659"/>
                    <a:pt x="17714" y="15709"/>
                  </a:cubicBezTo>
                  <a:cubicBezTo>
                    <a:pt x="17468" y="15874"/>
                    <a:pt x="17249" y="16061"/>
                    <a:pt x="17016" y="16245"/>
                  </a:cubicBezTo>
                  <a:cubicBezTo>
                    <a:pt x="16772" y="16438"/>
                    <a:pt x="16515" y="16612"/>
                    <a:pt x="16260" y="16789"/>
                  </a:cubicBezTo>
                  <a:cubicBezTo>
                    <a:pt x="15999" y="16970"/>
                    <a:pt x="15726" y="17090"/>
                    <a:pt x="15433" y="17208"/>
                  </a:cubicBezTo>
                  <a:cubicBezTo>
                    <a:pt x="15151" y="17322"/>
                    <a:pt x="14866" y="17421"/>
                    <a:pt x="14603" y="17573"/>
                  </a:cubicBezTo>
                  <a:cubicBezTo>
                    <a:pt x="14339" y="17725"/>
                    <a:pt x="14021" y="17787"/>
                    <a:pt x="13723" y="17844"/>
                  </a:cubicBezTo>
                  <a:cubicBezTo>
                    <a:pt x="13572" y="17872"/>
                    <a:pt x="13428" y="17883"/>
                    <a:pt x="13283" y="17883"/>
                  </a:cubicBezTo>
                  <a:cubicBezTo>
                    <a:pt x="13114" y="17883"/>
                    <a:pt x="12944" y="17868"/>
                    <a:pt x="12766" y="17851"/>
                  </a:cubicBezTo>
                  <a:cubicBezTo>
                    <a:pt x="12434" y="17820"/>
                    <a:pt x="12115" y="17808"/>
                    <a:pt x="11788" y="17734"/>
                  </a:cubicBezTo>
                  <a:cubicBezTo>
                    <a:pt x="11468" y="17661"/>
                    <a:pt x="11141" y="17624"/>
                    <a:pt x="10827" y="17530"/>
                  </a:cubicBezTo>
                  <a:cubicBezTo>
                    <a:pt x="10688" y="17490"/>
                    <a:pt x="10553" y="17471"/>
                    <a:pt x="10412" y="17450"/>
                  </a:cubicBezTo>
                  <a:cubicBezTo>
                    <a:pt x="10264" y="17428"/>
                    <a:pt x="10128" y="17364"/>
                    <a:pt x="9980" y="17339"/>
                  </a:cubicBezTo>
                  <a:cubicBezTo>
                    <a:pt x="9829" y="17314"/>
                    <a:pt x="9676" y="17306"/>
                    <a:pt x="9528" y="17262"/>
                  </a:cubicBezTo>
                  <a:cubicBezTo>
                    <a:pt x="9367" y="17213"/>
                    <a:pt x="9214" y="17138"/>
                    <a:pt x="9052" y="17087"/>
                  </a:cubicBezTo>
                  <a:cubicBezTo>
                    <a:pt x="8737" y="16990"/>
                    <a:pt x="8433" y="16870"/>
                    <a:pt x="8123" y="16761"/>
                  </a:cubicBezTo>
                  <a:cubicBezTo>
                    <a:pt x="7795" y="16648"/>
                    <a:pt x="7455" y="16578"/>
                    <a:pt x="7108" y="16553"/>
                  </a:cubicBezTo>
                  <a:cubicBezTo>
                    <a:pt x="7307" y="16475"/>
                    <a:pt x="7534" y="16466"/>
                    <a:pt x="7723" y="16369"/>
                  </a:cubicBezTo>
                  <a:cubicBezTo>
                    <a:pt x="7831" y="16314"/>
                    <a:pt x="7910" y="16227"/>
                    <a:pt x="7998" y="16146"/>
                  </a:cubicBezTo>
                  <a:cubicBezTo>
                    <a:pt x="8113" y="16041"/>
                    <a:pt x="8262" y="15980"/>
                    <a:pt x="8403" y="15919"/>
                  </a:cubicBezTo>
                  <a:cubicBezTo>
                    <a:pt x="8672" y="15803"/>
                    <a:pt x="8931" y="15699"/>
                    <a:pt x="9176" y="15533"/>
                  </a:cubicBezTo>
                  <a:cubicBezTo>
                    <a:pt x="9301" y="15449"/>
                    <a:pt x="9421" y="15358"/>
                    <a:pt x="9554" y="15286"/>
                  </a:cubicBezTo>
                  <a:cubicBezTo>
                    <a:pt x="9686" y="15215"/>
                    <a:pt x="9832" y="15175"/>
                    <a:pt x="9962" y="15099"/>
                  </a:cubicBezTo>
                  <a:cubicBezTo>
                    <a:pt x="10050" y="15047"/>
                    <a:pt x="10133" y="14987"/>
                    <a:pt x="10232" y="14956"/>
                  </a:cubicBezTo>
                  <a:cubicBezTo>
                    <a:pt x="10386" y="14908"/>
                    <a:pt x="10546" y="14882"/>
                    <a:pt x="10701" y="14834"/>
                  </a:cubicBezTo>
                  <a:cubicBezTo>
                    <a:pt x="11317" y="14649"/>
                    <a:pt x="11937" y="14486"/>
                    <a:pt x="12580" y="14418"/>
                  </a:cubicBezTo>
                  <a:cubicBezTo>
                    <a:pt x="12902" y="14384"/>
                    <a:pt x="13226" y="14363"/>
                    <a:pt x="13549" y="14330"/>
                  </a:cubicBezTo>
                  <a:cubicBezTo>
                    <a:pt x="13766" y="14308"/>
                    <a:pt x="13979" y="14289"/>
                    <a:pt x="14194" y="14289"/>
                  </a:cubicBezTo>
                  <a:close/>
                  <a:moveTo>
                    <a:pt x="22119" y="20749"/>
                  </a:moveTo>
                  <a:lnTo>
                    <a:pt x="22119" y="20749"/>
                  </a:lnTo>
                  <a:cubicBezTo>
                    <a:pt x="22074" y="20791"/>
                    <a:pt x="22027" y="20835"/>
                    <a:pt x="21978" y="20877"/>
                  </a:cubicBezTo>
                  <a:lnTo>
                    <a:pt x="21979" y="20877"/>
                  </a:lnTo>
                  <a:cubicBezTo>
                    <a:pt x="21933" y="20913"/>
                    <a:pt x="21910" y="20971"/>
                    <a:pt x="21917" y="21028"/>
                  </a:cubicBezTo>
                  <a:cubicBezTo>
                    <a:pt x="21860" y="21119"/>
                    <a:pt x="21808" y="21216"/>
                    <a:pt x="21745" y="21305"/>
                  </a:cubicBezTo>
                  <a:cubicBezTo>
                    <a:pt x="21640" y="21455"/>
                    <a:pt x="21511" y="21584"/>
                    <a:pt x="21409" y="21735"/>
                  </a:cubicBezTo>
                  <a:cubicBezTo>
                    <a:pt x="21296" y="21905"/>
                    <a:pt x="21179" y="22073"/>
                    <a:pt x="21067" y="22243"/>
                  </a:cubicBezTo>
                  <a:cubicBezTo>
                    <a:pt x="20957" y="22407"/>
                    <a:pt x="20856" y="22578"/>
                    <a:pt x="20762" y="22753"/>
                  </a:cubicBezTo>
                  <a:cubicBezTo>
                    <a:pt x="20682" y="22906"/>
                    <a:pt x="20610" y="23065"/>
                    <a:pt x="20518" y="23214"/>
                  </a:cubicBezTo>
                  <a:cubicBezTo>
                    <a:pt x="20334" y="23509"/>
                    <a:pt x="20055" y="23736"/>
                    <a:pt x="19772" y="23934"/>
                  </a:cubicBezTo>
                  <a:cubicBezTo>
                    <a:pt x="19491" y="24130"/>
                    <a:pt x="19191" y="24293"/>
                    <a:pt x="18888" y="24451"/>
                  </a:cubicBezTo>
                  <a:cubicBezTo>
                    <a:pt x="18556" y="24625"/>
                    <a:pt x="18222" y="24797"/>
                    <a:pt x="17880" y="24951"/>
                  </a:cubicBezTo>
                  <a:cubicBezTo>
                    <a:pt x="17163" y="25275"/>
                    <a:pt x="16419" y="25536"/>
                    <a:pt x="15710" y="25872"/>
                  </a:cubicBezTo>
                  <a:cubicBezTo>
                    <a:pt x="15362" y="26037"/>
                    <a:pt x="15022" y="26220"/>
                    <a:pt x="14665" y="26364"/>
                  </a:cubicBezTo>
                  <a:cubicBezTo>
                    <a:pt x="14488" y="26434"/>
                    <a:pt x="14307" y="26491"/>
                    <a:pt x="14131" y="26566"/>
                  </a:cubicBezTo>
                  <a:cubicBezTo>
                    <a:pt x="13953" y="26641"/>
                    <a:pt x="13778" y="26723"/>
                    <a:pt x="13594" y="26784"/>
                  </a:cubicBezTo>
                  <a:cubicBezTo>
                    <a:pt x="13219" y="26906"/>
                    <a:pt x="12847" y="27019"/>
                    <a:pt x="12480" y="27167"/>
                  </a:cubicBezTo>
                  <a:cubicBezTo>
                    <a:pt x="12115" y="27315"/>
                    <a:pt x="11754" y="27467"/>
                    <a:pt x="11392" y="27619"/>
                  </a:cubicBezTo>
                  <a:cubicBezTo>
                    <a:pt x="11215" y="27692"/>
                    <a:pt x="11039" y="27769"/>
                    <a:pt x="10867" y="27851"/>
                  </a:cubicBezTo>
                  <a:cubicBezTo>
                    <a:pt x="10696" y="27932"/>
                    <a:pt x="10531" y="28028"/>
                    <a:pt x="10358" y="28105"/>
                  </a:cubicBezTo>
                  <a:cubicBezTo>
                    <a:pt x="10022" y="28256"/>
                    <a:pt x="9666" y="28359"/>
                    <a:pt x="9327" y="28505"/>
                  </a:cubicBezTo>
                  <a:cubicBezTo>
                    <a:pt x="9146" y="28583"/>
                    <a:pt x="8961" y="28646"/>
                    <a:pt x="8777" y="28719"/>
                  </a:cubicBezTo>
                  <a:cubicBezTo>
                    <a:pt x="8606" y="28789"/>
                    <a:pt x="8448" y="28886"/>
                    <a:pt x="8280" y="28961"/>
                  </a:cubicBezTo>
                  <a:cubicBezTo>
                    <a:pt x="8104" y="29040"/>
                    <a:pt x="7917" y="29083"/>
                    <a:pt x="7733" y="29140"/>
                  </a:cubicBezTo>
                  <a:cubicBezTo>
                    <a:pt x="7545" y="29198"/>
                    <a:pt x="7362" y="29272"/>
                    <a:pt x="7185" y="29360"/>
                  </a:cubicBezTo>
                  <a:cubicBezTo>
                    <a:pt x="7015" y="29441"/>
                    <a:pt x="6847" y="29525"/>
                    <a:pt x="6669" y="29588"/>
                  </a:cubicBezTo>
                  <a:cubicBezTo>
                    <a:pt x="6503" y="29646"/>
                    <a:pt x="6334" y="29689"/>
                    <a:pt x="6167" y="29741"/>
                  </a:cubicBezTo>
                  <a:cubicBezTo>
                    <a:pt x="5829" y="29848"/>
                    <a:pt x="5512" y="30012"/>
                    <a:pt x="5192" y="30164"/>
                  </a:cubicBezTo>
                  <a:cubicBezTo>
                    <a:pt x="5203" y="30154"/>
                    <a:pt x="5214" y="30142"/>
                    <a:pt x="5226" y="30132"/>
                  </a:cubicBezTo>
                  <a:cubicBezTo>
                    <a:pt x="5366" y="29991"/>
                    <a:pt x="5506" y="29848"/>
                    <a:pt x="5655" y="29716"/>
                  </a:cubicBezTo>
                  <a:cubicBezTo>
                    <a:pt x="5790" y="29595"/>
                    <a:pt x="5915" y="29485"/>
                    <a:pt x="6012" y="29329"/>
                  </a:cubicBezTo>
                  <a:cubicBezTo>
                    <a:pt x="6117" y="29159"/>
                    <a:pt x="6216" y="28988"/>
                    <a:pt x="6319" y="28817"/>
                  </a:cubicBezTo>
                  <a:cubicBezTo>
                    <a:pt x="6511" y="28499"/>
                    <a:pt x="6645" y="28146"/>
                    <a:pt x="6873" y="27852"/>
                  </a:cubicBezTo>
                  <a:cubicBezTo>
                    <a:pt x="6983" y="27711"/>
                    <a:pt x="7114" y="27590"/>
                    <a:pt x="7242" y="27468"/>
                  </a:cubicBezTo>
                  <a:cubicBezTo>
                    <a:pt x="7377" y="27338"/>
                    <a:pt x="7499" y="27197"/>
                    <a:pt x="7635" y="27069"/>
                  </a:cubicBezTo>
                  <a:cubicBezTo>
                    <a:pt x="7771" y="26940"/>
                    <a:pt x="7919" y="26823"/>
                    <a:pt x="8064" y="26702"/>
                  </a:cubicBezTo>
                  <a:cubicBezTo>
                    <a:pt x="8204" y="26583"/>
                    <a:pt x="8319" y="26438"/>
                    <a:pt x="8459" y="26318"/>
                  </a:cubicBezTo>
                  <a:cubicBezTo>
                    <a:pt x="8526" y="26260"/>
                    <a:pt x="8597" y="26208"/>
                    <a:pt x="8665" y="26151"/>
                  </a:cubicBezTo>
                  <a:cubicBezTo>
                    <a:pt x="8733" y="26094"/>
                    <a:pt x="8793" y="26031"/>
                    <a:pt x="8863" y="25980"/>
                  </a:cubicBezTo>
                  <a:cubicBezTo>
                    <a:pt x="8930" y="25934"/>
                    <a:pt x="9007" y="25905"/>
                    <a:pt x="9079" y="25867"/>
                  </a:cubicBezTo>
                  <a:cubicBezTo>
                    <a:pt x="9159" y="25824"/>
                    <a:pt x="9235" y="25773"/>
                    <a:pt x="9305" y="25715"/>
                  </a:cubicBezTo>
                  <a:cubicBezTo>
                    <a:pt x="9447" y="25600"/>
                    <a:pt x="9577" y="25474"/>
                    <a:pt x="9726" y="25370"/>
                  </a:cubicBezTo>
                  <a:cubicBezTo>
                    <a:pt x="9889" y="25258"/>
                    <a:pt x="10047" y="25143"/>
                    <a:pt x="10206" y="25027"/>
                  </a:cubicBezTo>
                  <a:cubicBezTo>
                    <a:pt x="10503" y="24810"/>
                    <a:pt x="10828" y="24639"/>
                    <a:pt x="11123" y="24422"/>
                  </a:cubicBezTo>
                  <a:cubicBezTo>
                    <a:pt x="11270" y="24314"/>
                    <a:pt x="11438" y="24258"/>
                    <a:pt x="11608" y="24201"/>
                  </a:cubicBezTo>
                  <a:cubicBezTo>
                    <a:pt x="11695" y="24173"/>
                    <a:pt x="11781" y="24144"/>
                    <a:pt x="11863" y="24102"/>
                  </a:cubicBezTo>
                  <a:cubicBezTo>
                    <a:pt x="11942" y="24061"/>
                    <a:pt x="12016" y="24011"/>
                    <a:pt x="12096" y="23973"/>
                  </a:cubicBezTo>
                  <a:cubicBezTo>
                    <a:pt x="12262" y="23891"/>
                    <a:pt x="12444" y="23857"/>
                    <a:pt x="12608" y="23770"/>
                  </a:cubicBezTo>
                  <a:cubicBezTo>
                    <a:pt x="12767" y="23684"/>
                    <a:pt x="12918" y="23583"/>
                    <a:pt x="13066" y="23479"/>
                  </a:cubicBezTo>
                  <a:cubicBezTo>
                    <a:pt x="13383" y="23258"/>
                    <a:pt x="13706" y="23049"/>
                    <a:pt x="14049" y="22869"/>
                  </a:cubicBezTo>
                  <a:cubicBezTo>
                    <a:pt x="14400" y="22686"/>
                    <a:pt x="14771" y="22540"/>
                    <a:pt x="15144" y="22406"/>
                  </a:cubicBezTo>
                  <a:cubicBezTo>
                    <a:pt x="15521" y="22271"/>
                    <a:pt x="15909" y="22184"/>
                    <a:pt x="16295" y="22080"/>
                  </a:cubicBezTo>
                  <a:cubicBezTo>
                    <a:pt x="16671" y="21982"/>
                    <a:pt x="17035" y="21844"/>
                    <a:pt x="17408" y="21735"/>
                  </a:cubicBezTo>
                  <a:cubicBezTo>
                    <a:pt x="17780" y="21626"/>
                    <a:pt x="18161" y="21530"/>
                    <a:pt x="18545" y="21465"/>
                  </a:cubicBezTo>
                  <a:cubicBezTo>
                    <a:pt x="18940" y="21397"/>
                    <a:pt x="19329" y="21304"/>
                    <a:pt x="19721" y="21220"/>
                  </a:cubicBezTo>
                  <a:cubicBezTo>
                    <a:pt x="20109" y="21137"/>
                    <a:pt x="20500" y="21107"/>
                    <a:pt x="20890" y="21041"/>
                  </a:cubicBezTo>
                  <a:cubicBezTo>
                    <a:pt x="21276" y="20975"/>
                    <a:pt x="21667" y="20891"/>
                    <a:pt x="22041" y="20779"/>
                  </a:cubicBezTo>
                  <a:cubicBezTo>
                    <a:pt x="22065" y="20771"/>
                    <a:pt x="22092" y="20761"/>
                    <a:pt x="22119" y="20749"/>
                  </a:cubicBezTo>
                  <a:close/>
                  <a:moveTo>
                    <a:pt x="21996" y="21552"/>
                  </a:moveTo>
                  <a:lnTo>
                    <a:pt x="21996" y="21552"/>
                  </a:lnTo>
                  <a:cubicBezTo>
                    <a:pt x="21979" y="21598"/>
                    <a:pt x="21960" y="21643"/>
                    <a:pt x="21940" y="21687"/>
                  </a:cubicBezTo>
                  <a:lnTo>
                    <a:pt x="21939" y="21686"/>
                  </a:lnTo>
                  <a:cubicBezTo>
                    <a:pt x="21900" y="21768"/>
                    <a:pt x="21853" y="21845"/>
                    <a:pt x="21814" y="21926"/>
                  </a:cubicBezTo>
                  <a:cubicBezTo>
                    <a:pt x="21767" y="22025"/>
                    <a:pt x="21739" y="22128"/>
                    <a:pt x="21704" y="22231"/>
                  </a:cubicBezTo>
                  <a:cubicBezTo>
                    <a:pt x="21643" y="22420"/>
                    <a:pt x="21573" y="22603"/>
                    <a:pt x="21519" y="22795"/>
                  </a:cubicBezTo>
                  <a:cubicBezTo>
                    <a:pt x="21411" y="23168"/>
                    <a:pt x="21221" y="23523"/>
                    <a:pt x="21031" y="23860"/>
                  </a:cubicBezTo>
                  <a:cubicBezTo>
                    <a:pt x="20843" y="24192"/>
                    <a:pt x="20695" y="24534"/>
                    <a:pt x="20460" y="24837"/>
                  </a:cubicBezTo>
                  <a:cubicBezTo>
                    <a:pt x="20217" y="25146"/>
                    <a:pt x="19953" y="25439"/>
                    <a:pt x="19706" y="25742"/>
                  </a:cubicBezTo>
                  <a:cubicBezTo>
                    <a:pt x="19579" y="25900"/>
                    <a:pt x="19455" y="26057"/>
                    <a:pt x="19340" y="26223"/>
                  </a:cubicBezTo>
                  <a:cubicBezTo>
                    <a:pt x="19252" y="26351"/>
                    <a:pt x="19174" y="26492"/>
                    <a:pt x="19058" y="26595"/>
                  </a:cubicBezTo>
                  <a:cubicBezTo>
                    <a:pt x="18916" y="26721"/>
                    <a:pt x="18773" y="26837"/>
                    <a:pt x="18639" y="26972"/>
                  </a:cubicBezTo>
                  <a:cubicBezTo>
                    <a:pt x="18507" y="27105"/>
                    <a:pt x="18367" y="27228"/>
                    <a:pt x="18219" y="27342"/>
                  </a:cubicBezTo>
                  <a:cubicBezTo>
                    <a:pt x="17914" y="27574"/>
                    <a:pt x="17562" y="27749"/>
                    <a:pt x="17214" y="27908"/>
                  </a:cubicBezTo>
                  <a:cubicBezTo>
                    <a:pt x="16859" y="28071"/>
                    <a:pt x="16486" y="28203"/>
                    <a:pt x="16119" y="28335"/>
                  </a:cubicBezTo>
                  <a:cubicBezTo>
                    <a:pt x="15934" y="28403"/>
                    <a:pt x="15743" y="28456"/>
                    <a:pt x="15550" y="28497"/>
                  </a:cubicBezTo>
                  <a:cubicBezTo>
                    <a:pt x="15351" y="28536"/>
                    <a:pt x="15152" y="28567"/>
                    <a:pt x="14957" y="28624"/>
                  </a:cubicBezTo>
                  <a:cubicBezTo>
                    <a:pt x="14767" y="28681"/>
                    <a:pt x="14573" y="28729"/>
                    <a:pt x="14381" y="28781"/>
                  </a:cubicBezTo>
                  <a:cubicBezTo>
                    <a:pt x="14187" y="28835"/>
                    <a:pt x="13999" y="28904"/>
                    <a:pt x="13806" y="28965"/>
                  </a:cubicBezTo>
                  <a:cubicBezTo>
                    <a:pt x="13416" y="29087"/>
                    <a:pt x="13022" y="29195"/>
                    <a:pt x="12633" y="29323"/>
                  </a:cubicBezTo>
                  <a:cubicBezTo>
                    <a:pt x="12452" y="29384"/>
                    <a:pt x="12266" y="29434"/>
                    <a:pt x="12079" y="29475"/>
                  </a:cubicBezTo>
                  <a:cubicBezTo>
                    <a:pt x="11989" y="29495"/>
                    <a:pt x="11899" y="29515"/>
                    <a:pt x="11811" y="29541"/>
                  </a:cubicBezTo>
                  <a:cubicBezTo>
                    <a:pt x="11715" y="29568"/>
                    <a:pt x="11623" y="29609"/>
                    <a:pt x="11528" y="29635"/>
                  </a:cubicBezTo>
                  <a:cubicBezTo>
                    <a:pt x="11343" y="29685"/>
                    <a:pt x="11155" y="29706"/>
                    <a:pt x="10970" y="29760"/>
                  </a:cubicBezTo>
                  <a:cubicBezTo>
                    <a:pt x="10789" y="29812"/>
                    <a:pt x="10600" y="29835"/>
                    <a:pt x="10413" y="29862"/>
                  </a:cubicBezTo>
                  <a:cubicBezTo>
                    <a:pt x="10027" y="29915"/>
                    <a:pt x="9668" y="30048"/>
                    <a:pt x="9292" y="30142"/>
                  </a:cubicBezTo>
                  <a:cubicBezTo>
                    <a:pt x="8907" y="30239"/>
                    <a:pt x="8519" y="30338"/>
                    <a:pt x="8130" y="30408"/>
                  </a:cubicBezTo>
                  <a:cubicBezTo>
                    <a:pt x="7735" y="30479"/>
                    <a:pt x="7336" y="30531"/>
                    <a:pt x="6943" y="30614"/>
                  </a:cubicBezTo>
                  <a:cubicBezTo>
                    <a:pt x="6751" y="30655"/>
                    <a:pt x="6553" y="30692"/>
                    <a:pt x="6363" y="30750"/>
                  </a:cubicBezTo>
                  <a:cubicBezTo>
                    <a:pt x="6276" y="30776"/>
                    <a:pt x="6193" y="30811"/>
                    <a:pt x="6108" y="30843"/>
                  </a:cubicBezTo>
                  <a:cubicBezTo>
                    <a:pt x="6022" y="30876"/>
                    <a:pt x="5932" y="30892"/>
                    <a:pt x="5844" y="30917"/>
                  </a:cubicBezTo>
                  <a:cubicBezTo>
                    <a:pt x="5663" y="30970"/>
                    <a:pt x="5495" y="31033"/>
                    <a:pt x="5306" y="31058"/>
                  </a:cubicBezTo>
                  <a:cubicBezTo>
                    <a:pt x="5100" y="31085"/>
                    <a:pt x="4894" y="31106"/>
                    <a:pt x="4687" y="31135"/>
                  </a:cubicBezTo>
                  <a:cubicBezTo>
                    <a:pt x="4530" y="31157"/>
                    <a:pt x="4378" y="31191"/>
                    <a:pt x="4224" y="31223"/>
                  </a:cubicBezTo>
                  <a:cubicBezTo>
                    <a:pt x="4266" y="31179"/>
                    <a:pt x="4307" y="31134"/>
                    <a:pt x="4346" y="31087"/>
                  </a:cubicBezTo>
                  <a:lnTo>
                    <a:pt x="4347" y="31086"/>
                  </a:lnTo>
                  <a:cubicBezTo>
                    <a:pt x="4410" y="31029"/>
                    <a:pt x="4461" y="30963"/>
                    <a:pt x="4517" y="30899"/>
                  </a:cubicBezTo>
                  <a:cubicBezTo>
                    <a:pt x="4573" y="30835"/>
                    <a:pt x="4636" y="30797"/>
                    <a:pt x="4709" y="30761"/>
                  </a:cubicBezTo>
                  <a:cubicBezTo>
                    <a:pt x="4876" y="30678"/>
                    <a:pt x="5043" y="30594"/>
                    <a:pt x="5212" y="30518"/>
                  </a:cubicBezTo>
                  <a:cubicBezTo>
                    <a:pt x="5387" y="30441"/>
                    <a:pt x="5566" y="30372"/>
                    <a:pt x="5738" y="30288"/>
                  </a:cubicBezTo>
                  <a:cubicBezTo>
                    <a:pt x="5905" y="30207"/>
                    <a:pt x="6068" y="30132"/>
                    <a:pt x="6246" y="30078"/>
                  </a:cubicBezTo>
                  <a:cubicBezTo>
                    <a:pt x="6428" y="30024"/>
                    <a:pt x="6611" y="29978"/>
                    <a:pt x="6791" y="29918"/>
                  </a:cubicBezTo>
                  <a:cubicBezTo>
                    <a:pt x="7155" y="29799"/>
                    <a:pt x="7482" y="29591"/>
                    <a:pt x="7849" y="29483"/>
                  </a:cubicBezTo>
                  <a:cubicBezTo>
                    <a:pt x="8042" y="29427"/>
                    <a:pt x="8239" y="29378"/>
                    <a:pt x="8423" y="29299"/>
                  </a:cubicBezTo>
                  <a:cubicBezTo>
                    <a:pt x="8593" y="29224"/>
                    <a:pt x="8750" y="29127"/>
                    <a:pt x="8921" y="29058"/>
                  </a:cubicBezTo>
                  <a:cubicBezTo>
                    <a:pt x="9098" y="28986"/>
                    <a:pt x="9279" y="28925"/>
                    <a:pt x="9455" y="28851"/>
                  </a:cubicBezTo>
                  <a:cubicBezTo>
                    <a:pt x="9631" y="28777"/>
                    <a:pt x="9807" y="28705"/>
                    <a:pt x="9987" y="28642"/>
                  </a:cubicBezTo>
                  <a:cubicBezTo>
                    <a:pt x="10169" y="28578"/>
                    <a:pt x="10346" y="28517"/>
                    <a:pt x="10519" y="28441"/>
                  </a:cubicBezTo>
                  <a:cubicBezTo>
                    <a:pt x="10693" y="28363"/>
                    <a:pt x="10856" y="28269"/>
                    <a:pt x="11028" y="28187"/>
                  </a:cubicBezTo>
                  <a:cubicBezTo>
                    <a:pt x="11385" y="28018"/>
                    <a:pt x="11755" y="27876"/>
                    <a:pt x="12121" y="27724"/>
                  </a:cubicBezTo>
                  <a:cubicBezTo>
                    <a:pt x="12487" y="27572"/>
                    <a:pt x="12847" y="27415"/>
                    <a:pt x="13220" y="27290"/>
                  </a:cubicBezTo>
                  <a:cubicBezTo>
                    <a:pt x="13408" y="27226"/>
                    <a:pt x="13599" y="27176"/>
                    <a:pt x="13788" y="27112"/>
                  </a:cubicBezTo>
                  <a:cubicBezTo>
                    <a:pt x="13971" y="27050"/>
                    <a:pt x="14145" y="26966"/>
                    <a:pt x="14323" y="26891"/>
                  </a:cubicBezTo>
                  <a:cubicBezTo>
                    <a:pt x="14504" y="26814"/>
                    <a:pt x="14691" y="26758"/>
                    <a:pt x="14872" y="26683"/>
                  </a:cubicBezTo>
                  <a:cubicBezTo>
                    <a:pt x="15054" y="26608"/>
                    <a:pt x="15229" y="26524"/>
                    <a:pt x="15404" y="26438"/>
                  </a:cubicBezTo>
                  <a:cubicBezTo>
                    <a:pt x="15754" y="26267"/>
                    <a:pt x="16104" y="26101"/>
                    <a:pt x="16463" y="25950"/>
                  </a:cubicBezTo>
                  <a:cubicBezTo>
                    <a:pt x="16830" y="25796"/>
                    <a:pt x="17199" y="25649"/>
                    <a:pt x="17564" y="25495"/>
                  </a:cubicBezTo>
                  <a:cubicBezTo>
                    <a:pt x="18251" y="25205"/>
                    <a:pt x="18928" y="24878"/>
                    <a:pt x="19570" y="24500"/>
                  </a:cubicBezTo>
                  <a:cubicBezTo>
                    <a:pt x="19881" y="24316"/>
                    <a:pt x="20184" y="24114"/>
                    <a:pt x="20448" y="23868"/>
                  </a:cubicBezTo>
                  <a:cubicBezTo>
                    <a:pt x="20581" y="23743"/>
                    <a:pt x="20706" y="23608"/>
                    <a:pt x="20804" y="23454"/>
                  </a:cubicBezTo>
                  <a:cubicBezTo>
                    <a:pt x="20907" y="23295"/>
                    <a:pt x="20988" y="23122"/>
                    <a:pt x="21073" y="22953"/>
                  </a:cubicBezTo>
                  <a:cubicBezTo>
                    <a:pt x="21250" y="22603"/>
                    <a:pt x="21476" y="22283"/>
                    <a:pt x="21689" y="21956"/>
                  </a:cubicBezTo>
                  <a:cubicBezTo>
                    <a:pt x="21781" y="21813"/>
                    <a:pt x="21896" y="21688"/>
                    <a:pt x="21996" y="21552"/>
                  </a:cubicBezTo>
                  <a:close/>
                  <a:moveTo>
                    <a:pt x="6958" y="1"/>
                  </a:moveTo>
                  <a:cubicBezTo>
                    <a:pt x="6754" y="1"/>
                    <a:pt x="6549" y="20"/>
                    <a:pt x="6347" y="57"/>
                  </a:cubicBezTo>
                  <a:cubicBezTo>
                    <a:pt x="6133" y="95"/>
                    <a:pt x="5923" y="152"/>
                    <a:pt x="5719" y="226"/>
                  </a:cubicBezTo>
                  <a:cubicBezTo>
                    <a:pt x="5552" y="286"/>
                    <a:pt x="5393" y="365"/>
                    <a:pt x="5229" y="433"/>
                  </a:cubicBezTo>
                  <a:cubicBezTo>
                    <a:pt x="4659" y="671"/>
                    <a:pt x="4001" y="859"/>
                    <a:pt x="3601" y="1363"/>
                  </a:cubicBezTo>
                  <a:cubicBezTo>
                    <a:pt x="3357" y="1670"/>
                    <a:pt x="3305" y="2039"/>
                    <a:pt x="3337" y="2422"/>
                  </a:cubicBezTo>
                  <a:cubicBezTo>
                    <a:pt x="3346" y="2528"/>
                    <a:pt x="3349" y="2636"/>
                    <a:pt x="3381" y="2739"/>
                  </a:cubicBezTo>
                  <a:cubicBezTo>
                    <a:pt x="3413" y="2846"/>
                    <a:pt x="3468" y="2938"/>
                    <a:pt x="3524" y="3034"/>
                  </a:cubicBezTo>
                  <a:cubicBezTo>
                    <a:pt x="3596" y="3154"/>
                    <a:pt x="3657" y="3280"/>
                    <a:pt x="3711" y="3410"/>
                  </a:cubicBezTo>
                  <a:cubicBezTo>
                    <a:pt x="3648" y="3378"/>
                    <a:pt x="3585" y="3349"/>
                    <a:pt x="3523" y="3318"/>
                  </a:cubicBezTo>
                  <a:cubicBezTo>
                    <a:pt x="3398" y="3254"/>
                    <a:pt x="3262" y="3213"/>
                    <a:pt x="3122" y="3195"/>
                  </a:cubicBezTo>
                  <a:cubicBezTo>
                    <a:pt x="2842" y="3159"/>
                    <a:pt x="2574" y="3070"/>
                    <a:pt x="2297" y="3021"/>
                  </a:cubicBezTo>
                  <a:cubicBezTo>
                    <a:pt x="2056" y="2978"/>
                    <a:pt x="1812" y="2963"/>
                    <a:pt x="1570" y="2931"/>
                  </a:cubicBezTo>
                  <a:cubicBezTo>
                    <a:pt x="1386" y="2907"/>
                    <a:pt x="1193" y="2882"/>
                    <a:pt x="1002" y="2882"/>
                  </a:cubicBezTo>
                  <a:cubicBezTo>
                    <a:pt x="748" y="2882"/>
                    <a:pt x="498" y="2925"/>
                    <a:pt x="280" y="3069"/>
                  </a:cubicBezTo>
                  <a:cubicBezTo>
                    <a:pt x="180" y="3135"/>
                    <a:pt x="92" y="3219"/>
                    <a:pt x="47" y="3332"/>
                  </a:cubicBezTo>
                  <a:cubicBezTo>
                    <a:pt x="0" y="3448"/>
                    <a:pt x="8" y="3577"/>
                    <a:pt x="20" y="3699"/>
                  </a:cubicBezTo>
                  <a:cubicBezTo>
                    <a:pt x="51" y="3990"/>
                    <a:pt x="76" y="4283"/>
                    <a:pt x="104" y="4574"/>
                  </a:cubicBezTo>
                  <a:cubicBezTo>
                    <a:pt x="131" y="4865"/>
                    <a:pt x="160" y="5158"/>
                    <a:pt x="209" y="5448"/>
                  </a:cubicBezTo>
                  <a:cubicBezTo>
                    <a:pt x="258" y="5741"/>
                    <a:pt x="344" y="6026"/>
                    <a:pt x="404" y="6316"/>
                  </a:cubicBezTo>
                  <a:cubicBezTo>
                    <a:pt x="434" y="6465"/>
                    <a:pt x="454" y="6616"/>
                    <a:pt x="487" y="6764"/>
                  </a:cubicBezTo>
                  <a:cubicBezTo>
                    <a:pt x="519" y="6908"/>
                    <a:pt x="558" y="7049"/>
                    <a:pt x="600" y="7190"/>
                  </a:cubicBezTo>
                  <a:cubicBezTo>
                    <a:pt x="680" y="7468"/>
                    <a:pt x="782" y="7745"/>
                    <a:pt x="824" y="8032"/>
                  </a:cubicBezTo>
                  <a:cubicBezTo>
                    <a:pt x="844" y="8167"/>
                    <a:pt x="854" y="8299"/>
                    <a:pt x="897" y="8430"/>
                  </a:cubicBezTo>
                  <a:cubicBezTo>
                    <a:pt x="939" y="8556"/>
                    <a:pt x="990" y="8676"/>
                    <a:pt x="1020" y="8806"/>
                  </a:cubicBezTo>
                  <a:cubicBezTo>
                    <a:pt x="1055" y="8950"/>
                    <a:pt x="1090" y="9094"/>
                    <a:pt x="1123" y="9240"/>
                  </a:cubicBezTo>
                  <a:cubicBezTo>
                    <a:pt x="1153" y="9378"/>
                    <a:pt x="1174" y="9520"/>
                    <a:pt x="1212" y="9656"/>
                  </a:cubicBezTo>
                  <a:cubicBezTo>
                    <a:pt x="1245" y="9777"/>
                    <a:pt x="1300" y="9891"/>
                    <a:pt x="1335" y="10010"/>
                  </a:cubicBezTo>
                  <a:cubicBezTo>
                    <a:pt x="1375" y="10144"/>
                    <a:pt x="1380" y="10287"/>
                    <a:pt x="1407" y="10424"/>
                  </a:cubicBezTo>
                  <a:cubicBezTo>
                    <a:pt x="1460" y="10712"/>
                    <a:pt x="1550" y="10993"/>
                    <a:pt x="1635" y="11274"/>
                  </a:cubicBezTo>
                  <a:cubicBezTo>
                    <a:pt x="1718" y="11546"/>
                    <a:pt x="1795" y="11811"/>
                    <a:pt x="1934" y="12062"/>
                  </a:cubicBezTo>
                  <a:cubicBezTo>
                    <a:pt x="2065" y="12299"/>
                    <a:pt x="2224" y="12513"/>
                    <a:pt x="2394" y="12723"/>
                  </a:cubicBezTo>
                  <a:cubicBezTo>
                    <a:pt x="2478" y="12825"/>
                    <a:pt x="2560" y="12927"/>
                    <a:pt x="2636" y="13036"/>
                  </a:cubicBezTo>
                  <a:cubicBezTo>
                    <a:pt x="2714" y="13148"/>
                    <a:pt x="2775" y="13272"/>
                    <a:pt x="2852" y="13387"/>
                  </a:cubicBezTo>
                  <a:cubicBezTo>
                    <a:pt x="2927" y="13503"/>
                    <a:pt x="3013" y="13613"/>
                    <a:pt x="3072" y="13738"/>
                  </a:cubicBezTo>
                  <a:cubicBezTo>
                    <a:pt x="3131" y="13865"/>
                    <a:pt x="3190" y="13980"/>
                    <a:pt x="3273" y="14095"/>
                  </a:cubicBezTo>
                  <a:cubicBezTo>
                    <a:pt x="3433" y="14315"/>
                    <a:pt x="3587" y="14536"/>
                    <a:pt x="3786" y="14725"/>
                  </a:cubicBezTo>
                  <a:cubicBezTo>
                    <a:pt x="3981" y="14912"/>
                    <a:pt x="4171" y="15109"/>
                    <a:pt x="4305" y="15345"/>
                  </a:cubicBezTo>
                  <a:cubicBezTo>
                    <a:pt x="4432" y="15568"/>
                    <a:pt x="4530" y="15807"/>
                    <a:pt x="4693" y="16008"/>
                  </a:cubicBezTo>
                  <a:cubicBezTo>
                    <a:pt x="4868" y="16226"/>
                    <a:pt x="5090" y="16413"/>
                    <a:pt x="5299" y="16597"/>
                  </a:cubicBezTo>
                  <a:cubicBezTo>
                    <a:pt x="5349" y="16637"/>
                    <a:pt x="5396" y="16680"/>
                    <a:pt x="5440" y="16725"/>
                  </a:cubicBezTo>
                  <a:cubicBezTo>
                    <a:pt x="5475" y="16764"/>
                    <a:pt x="5509" y="16806"/>
                    <a:pt x="5551" y="16840"/>
                  </a:cubicBezTo>
                  <a:cubicBezTo>
                    <a:pt x="5572" y="16857"/>
                    <a:pt x="5596" y="16870"/>
                    <a:pt x="5620" y="16881"/>
                  </a:cubicBezTo>
                  <a:cubicBezTo>
                    <a:pt x="5626" y="16891"/>
                    <a:pt x="5633" y="16903"/>
                    <a:pt x="5640" y="16913"/>
                  </a:cubicBezTo>
                  <a:cubicBezTo>
                    <a:pt x="5710" y="17018"/>
                    <a:pt x="5798" y="17058"/>
                    <a:pt x="5892" y="17058"/>
                  </a:cubicBezTo>
                  <a:cubicBezTo>
                    <a:pt x="5981" y="17058"/>
                    <a:pt x="6075" y="17022"/>
                    <a:pt x="6166" y="16972"/>
                  </a:cubicBezTo>
                  <a:lnTo>
                    <a:pt x="6166" y="16972"/>
                  </a:lnTo>
                  <a:cubicBezTo>
                    <a:pt x="6031" y="17236"/>
                    <a:pt x="5910" y="17506"/>
                    <a:pt x="5804" y="17783"/>
                  </a:cubicBezTo>
                  <a:cubicBezTo>
                    <a:pt x="5593" y="18332"/>
                    <a:pt x="5365" y="18907"/>
                    <a:pt x="5243" y="19484"/>
                  </a:cubicBezTo>
                  <a:cubicBezTo>
                    <a:pt x="5180" y="19778"/>
                    <a:pt x="5132" y="20069"/>
                    <a:pt x="5052" y="20360"/>
                  </a:cubicBezTo>
                  <a:cubicBezTo>
                    <a:pt x="4970" y="20654"/>
                    <a:pt x="4891" y="20950"/>
                    <a:pt x="4813" y="21245"/>
                  </a:cubicBezTo>
                  <a:cubicBezTo>
                    <a:pt x="4661" y="21833"/>
                    <a:pt x="4472" y="22424"/>
                    <a:pt x="4354" y="23020"/>
                  </a:cubicBezTo>
                  <a:cubicBezTo>
                    <a:pt x="4329" y="23147"/>
                    <a:pt x="4322" y="23276"/>
                    <a:pt x="4301" y="23403"/>
                  </a:cubicBezTo>
                  <a:cubicBezTo>
                    <a:pt x="4279" y="23541"/>
                    <a:pt x="4223" y="23672"/>
                    <a:pt x="4198" y="23811"/>
                  </a:cubicBezTo>
                  <a:cubicBezTo>
                    <a:pt x="4142" y="24115"/>
                    <a:pt x="4081" y="24420"/>
                    <a:pt x="4059" y="24729"/>
                  </a:cubicBezTo>
                  <a:cubicBezTo>
                    <a:pt x="4048" y="24875"/>
                    <a:pt x="4046" y="25024"/>
                    <a:pt x="4025" y="25168"/>
                  </a:cubicBezTo>
                  <a:cubicBezTo>
                    <a:pt x="4005" y="25305"/>
                    <a:pt x="3950" y="25434"/>
                    <a:pt x="3921" y="25571"/>
                  </a:cubicBezTo>
                  <a:cubicBezTo>
                    <a:pt x="3862" y="25863"/>
                    <a:pt x="3812" y="26155"/>
                    <a:pt x="3790" y="26454"/>
                  </a:cubicBezTo>
                  <a:cubicBezTo>
                    <a:pt x="3742" y="27095"/>
                    <a:pt x="3687" y="27735"/>
                    <a:pt x="3632" y="28376"/>
                  </a:cubicBezTo>
                  <a:cubicBezTo>
                    <a:pt x="3578" y="29016"/>
                    <a:pt x="3542" y="29652"/>
                    <a:pt x="3429" y="30284"/>
                  </a:cubicBezTo>
                  <a:cubicBezTo>
                    <a:pt x="3379" y="30561"/>
                    <a:pt x="3303" y="30823"/>
                    <a:pt x="3272" y="31104"/>
                  </a:cubicBezTo>
                  <a:cubicBezTo>
                    <a:pt x="3247" y="31318"/>
                    <a:pt x="3193" y="31527"/>
                    <a:pt x="3155" y="31739"/>
                  </a:cubicBezTo>
                  <a:cubicBezTo>
                    <a:pt x="3144" y="31742"/>
                    <a:pt x="3133" y="31744"/>
                    <a:pt x="3122" y="31746"/>
                  </a:cubicBezTo>
                  <a:cubicBezTo>
                    <a:pt x="3017" y="31752"/>
                    <a:pt x="3023" y="31929"/>
                    <a:pt x="3127" y="31933"/>
                  </a:cubicBezTo>
                  <a:cubicBezTo>
                    <a:pt x="3125" y="31950"/>
                    <a:pt x="3123" y="31968"/>
                    <a:pt x="3121" y="31985"/>
                  </a:cubicBezTo>
                  <a:cubicBezTo>
                    <a:pt x="3094" y="32288"/>
                    <a:pt x="3085" y="32593"/>
                    <a:pt x="3059" y="32896"/>
                  </a:cubicBezTo>
                  <a:cubicBezTo>
                    <a:pt x="3032" y="33200"/>
                    <a:pt x="2933" y="33479"/>
                    <a:pt x="2918" y="33784"/>
                  </a:cubicBezTo>
                  <a:cubicBezTo>
                    <a:pt x="2910" y="33928"/>
                    <a:pt x="2865" y="34050"/>
                    <a:pt x="2828" y="34187"/>
                  </a:cubicBezTo>
                  <a:cubicBezTo>
                    <a:pt x="2789" y="34331"/>
                    <a:pt x="2783" y="34481"/>
                    <a:pt x="2773" y="34630"/>
                  </a:cubicBezTo>
                  <a:cubicBezTo>
                    <a:pt x="2749" y="34947"/>
                    <a:pt x="2722" y="35246"/>
                    <a:pt x="2648" y="35555"/>
                  </a:cubicBezTo>
                  <a:cubicBezTo>
                    <a:pt x="2580" y="35839"/>
                    <a:pt x="2595" y="36128"/>
                    <a:pt x="2515" y="36411"/>
                  </a:cubicBezTo>
                  <a:cubicBezTo>
                    <a:pt x="2480" y="36539"/>
                    <a:pt x="2457" y="36670"/>
                    <a:pt x="2445" y="36803"/>
                  </a:cubicBezTo>
                  <a:cubicBezTo>
                    <a:pt x="2430" y="36961"/>
                    <a:pt x="2388" y="37110"/>
                    <a:pt x="2355" y="37266"/>
                  </a:cubicBezTo>
                  <a:cubicBezTo>
                    <a:pt x="2290" y="37561"/>
                    <a:pt x="2231" y="37842"/>
                    <a:pt x="2209" y="38145"/>
                  </a:cubicBezTo>
                  <a:cubicBezTo>
                    <a:pt x="2186" y="38460"/>
                    <a:pt x="2158" y="38776"/>
                    <a:pt x="2131" y="39091"/>
                  </a:cubicBezTo>
                  <a:cubicBezTo>
                    <a:pt x="2078" y="39709"/>
                    <a:pt x="1996" y="40339"/>
                    <a:pt x="1993" y="40959"/>
                  </a:cubicBezTo>
                  <a:cubicBezTo>
                    <a:pt x="1993" y="41257"/>
                    <a:pt x="2015" y="41551"/>
                    <a:pt x="2010" y="41850"/>
                  </a:cubicBezTo>
                  <a:cubicBezTo>
                    <a:pt x="2007" y="42063"/>
                    <a:pt x="2035" y="42272"/>
                    <a:pt x="2062" y="42483"/>
                  </a:cubicBezTo>
                  <a:cubicBezTo>
                    <a:pt x="2051" y="42561"/>
                    <a:pt x="2045" y="42641"/>
                    <a:pt x="2043" y="42721"/>
                  </a:cubicBezTo>
                  <a:cubicBezTo>
                    <a:pt x="2040" y="42869"/>
                    <a:pt x="2072" y="43014"/>
                    <a:pt x="2079" y="43162"/>
                  </a:cubicBezTo>
                  <a:cubicBezTo>
                    <a:pt x="2084" y="43235"/>
                    <a:pt x="2071" y="43308"/>
                    <a:pt x="2077" y="43382"/>
                  </a:cubicBezTo>
                  <a:cubicBezTo>
                    <a:pt x="2078" y="43390"/>
                    <a:pt x="2079" y="43399"/>
                    <a:pt x="2081" y="43407"/>
                  </a:cubicBezTo>
                  <a:cubicBezTo>
                    <a:pt x="2079" y="43415"/>
                    <a:pt x="2078" y="43425"/>
                    <a:pt x="2076" y="43433"/>
                  </a:cubicBezTo>
                  <a:cubicBezTo>
                    <a:pt x="2064" y="43419"/>
                    <a:pt x="2052" y="43403"/>
                    <a:pt x="2042" y="43387"/>
                  </a:cubicBezTo>
                  <a:cubicBezTo>
                    <a:pt x="2030" y="43371"/>
                    <a:pt x="2016" y="43364"/>
                    <a:pt x="2002" y="43364"/>
                  </a:cubicBezTo>
                  <a:cubicBezTo>
                    <a:pt x="1963" y="43364"/>
                    <a:pt x="1924" y="43416"/>
                    <a:pt x="1954" y="43460"/>
                  </a:cubicBezTo>
                  <a:cubicBezTo>
                    <a:pt x="1988" y="43511"/>
                    <a:pt x="2028" y="43556"/>
                    <a:pt x="2075" y="43595"/>
                  </a:cubicBezTo>
                  <a:cubicBezTo>
                    <a:pt x="2084" y="43602"/>
                    <a:pt x="2094" y="43606"/>
                    <a:pt x="2106" y="43606"/>
                  </a:cubicBezTo>
                  <a:cubicBezTo>
                    <a:pt x="2099" y="43658"/>
                    <a:pt x="2087" y="43710"/>
                    <a:pt x="2088" y="43762"/>
                  </a:cubicBezTo>
                  <a:cubicBezTo>
                    <a:pt x="2090" y="43841"/>
                    <a:pt x="2098" y="43919"/>
                    <a:pt x="2113" y="43998"/>
                  </a:cubicBezTo>
                  <a:cubicBezTo>
                    <a:pt x="2138" y="44143"/>
                    <a:pt x="2188" y="44284"/>
                    <a:pt x="2205" y="44430"/>
                  </a:cubicBezTo>
                  <a:cubicBezTo>
                    <a:pt x="2223" y="44584"/>
                    <a:pt x="2231" y="44739"/>
                    <a:pt x="2247" y="44893"/>
                  </a:cubicBezTo>
                  <a:cubicBezTo>
                    <a:pt x="2264" y="45052"/>
                    <a:pt x="2255" y="45215"/>
                    <a:pt x="2276" y="45374"/>
                  </a:cubicBezTo>
                  <a:cubicBezTo>
                    <a:pt x="2285" y="45435"/>
                    <a:pt x="2299" y="45495"/>
                    <a:pt x="2303" y="45557"/>
                  </a:cubicBezTo>
                  <a:cubicBezTo>
                    <a:pt x="2306" y="45626"/>
                    <a:pt x="2290" y="45697"/>
                    <a:pt x="2281" y="45765"/>
                  </a:cubicBezTo>
                  <a:cubicBezTo>
                    <a:pt x="2257" y="45938"/>
                    <a:pt x="2295" y="46103"/>
                    <a:pt x="2301" y="46275"/>
                  </a:cubicBezTo>
                  <a:cubicBezTo>
                    <a:pt x="2305" y="46345"/>
                    <a:pt x="2287" y="46415"/>
                    <a:pt x="2297" y="46486"/>
                  </a:cubicBezTo>
                  <a:cubicBezTo>
                    <a:pt x="2314" y="46590"/>
                    <a:pt x="2375" y="46651"/>
                    <a:pt x="2465" y="46698"/>
                  </a:cubicBezTo>
                  <a:cubicBezTo>
                    <a:pt x="2484" y="46708"/>
                    <a:pt x="2504" y="46713"/>
                    <a:pt x="2523" y="46713"/>
                  </a:cubicBezTo>
                  <a:cubicBezTo>
                    <a:pt x="2630" y="46713"/>
                    <a:pt x="2728" y="46574"/>
                    <a:pt x="2670" y="46475"/>
                  </a:cubicBezTo>
                  <a:lnTo>
                    <a:pt x="2651" y="46444"/>
                  </a:lnTo>
                  <a:cubicBezTo>
                    <a:pt x="2646" y="46434"/>
                    <a:pt x="2640" y="46426"/>
                    <a:pt x="2633" y="46418"/>
                  </a:cubicBezTo>
                  <a:cubicBezTo>
                    <a:pt x="2634" y="46402"/>
                    <a:pt x="2638" y="46384"/>
                    <a:pt x="2639" y="46370"/>
                  </a:cubicBezTo>
                  <a:cubicBezTo>
                    <a:pt x="2643" y="46293"/>
                    <a:pt x="2640" y="46214"/>
                    <a:pt x="2629" y="46137"/>
                  </a:cubicBezTo>
                  <a:cubicBezTo>
                    <a:pt x="2616" y="46000"/>
                    <a:pt x="2604" y="45877"/>
                    <a:pt x="2621" y="45739"/>
                  </a:cubicBezTo>
                  <a:cubicBezTo>
                    <a:pt x="2639" y="45597"/>
                    <a:pt x="2621" y="45468"/>
                    <a:pt x="2598" y="45329"/>
                  </a:cubicBezTo>
                  <a:cubicBezTo>
                    <a:pt x="2574" y="45180"/>
                    <a:pt x="2576" y="45030"/>
                    <a:pt x="2561" y="44880"/>
                  </a:cubicBezTo>
                  <a:cubicBezTo>
                    <a:pt x="2546" y="44731"/>
                    <a:pt x="2526" y="44582"/>
                    <a:pt x="2510" y="44432"/>
                  </a:cubicBezTo>
                  <a:cubicBezTo>
                    <a:pt x="2495" y="44287"/>
                    <a:pt x="2447" y="44152"/>
                    <a:pt x="2415" y="44013"/>
                  </a:cubicBezTo>
                  <a:cubicBezTo>
                    <a:pt x="2400" y="43950"/>
                    <a:pt x="2387" y="43887"/>
                    <a:pt x="2377" y="43824"/>
                  </a:cubicBezTo>
                  <a:cubicBezTo>
                    <a:pt x="2365" y="43750"/>
                    <a:pt x="2375" y="43686"/>
                    <a:pt x="2378" y="43612"/>
                  </a:cubicBezTo>
                  <a:cubicBezTo>
                    <a:pt x="2383" y="43491"/>
                    <a:pt x="2336" y="43379"/>
                    <a:pt x="2330" y="43258"/>
                  </a:cubicBezTo>
                  <a:cubicBezTo>
                    <a:pt x="2322" y="43109"/>
                    <a:pt x="2278" y="42970"/>
                    <a:pt x="2248" y="42826"/>
                  </a:cubicBezTo>
                  <a:cubicBezTo>
                    <a:pt x="2244" y="42720"/>
                    <a:pt x="2234" y="42613"/>
                    <a:pt x="2225" y="42506"/>
                  </a:cubicBezTo>
                  <a:cubicBezTo>
                    <a:pt x="2228" y="42423"/>
                    <a:pt x="2235" y="42339"/>
                    <a:pt x="2240" y="42258"/>
                  </a:cubicBezTo>
                  <a:cubicBezTo>
                    <a:pt x="2243" y="42227"/>
                    <a:pt x="2225" y="42198"/>
                    <a:pt x="2198" y="42186"/>
                  </a:cubicBezTo>
                  <a:cubicBezTo>
                    <a:pt x="2187" y="42058"/>
                    <a:pt x="2184" y="41930"/>
                    <a:pt x="2189" y="41802"/>
                  </a:cubicBezTo>
                  <a:cubicBezTo>
                    <a:pt x="2204" y="41473"/>
                    <a:pt x="2173" y="41146"/>
                    <a:pt x="2193" y="40818"/>
                  </a:cubicBezTo>
                  <a:cubicBezTo>
                    <a:pt x="2213" y="40477"/>
                    <a:pt x="2256" y="40136"/>
                    <a:pt x="2289" y="39796"/>
                  </a:cubicBezTo>
                  <a:cubicBezTo>
                    <a:pt x="2322" y="39457"/>
                    <a:pt x="2354" y="39112"/>
                    <a:pt x="2384" y="38770"/>
                  </a:cubicBezTo>
                  <a:cubicBezTo>
                    <a:pt x="2416" y="38421"/>
                    <a:pt x="2423" y="38063"/>
                    <a:pt x="2485" y="37718"/>
                  </a:cubicBezTo>
                  <a:cubicBezTo>
                    <a:pt x="2541" y="37407"/>
                    <a:pt x="2648" y="37110"/>
                    <a:pt x="2682" y="36794"/>
                  </a:cubicBezTo>
                  <a:cubicBezTo>
                    <a:pt x="2699" y="36633"/>
                    <a:pt x="2745" y="36485"/>
                    <a:pt x="2783" y="36328"/>
                  </a:cubicBezTo>
                  <a:cubicBezTo>
                    <a:pt x="2823" y="36174"/>
                    <a:pt x="2823" y="36019"/>
                    <a:pt x="2837" y="35861"/>
                  </a:cubicBezTo>
                  <a:cubicBezTo>
                    <a:pt x="2852" y="35701"/>
                    <a:pt x="2900" y="35549"/>
                    <a:pt x="2934" y="35393"/>
                  </a:cubicBezTo>
                  <a:cubicBezTo>
                    <a:pt x="2972" y="35225"/>
                    <a:pt x="2982" y="35055"/>
                    <a:pt x="2995" y="34883"/>
                  </a:cubicBezTo>
                  <a:cubicBezTo>
                    <a:pt x="3009" y="34718"/>
                    <a:pt x="3016" y="34552"/>
                    <a:pt x="3037" y="34388"/>
                  </a:cubicBezTo>
                  <a:cubicBezTo>
                    <a:pt x="3057" y="34233"/>
                    <a:pt x="3127" y="34092"/>
                    <a:pt x="3150" y="33938"/>
                  </a:cubicBezTo>
                  <a:cubicBezTo>
                    <a:pt x="3176" y="33764"/>
                    <a:pt x="3164" y="33593"/>
                    <a:pt x="3209" y="33421"/>
                  </a:cubicBezTo>
                  <a:cubicBezTo>
                    <a:pt x="3251" y="33264"/>
                    <a:pt x="3288" y="33114"/>
                    <a:pt x="3303" y="32952"/>
                  </a:cubicBezTo>
                  <a:cubicBezTo>
                    <a:pt x="3336" y="32616"/>
                    <a:pt x="3342" y="32279"/>
                    <a:pt x="3378" y="31944"/>
                  </a:cubicBezTo>
                  <a:cubicBezTo>
                    <a:pt x="3382" y="31901"/>
                    <a:pt x="3387" y="31858"/>
                    <a:pt x="3393" y="31816"/>
                  </a:cubicBezTo>
                  <a:cubicBezTo>
                    <a:pt x="3403" y="31808"/>
                    <a:pt x="3411" y="31801"/>
                    <a:pt x="3421" y="31795"/>
                  </a:cubicBezTo>
                  <a:cubicBezTo>
                    <a:pt x="3442" y="31808"/>
                    <a:pt x="3465" y="31818"/>
                    <a:pt x="3489" y="31823"/>
                  </a:cubicBezTo>
                  <a:cubicBezTo>
                    <a:pt x="3500" y="31825"/>
                    <a:pt x="3510" y="31826"/>
                    <a:pt x="3521" y="31826"/>
                  </a:cubicBezTo>
                  <a:cubicBezTo>
                    <a:pt x="3631" y="31826"/>
                    <a:pt x="3725" y="31723"/>
                    <a:pt x="3793" y="31648"/>
                  </a:cubicBezTo>
                  <a:lnTo>
                    <a:pt x="3812" y="31627"/>
                  </a:lnTo>
                  <a:cubicBezTo>
                    <a:pt x="3859" y="31610"/>
                    <a:pt x="3907" y="31598"/>
                    <a:pt x="3955" y="31588"/>
                  </a:cubicBezTo>
                  <a:cubicBezTo>
                    <a:pt x="4099" y="31558"/>
                    <a:pt x="4244" y="31535"/>
                    <a:pt x="4389" y="31505"/>
                  </a:cubicBezTo>
                  <a:cubicBezTo>
                    <a:pt x="4585" y="31462"/>
                    <a:pt x="4786" y="31436"/>
                    <a:pt x="4986" y="31414"/>
                  </a:cubicBezTo>
                  <a:cubicBezTo>
                    <a:pt x="5186" y="31391"/>
                    <a:pt x="5396" y="31382"/>
                    <a:pt x="5592" y="31331"/>
                  </a:cubicBezTo>
                  <a:cubicBezTo>
                    <a:pt x="5674" y="31309"/>
                    <a:pt x="5756" y="31278"/>
                    <a:pt x="5838" y="31250"/>
                  </a:cubicBezTo>
                  <a:cubicBezTo>
                    <a:pt x="5931" y="31218"/>
                    <a:pt x="6028" y="31202"/>
                    <a:pt x="6122" y="31171"/>
                  </a:cubicBezTo>
                  <a:cubicBezTo>
                    <a:pt x="6299" y="31116"/>
                    <a:pt x="6466" y="31046"/>
                    <a:pt x="6647" y="31002"/>
                  </a:cubicBezTo>
                  <a:cubicBezTo>
                    <a:pt x="7044" y="30907"/>
                    <a:pt x="7443" y="30832"/>
                    <a:pt x="7846" y="30769"/>
                  </a:cubicBezTo>
                  <a:cubicBezTo>
                    <a:pt x="8248" y="30706"/>
                    <a:pt x="8638" y="30614"/>
                    <a:pt x="9033" y="30520"/>
                  </a:cubicBezTo>
                  <a:cubicBezTo>
                    <a:pt x="9226" y="30473"/>
                    <a:pt x="9418" y="30426"/>
                    <a:pt x="9610" y="30373"/>
                  </a:cubicBezTo>
                  <a:cubicBezTo>
                    <a:pt x="9796" y="30320"/>
                    <a:pt x="9977" y="30249"/>
                    <a:pt x="10164" y="30209"/>
                  </a:cubicBezTo>
                  <a:cubicBezTo>
                    <a:pt x="10353" y="30169"/>
                    <a:pt x="10549" y="30150"/>
                    <a:pt x="10741" y="30117"/>
                  </a:cubicBezTo>
                  <a:cubicBezTo>
                    <a:pt x="10929" y="30086"/>
                    <a:pt x="11108" y="30019"/>
                    <a:pt x="11295" y="29985"/>
                  </a:cubicBezTo>
                  <a:cubicBezTo>
                    <a:pt x="11385" y="29969"/>
                    <a:pt x="11477" y="29957"/>
                    <a:pt x="11567" y="29934"/>
                  </a:cubicBezTo>
                  <a:cubicBezTo>
                    <a:pt x="11664" y="29910"/>
                    <a:pt x="11754" y="29869"/>
                    <a:pt x="11849" y="29841"/>
                  </a:cubicBezTo>
                  <a:cubicBezTo>
                    <a:pt x="12037" y="29784"/>
                    <a:pt x="12231" y="29755"/>
                    <a:pt x="12419" y="29704"/>
                  </a:cubicBezTo>
                  <a:cubicBezTo>
                    <a:pt x="12613" y="29653"/>
                    <a:pt x="12801" y="29581"/>
                    <a:pt x="12993" y="29522"/>
                  </a:cubicBezTo>
                  <a:cubicBezTo>
                    <a:pt x="13186" y="29462"/>
                    <a:pt x="13382" y="29406"/>
                    <a:pt x="13577" y="29347"/>
                  </a:cubicBezTo>
                  <a:cubicBezTo>
                    <a:pt x="13969" y="29230"/>
                    <a:pt x="14355" y="29100"/>
                    <a:pt x="14751" y="28995"/>
                  </a:cubicBezTo>
                  <a:cubicBezTo>
                    <a:pt x="14946" y="28944"/>
                    <a:pt x="15136" y="28884"/>
                    <a:pt x="15336" y="28845"/>
                  </a:cubicBezTo>
                  <a:cubicBezTo>
                    <a:pt x="15538" y="28805"/>
                    <a:pt x="15741" y="28771"/>
                    <a:pt x="15939" y="28711"/>
                  </a:cubicBezTo>
                  <a:cubicBezTo>
                    <a:pt x="16316" y="28597"/>
                    <a:pt x="16687" y="28450"/>
                    <a:pt x="17053" y="28305"/>
                  </a:cubicBezTo>
                  <a:cubicBezTo>
                    <a:pt x="17417" y="28162"/>
                    <a:pt x="17767" y="27989"/>
                    <a:pt x="18102" y="27789"/>
                  </a:cubicBezTo>
                  <a:cubicBezTo>
                    <a:pt x="18271" y="27687"/>
                    <a:pt x="18432" y="27573"/>
                    <a:pt x="18583" y="27447"/>
                  </a:cubicBezTo>
                  <a:cubicBezTo>
                    <a:pt x="18726" y="27330"/>
                    <a:pt x="18852" y="27195"/>
                    <a:pt x="18986" y="27068"/>
                  </a:cubicBezTo>
                  <a:cubicBezTo>
                    <a:pt x="19117" y="26944"/>
                    <a:pt x="19268" y="26846"/>
                    <a:pt x="19385" y="26710"/>
                  </a:cubicBezTo>
                  <a:cubicBezTo>
                    <a:pt x="19503" y="26572"/>
                    <a:pt x="19593" y="26415"/>
                    <a:pt x="19700" y="26272"/>
                  </a:cubicBezTo>
                  <a:cubicBezTo>
                    <a:pt x="19935" y="25958"/>
                    <a:pt x="20192" y="25662"/>
                    <a:pt x="20448" y="25366"/>
                  </a:cubicBezTo>
                  <a:cubicBezTo>
                    <a:pt x="20581" y="25214"/>
                    <a:pt x="20712" y="25061"/>
                    <a:pt x="20832" y="24899"/>
                  </a:cubicBezTo>
                  <a:cubicBezTo>
                    <a:pt x="20946" y="24744"/>
                    <a:pt x="21036" y="24575"/>
                    <a:pt x="21125" y="24405"/>
                  </a:cubicBezTo>
                  <a:cubicBezTo>
                    <a:pt x="21306" y="24056"/>
                    <a:pt x="21504" y="23719"/>
                    <a:pt x="21671" y="23362"/>
                  </a:cubicBezTo>
                  <a:cubicBezTo>
                    <a:pt x="21755" y="23181"/>
                    <a:pt x="21825" y="22994"/>
                    <a:pt x="21880" y="22802"/>
                  </a:cubicBezTo>
                  <a:cubicBezTo>
                    <a:pt x="21938" y="22606"/>
                    <a:pt x="22016" y="22417"/>
                    <a:pt x="22083" y="22223"/>
                  </a:cubicBezTo>
                  <a:cubicBezTo>
                    <a:pt x="22146" y="22037"/>
                    <a:pt x="22262" y="21879"/>
                    <a:pt x="22328" y="21696"/>
                  </a:cubicBezTo>
                  <a:cubicBezTo>
                    <a:pt x="22390" y="21527"/>
                    <a:pt x="22419" y="21351"/>
                    <a:pt x="22475" y="21182"/>
                  </a:cubicBezTo>
                  <a:cubicBezTo>
                    <a:pt x="22514" y="21058"/>
                    <a:pt x="22581" y="20911"/>
                    <a:pt x="22552" y="20777"/>
                  </a:cubicBezTo>
                  <a:cubicBezTo>
                    <a:pt x="22589" y="20730"/>
                    <a:pt x="22621" y="20680"/>
                    <a:pt x="22650" y="20629"/>
                  </a:cubicBezTo>
                  <a:cubicBezTo>
                    <a:pt x="22700" y="20536"/>
                    <a:pt x="22683" y="20418"/>
                    <a:pt x="22572" y="20377"/>
                  </a:cubicBezTo>
                  <a:cubicBezTo>
                    <a:pt x="22520" y="20358"/>
                    <a:pt x="22468" y="20350"/>
                    <a:pt x="22417" y="20350"/>
                  </a:cubicBezTo>
                  <a:cubicBezTo>
                    <a:pt x="22300" y="20350"/>
                    <a:pt x="22186" y="20391"/>
                    <a:pt x="22075" y="20437"/>
                  </a:cubicBezTo>
                  <a:cubicBezTo>
                    <a:pt x="21903" y="20507"/>
                    <a:pt x="21726" y="20553"/>
                    <a:pt x="21546" y="20599"/>
                  </a:cubicBezTo>
                  <a:cubicBezTo>
                    <a:pt x="21154" y="20699"/>
                    <a:pt x="20757" y="20777"/>
                    <a:pt x="20357" y="20832"/>
                  </a:cubicBezTo>
                  <a:cubicBezTo>
                    <a:pt x="19966" y="20885"/>
                    <a:pt x="19581" y="20981"/>
                    <a:pt x="19198" y="21069"/>
                  </a:cubicBezTo>
                  <a:cubicBezTo>
                    <a:pt x="18810" y="21158"/>
                    <a:pt x="18417" y="21219"/>
                    <a:pt x="18031" y="21310"/>
                  </a:cubicBezTo>
                  <a:cubicBezTo>
                    <a:pt x="17660" y="21398"/>
                    <a:pt x="17294" y="21509"/>
                    <a:pt x="16931" y="21628"/>
                  </a:cubicBezTo>
                  <a:cubicBezTo>
                    <a:pt x="16740" y="21689"/>
                    <a:pt x="16549" y="21759"/>
                    <a:pt x="16355" y="21815"/>
                  </a:cubicBezTo>
                  <a:cubicBezTo>
                    <a:pt x="16164" y="21871"/>
                    <a:pt x="15972" y="21916"/>
                    <a:pt x="15779" y="21965"/>
                  </a:cubicBezTo>
                  <a:cubicBezTo>
                    <a:pt x="15011" y="22164"/>
                    <a:pt x="14252" y="22468"/>
                    <a:pt x="13570" y="22873"/>
                  </a:cubicBezTo>
                  <a:cubicBezTo>
                    <a:pt x="13248" y="23065"/>
                    <a:pt x="12954" y="23297"/>
                    <a:pt x="12633" y="23490"/>
                  </a:cubicBezTo>
                  <a:cubicBezTo>
                    <a:pt x="12477" y="23583"/>
                    <a:pt x="12319" y="23648"/>
                    <a:pt x="12146" y="23704"/>
                  </a:cubicBezTo>
                  <a:cubicBezTo>
                    <a:pt x="11973" y="23761"/>
                    <a:pt x="11832" y="23872"/>
                    <a:pt x="11665" y="23938"/>
                  </a:cubicBezTo>
                  <a:cubicBezTo>
                    <a:pt x="11493" y="24006"/>
                    <a:pt x="11311" y="24044"/>
                    <a:pt x="11147" y="24132"/>
                  </a:cubicBezTo>
                  <a:cubicBezTo>
                    <a:pt x="10994" y="24214"/>
                    <a:pt x="10871" y="24337"/>
                    <a:pt x="10722" y="24424"/>
                  </a:cubicBezTo>
                  <a:cubicBezTo>
                    <a:pt x="10557" y="24520"/>
                    <a:pt x="10395" y="24617"/>
                    <a:pt x="10237" y="24723"/>
                  </a:cubicBezTo>
                  <a:cubicBezTo>
                    <a:pt x="10071" y="24834"/>
                    <a:pt x="9914" y="24959"/>
                    <a:pt x="9751" y="25073"/>
                  </a:cubicBezTo>
                  <a:cubicBezTo>
                    <a:pt x="9594" y="25181"/>
                    <a:pt x="9441" y="25287"/>
                    <a:pt x="9299" y="25413"/>
                  </a:cubicBezTo>
                  <a:cubicBezTo>
                    <a:pt x="9166" y="25532"/>
                    <a:pt x="9037" y="25628"/>
                    <a:pt x="8877" y="25708"/>
                  </a:cubicBezTo>
                  <a:cubicBezTo>
                    <a:pt x="8721" y="25785"/>
                    <a:pt x="8604" y="25902"/>
                    <a:pt x="8470" y="26011"/>
                  </a:cubicBezTo>
                  <a:cubicBezTo>
                    <a:pt x="8330" y="26126"/>
                    <a:pt x="8196" y="26249"/>
                    <a:pt x="8070" y="26380"/>
                  </a:cubicBezTo>
                  <a:cubicBezTo>
                    <a:pt x="7935" y="26517"/>
                    <a:pt x="7779" y="26630"/>
                    <a:pt x="7632" y="26755"/>
                  </a:cubicBezTo>
                  <a:cubicBezTo>
                    <a:pt x="7489" y="26874"/>
                    <a:pt x="7365" y="27008"/>
                    <a:pt x="7234" y="27139"/>
                  </a:cubicBezTo>
                  <a:cubicBezTo>
                    <a:pt x="6973" y="27399"/>
                    <a:pt x="6697" y="27630"/>
                    <a:pt x="6504" y="27949"/>
                  </a:cubicBezTo>
                  <a:cubicBezTo>
                    <a:pt x="6407" y="28107"/>
                    <a:pt x="6325" y="28275"/>
                    <a:pt x="6236" y="28439"/>
                  </a:cubicBezTo>
                  <a:cubicBezTo>
                    <a:pt x="6145" y="28608"/>
                    <a:pt x="6040" y="28770"/>
                    <a:pt x="5941" y="28934"/>
                  </a:cubicBezTo>
                  <a:cubicBezTo>
                    <a:pt x="5844" y="29092"/>
                    <a:pt x="5757" y="29264"/>
                    <a:pt x="5617" y="29389"/>
                  </a:cubicBezTo>
                  <a:cubicBezTo>
                    <a:pt x="5472" y="29518"/>
                    <a:pt x="5327" y="29645"/>
                    <a:pt x="5186" y="29780"/>
                  </a:cubicBezTo>
                  <a:cubicBezTo>
                    <a:pt x="4900" y="30056"/>
                    <a:pt x="4603" y="30327"/>
                    <a:pt x="4348" y="30633"/>
                  </a:cubicBezTo>
                  <a:lnTo>
                    <a:pt x="4338" y="30645"/>
                  </a:lnTo>
                  <a:cubicBezTo>
                    <a:pt x="4298" y="30687"/>
                    <a:pt x="4262" y="30733"/>
                    <a:pt x="4225" y="30778"/>
                  </a:cubicBezTo>
                  <a:cubicBezTo>
                    <a:pt x="4119" y="30912"/>
                    <a:pt x="3977" y="31013"/>
                    <a:pt x="3853" y="31130"/>
                  </a:cubicBezTo>
                  <a:cubicBezTo>
                    <a:pt x="3796" y="31188"/>
                    <a:pt x="3742" y="31248"/>
                    <a:pt x="3692" y="31311"/>
                  </a:cubicBezTo>
                  <a:cubicBezTo>
                    <a:pt x="3680" y="31323"/>
                    <a:pt x="3667" y="31336"/>
                    <a:pt x="3655" y="31348"/>
                  </a:cubicBezTo>
                  <a:cubicBezTo>
                    <a:pt x="3650" y="31355"/>
                    <a:pt x="3644" y="31362"/>
                    <a:pt x="3639" y="31367"/>
                  </a:cubicBezTo>
                  <a:cubicBezTo>
                    <a:pt x="3568" y="31400"/>
                    <a:pt x="3504" y="31444"/>
                    <a:pt x="3448" y="31497"/>
                  </a:cubicBezTo>
                  <a:cubicBezTo>
                    <a:pt x="3481" y="31325"/>
                    <a:pt x="3516" y="31153"/>
                    <a:pt x="3536" y="30979"/>
                  </a:cubicBezTo>
                  <a:cubicBezTo>
                    <a:pt x="3551" y="30843"/>
                    <a:pt x="3608" y="30722"/>
                    <a:pt x="3636" y="30589"/>
                  </a:cubicBezTo>
                  <a:cubicBezTo>
                    <a:pt x="3672" y="30423"/>
                    <a:pt x="3696" y="30254"/>
                    <a:pt x="3729" y="30088"/>
                  </a:cubicBezTo>
                  <a:cubicBezTo>
                    <a:pt x="3861" y="29403"/>
                    <a:pt x="3880" y="28685"/>
                    <a:pt x="3945" y="27990"/>
                  </a:cubicBezTo>
                  <a:cubicBezTo>
                    <a:pt x="4011" y="27300"/>
                    <a:pt x="4028" y="26588"/>
                    <a:pt x="4166" y="25907"/>
                  </a:cubicBezTo>
                  <a:cubicBezTo>
                    <a:pt x="4228" y="25595"/>
                    <a:pt x="4333" y="25297"/>
                    <a:pt x="4362" y="24979"/>
                  </a:cubicBezTo>
                  <a:cubicBezTo>
                    <a:pt x="4392" y="24638"/>
                    <a:pt x="4442" y="24309"/>
                    <a:pt x="4504" y="23973"/>
                  </a:cubicBezTo>
                  <a:cubicBezTo>
                    <a:pt x="4530" y="23831"/>
                    <a:pt x="4572" y="23699"/>
                    <a:pt x="4607" y="23561"/>
                  </a:cubicBezTo>
                  <a:cubicBezTo>
                    <a:pt x="4644" y="23412"/>
                    <a:pt x="4650" y="23258"/>
                    <a:pt x="4678" y="23108"/>
                  </a:cubicBezTo>
                  <a:cubicBezTo>
                    <a:pt x="4741" y="22772"/>
                    <a:pt x="4856" y="22442"/>
                    <a:pt x="4943" y="22113"/>
                  </a:cubicBezTo>
                  <a:cubicBezTo>
                    <a:pt x="5118" y="21458"/>
                    <a:pt x="5313" y="20806"/>
                    <a:pt x="5476" y="20149"/>
                  </a:cubicBezTo>
                  <a:cubicBezTo>
                    <a:pt x="5554" y="19835"/>
                    <a:pt x="5593" y="19516"/>
                    <a:pt x="5694" y="19209"/>
                  </a:cubicBezTo>
                  <a:cubicBezTo>
                    <a:pt x="5797" y="18895"/>
                    <a:pt x="5909" y="18584"/>
                    <a:pt x="6021" y="18273"/>
                  </a:cubicBezTo>
                  <a:cubicBezTo>
                    <a:pt x="6133" y="17963"/>
                    <a:pt x="6255" y="17653"/>
                    <a:pt x="6402" y="17357"/>
                  </a:cubicBezTo>
                  <a:cubicBezTo>
                    <a:pt x="6473" y="17211"/>
                    <a:pt x="6543" y="17059"/>
                    <a:pt x="6635" y="16925"/>
                  </a:cubicBezTo>
                  <a:cubicBezTo>
                    <a:pt x="6686" y="16913"/>
                    <a:pt x="6737" y="16895"/>
                    <a:pt x="6798" y="16885"/>
                  </a:cubicBezTo>
                  <a:cubicBezTo>
                    <a:pt x="6802" y="16885"/>
                    <a:pt x="6805" y="16883"/>
                    <a:pt x="6808" y="16882"/>
                  </a:cubicBezTo>
                  <a:cubicBezTo>
                    <a:pt x="6860" y="16885"/>
                    <a:pt x="6909" y="16887"/>
                    <a:pt x="6957" y="16890"/>
                  </a:cubicBezTo>
                  <a:cubicBezTo>
                    <a:pt x="7282" y="16905"/>
                    <a:pt x="7606" y="16951"/>
                    <a:pt x="7914" y="17053"/>
                  </a:cubicBezTo>
                  <a:cubicBezTo>
                    <a:pt x="8235" y="17158"/>
                    <a:pt x="8547" y="17292"/>
                    <a:pt x="8870" y="17392"/>
                  </a:cubicBezTo>
                  <a:cubicBezTo>
                    <a:pt x="9174" y="17486"/>
                    <a:pt x="9454" y="17615"/>
                    <a:pt x="9773" y="17658"/>
                  </a:cubicBezTo>
                  <a:cubicBezTo>
                    <a:pt x="9929" y="17679"/>
                    <a:pt x="10069" y="17719"/>
                    <a:pt x="10220" y="17761"/>
                  </a:cubicBezTo>
                  <a:cubicBezTo>
                    <a:pt x="10370" y="17803"/>
                    <a:pt x="10526" y="17804"/>
                    <a:pt x="10677" y="17846"/>
                  </a:cubicBezTo>
                  <a:cubicBezTo>
                    <a:pt x="10995" y="17934"/>
                    <a:pt x="11318" y="17985"/>
                    <a:pt x="11641" y="18054"/>
                  </a:cubicBezTo>
                  <a:cubicBezTo>
                    <a:pt x="11797" y="18087"/>
                    <a:pt x="11949" y="18132"/>
                    <a:pt x="12107" y="18151"/>
                  </a:cubicBezTo>
                  <a:cubicBezTo>
                    <a:pt x="12275" y="18172"/>
                    <a:pt x="12445" y="18174"/>
                    <a:pt x="12612" y="18186"/>
                  </a:cubicBezTo>
                  <a:cubicBezTo>
                    <a:pt x="12849" y="18204"/>
                    <a:pt x="13084" y="18240"/>
                    <a:pt x="13320" y="18240"/>
                  </a:cubicBezTo>
                  <a:cubicBezTo>
                    <a:pt x="13394" y="18240"/>
                    <a:pt x="13469" y="18236"/>
                    <a:pt x="13544" y="18227"/>
                  </a:cubicBezTo>
                  <a:cubicBezTo>
                    <a:pt x="13850" y="18191"/>
                    <a:pt x="14159" y="18115"/>
                    <a:pt x="14452" y="18018"/>
                  </a:cubicBezTo>
                  <a:cubicBezTo>
                    <a:pt x="14599" y="17970"/>
                    <a:pt x="14722" y="17905"/>
                    <a:pt x="14855" y="17828"/>
                  </a:cubicBezTo>
                  <a:cubicBezTo>
                    <a:pt x="14996" y="17748"/>
                    <a:pt x="15151" y="17699"/>
                    <a:pt x="15302" y="17639"/>
                  </a:cubicBezTo>
                  <a:cubicBezTo>
                    <a:pt x="15585" y="17527"/>
                    <a:pt x="15879" y="17424"/>
                    <a:pt x="16147" y="17277"/>
                  </a:cubicBezTo>
                  <a:cubicBezTo>
                    <a:pt x="16418" y="17129"/>
                    <a:pt x="16669" y="16934"/>
                    <a:pt x="16920" y="16755"/>
                  </a:cubicBezTo>
                  <a:cubicBezTo>
                    <a:pt x="17178" y="16570"/>
                    <a:pt x="17413" y="16360"/>
                    <a:pt x="17665" y="16165"/>
                  </a:cubicBezTo>
                  <a:cubicBezTo>
                    <a:pt x="17848" y="16024"/>
                    <a:pt x="18112" y="15924"/>
                    <a:pt x="18174" y="15678"/>
                  </a:cubicBezTo>
                  <a:cubicBezTo>
                    <a:pt x="18223" y="15483"/>
                    <a:pt x="18097" y="15326"/>
                    <a:pt x="17944" y="15223"/>
                  </a:cubicBezTo>
                  <a:cubicBezTo>
                    <a:pt x="17768" y="15104"/>
                    <a:pt x="17587" y="15021"/>
                    <a:pt x="17426" y="14878"/>
                  </a:cubicBezTo>
                  <a:cubicBezTo>
                    <a:pt x="17281" y="14749"/>
                    <a:pt x="17143" y="14644"/>
                    <a:pt x="16978" y="14570"/>
                  </a:cubicBezTo>
                  <a:cubicBezTo>
                    <a:pt x="17096" y="14565"/>
                    <a:pt x="17214" y="14556"/>
                    <a:pt x="17333" y="14539"/>
                  </a:cubicBezTo>
                  <a:cubicBezTo>
                    <a:pt x="17750" y="14481"/>
                    <a:pt x="18151" y="14339"/>
                    <a:pt x="18512" y="14120"/>
                  </a:cubicBezTo>
                  <a:cubicBezTo>
                    <a:pt x="18692" y="14009"/>
                    <a:pt x="18865" y="13888"/>
                    <a:pt x="18992" y="13716"/>
                  </a:cubicBezTo>
                  <a:cubicBezTo>
                    <a:pt x="19045" y="13642"/>
                    <a:pt x="19091" y="13562"/>
                    <a:pt x="19140" y="13485"/>
                  </a:cubicBezTo>
                  <a:cubicBezTo>
                    <a:pt x="19191" y="13408"/>
                    <a:pt x="19244" y="13335"/>
                    <a:pt x="19289" y="13254"/>
                  </a:cubicBezTo>
                  <a:cubicBezTo>
                    <a:pt x="19479" y="12907"/>
                    <a:pt x="19597" y="12491"/>
                    <a:pt x="19564" y="12095"/>
                  </a:cubicBezTo>
                  <a:cubicBezTo>
                    <a:pt x="19547" y="11899"/>
                    <a:pt x="19494" y="11710"/>
                    <a:pt x="19463" y="11516"/>
                  </a:cubicBezTo>
                  <a:cubicBezTo>
                    <a:pt x="19434" y="11337"/>
                    <a:pt x="19423" y="11152"/>
                    <a:pt x="19406" y="10971"/>
                  </a:cubicBezTo>
                  <a:cubicBezTo>
                    <a:pt x="19394" y="10844"/>
                    <a:pt x="19389" y="10708"/>
                    <a:pt x="19410" y="10578"/>
                  </a:cubicBezTo>
                  <a:cubicBezTo>
                    <a:pt x="19442" y="10573"/>
                    <a:pt x="19468" y="10549"/>
                    <a:pt x="19475" y="10516"/>
                  </a:cubicBezTo>
                  <a:cubicBezTo>
                    <a:pt x="19477" y="10507"/>
                    <a:pt x="19479" y="10497"/>
                    <a:pt x="19480" y="10488"/>
                  </a:cubicBezTo>
                  <a:cubicBezTo>
                    <a:pt x="19488" y="10481"/>
                    <a:pt x="19496" y="10473"/>
                    <a:pt x="19504" y="10466"/>
                  </a:cubicBezTo>
                  <a:cubicBezTo>
                    <a:pt x="19679" y="10298"/>
                    <a:pt x="19833" y="10131"/>
                    <a:pt x="19892" y="9889"/>
                  </a:cubicBezTo>
                  <a:cubicBezTo>
                    <a:pt x="19948" y="9653"/>
                    <a:pt x="19952" y="9405"/>
                    <a:pt x="19972" y="9166"/>
                  </a:cubicBezTo>
                  <a:cubicBezTo>
                    <a:pt x="19995" y="8883"/>
                    <a:pt x="20036" y="8599"/>
                    <a:pt x="20020" y="8314"/>
                  </a:cubicBezTo>
                  <a:cubicBezTo>
                    <a:pt x="20006" y="8036"/>
                    <a:pt x="20010" y="7756"/>
                    <a:pt x="19980" y="7480"/>
                  </a:cubicBezTo>
                  <a:cubicBezTo>
                    <a:pt x="19949" y="7213"/>
                    <a:pt x="19884" y="6957"/>
                    <a:pt x="19834" y="6695"/>
                  </a:cubicBezTo>
                  <a:cubicBezTo>
                    <a:pt x="19790" y="6465"/>
                    <a:pt x="19761" y="6233"/>
                    <a:pt x="19645" y="6026"/>
                  </a:cubicBezTo>
                  <a:cubicBezTo>
                    <a:pt x="19518" y="5795"/>
                    <a:pt x="19361" y="5580"/>
                    <a:pt x="19234" y="5348"/>
                  </a:cubicBezTo>
                  <a:cubicBezTo>
                    <a:pt x="19139" y="5178"/>
                    <a:pt x="19089" y="4953"/>
                    <a:pt x="18935" y="4825"/>
                  </a:cubicBezTo>
                  <a:cubicBezTo>
                    <a:pt x="18839" y="4744"/>
                    <a:pt x="18712" y="4721"/>
                    <a:pt x="18583" y="4721"/>
                  </a:cubicBezTo>
                  <a:cubicBezTo>
                    <a:pt x="18480" y="4721"/>
                    <a:pt x="18377" y="4736"/>
                    <a:pt x="18285" y="4747"/>
                  </a:cubicBezTo>
                  <a:cubicBezTo>
                    <a:pt x="17975" y="4783"/>
                    <a:pt x="17667" y="4860"/>
                    <a:pt x="17366" y="4957"/>
                  </a:cubicBezTo>
                  <a:cubicBezTo>
                    <a:pt x="17514" y="4587"/>
                    <a:pt x="17573" y="4186"/>
                    <a:pt x="17395" y="3814"/>
                  </a:cubicBezTo>
                  <a:cubicBezTo>
                    <a:pt x="17316" y="3653"/>
                    <a:pt x="17209" y="3508"/>
                    <a:pt x="17114" y="3357"/>
                  </a:cubicBezTo>
                  <a:cubicBezTo>
                    <a:pt x="17010" y="3194"/>
                    <a:pt x="16947" y="3027"/>
                    <a:pt x="16884" y="2846"/>
                  </a:cubicBezTo>
                  <a:cubicBezTo>
                    <a:pt x="16812" y="2641"/>
                    <a:pt x="16671" y="2457"/>
                    <a:pt x="16535" y="2289"/>
                  </a:cubicBezTo>
                  <a:cubicBezTo>
                    <a:pt x="16392" y="2110"/>
                    <a:pt x="16252" y="1930"/>
                    <a:pt x="16116" y="1745"/>
                  </a:cubicBezTo>
                  <a:cubicBezTo>
                    <a:pt x="15989" y="1572"/>
                    <a:pt x="15848" y="1419"/>
                    <a:pt x="15703" y="1262"/>
                  </a:cubicBezTo>
                  <a:cubicBezTo>
                    <a:pt x="15571" y="1117"/>
                    <a:pt x="15441" y="964"/>
                    <a:pt x="15269" y="867"/>
                  </a:cubicBezTo>
                  <a:cubicBezTo>
                    <a:pt x="15172" y="811"/>
                    <a:pt x="15065" y="775"/>
                    <a:pt x="14954" y="763"/>
                  </a:cubicBezTo>
                  <a:cubicBezTo>
                    <a:pt x="14900" y="756"/>
                    <a:pt x="14844" y="754"/>
                    <a:pt x="14791" y="741"/>
                  </a:cubicBezTo>
                  <a:cubicBezTo>
                    <a:pt x="14737" y="728"/>
                    <a:pt x="14685" y="706"/>
                    <a:pt x="14630" y="692"/>
                  </a:cubicBezTo>
                  <a:cubicBezTo>
                    <a:pt x="14480" y="649"/>
                    <a:pt x="14322" y="638"/>
                    <a:pt x="14165" y="638"/>
                  </a:cubicBezTo>
                  <a:cubicBezTo>
                    <a:pt x="14084" y="638"/>
                    <a:pt x="14003" y="641"/>
                    <a:pt x="13923" y="644"/>
                  </a:cubicBezTo>
                  <a:cubicBezTo>
                    <a:pt x="13839" y="649"/>
                    <a:pt x="13756" y="656"/>
                    <a:pt x="13673" y="656"/>
                  </a:cubicBezTo>
                  <a:cubicBezTo>
                    <a:pt x="13649" y="656"/>
                    <a:pt x="13626" y="655"/>
                    <a:pt x="13602" y="654"/>
                  </a:cubicBezTo>
                  <a:cubicBezTo>
                    <a:pt x="13537" y="649"/>
                    <a:pt x="13473" y="645"/>
                    <a:pt x="13409" y="645"/>
                  </a:cubicBezTo>
                  <a:cubicBezTo>
                    <a:pt x="13353" y="645"/>
                    <a:pt x="13297" y="648"/>
                    <a:pt x="13240" y="659"/>
                  </a:cubicBezTo>
                  <a:cubicBezTo>
                    <a:pt x="13017" y="702"/>
                    <a:pt x="12811" y="801"/>
                    <a:pt x="12608" y="895"/>
                  </a:cubicBezTo>
                  <a:cubicBezTo>
                    <a:pt x="12511" y="940"/>
                    <a:pt x="12410" y="979"/>
                    <a:pt x="12320" y="1035"/>
                  </a:cubicBezTo>
                  <a:cubicBezTo>
                    <a:pt x="12230" y="1092"/>
                    <a:pt x="12152" y="1165"/>
                    <a:pt x="12061" y="1214"/>
                  </a:cubicBezTo>
                  <a:cubicBezTo>
                    <a:pt x="11977" y="1260"/>
                    <a:pt x="11882" y="1276"/>
                    <a:pt x="11800" y="1327"/>
                  </a:cubicBezTo>
                  <a:cubicBezTo>
                    <a:pt x="11693" y="1392"/>
                    <a:pt x="11593" y="1468"/>
                    <a:pt x="11493" y="1545"/>
                  </a:cubicBezTo>
                  <a:cubicBezTo>
                    <a:pt x="11131" y="1822"/>
                    <a:pt x="10770" y="2120"/>
                    <a:pt x="10458" y="2453"/>
                  </a:cubicBezTo>
                  <a:cubicBezTo>
                    <a:pt x="10304" y="2619"/>
                    <a:pt x="10161" y="2796"/>
                    <a:pt x="10031" y="2982"/>
                  </a:cubicBezTo>
                  <a:cubicBezTo>
                    <a:pt x="9892" y="3182"/>
                    <a:pt x="9742" y="3378"/>
                    <a:pt x="9622" y="3591"/>
                  </a:cubicBezTo>
                  <a:cubicBezTo>
                    <a:pt x="9512" y="3783"/>
                    <a:pt x="9478" y="3998"/>
                    <a:pt x="9400" y="4202"/>
                  </a:cubicBezTo>
                  <a:cubicBezTo>
                    <a:pt x="9396" y="4211"/>
                    <a:pt x="9393" y="4220"/>
                    <a:pt x="9390" y="4228"/>
                  </a:cubicBezTo>
                  <a:cubicBezTo>
                    <a:pt x="9373" y="3863"/>
                    <a:pt x="9362" y="3497"/>
                    <a:pt x="9319" y="3134"/>
                  </a:cubicBezTo>
                  <a:cubicBezTo>
                    <a:pt x="9293" y="2915"/>
                    <a:pt x="9236" y="2705"/>
                    <a:pt x="9195" y="2489"/>
                  </a:cubicBezTo>
                  <a:cubicBezTo>
                    <a:pt x="9160" y="2296"/>
                    <a:pt x="9133" y="2100"/>
                    <a:pt x="9093" y="1907"/>
                  </a:cubicBezTo>
                  <a:cubicBezTo>
                    <a:pt x="9053" y="1715"/>
                    <a:pt x="9001" y="1522"/>
                    <a:pt x="8912" y="1347"/>
                  </a:cubicBezTo>
                  <a:cubicBezTo>
                    <a:pt x="8814" y="1156"/>
                    <a:pt x="8673" y="993"/>
                    <a:pt x="8579" y="800"/>
                  </a:cubicBezTo>
                  <a:cubicBezTo>
                    <a:pt x="8492" y="618"/>
                    <a:pt x="8390" y="438"/>
                    <a:pt x="8229" y="312"/>
                  </a:cubicBezTo>
                  <a:cubicBezTo>
                    <a:pt x="8068" y="187"/>
                    <a:pt x="7845" y="125"/>
                    <a:pt x="7648" y="79"/>
                  </a:cubicBezTo>
                  <a:cubicBezTo>
                    <a:pt x="7421" y="26"/>
                    <a:pt x="7190" y="1"/>
                    <a:pt x="6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420448" y="2800148"/>
              <a:ext cx="1383773" cy="1980695"/>
            </a:xfrm>
            <a:custGeom>
              <a:avLst/>
              <a:gdLst/>
              <a:ahLst/>
              <a:cxnLst/>
              <a:rect l="l" t="t" r="r" b="b"/>
              <a:pathLst>
                <a:path w="28706" h="41089" extrusionOk="0">
                  <a:moveTo>
                    <a:pt x="18262" y="5524"/>
                  </a:moveTo>
                  <a:lnTo>
                    <a:pt x="18262" y="5632"/>
                  </a:lnTo>
                  <a:cubicBezTo>
                    <a:pt x="18263" y="5891"/>
                    <a:pt x="18255" y="6147"/>
                    <a:pt x="18204" y="6402"/>
                  </a:cubicBezTo>
                  <a:cubicBezTo>
                    <a:pt x="18153" y="6656"/>
                    <a:pt x="18069" y="6902"/>
                    <a:pt x="18000" y="7151"/>
                  </a:cubicBezTo>
                  <a:cubicBezTo>
                    <a:pt x="17867" y="7627"/>
                    <a:pt x="17697" y="8107"/>
                    <a:pt x="17627" y="8596"/>
                  </a:cubicBezTo>
                  <a:cubicBezTo>
                    <a:pt x="17594" y="8823"/>
                    <a:pt x="17581" y="9056"/>
                    <a:pt x="17512" y="9276"/>
                  </a:cubicBezTo>
                  <a:cubicBezTo>
                    <a:pt x="17456" y="9464"/>
                    <a:pt x="17358" y="9623"/>
                    <a:pt x="17239" y="9775"/>
                  </a:cubicBezTo>
                  <a:lnTo>
                    <a:pt x="17239" y="9773"/>
                  </a:lnTo>
                  <a:cubicBezTo>
                    <a:pt x="17273" y="9540"/>
                    <a:pt x="17309" y="9314"/>
                    <a:pt x="17355" y="9083"/>
                  </a:cubicBezTo>
                  <a:cubicBezTo>
                    <a:pt x="17403" y="8838"/>
                    <a:pt x="17428" y="8589"/>
                    <a:pt x="17474" y="8344"/>
                  </a:cubicBezTo>
                  <a:cubicBezTo>
                    <a:pt x="17494" y="8236"/>
                    <a:pt x="17513" y="8128"/>
                    <a:pt x="17557" y="8027"/>
                  </a:cubicBezTo>
                  <a:cubicBezTo>
                    <a:pt x="17603" y="7921"/>
                    <a:pt x="17653" y="7823"/>
                    <a:pt x="17675" y="7709"/>
                  </a:cubicBezTo>
                  <a:cubicBezTo>
                    <a:pt x="17696" y="7600"/>
                    <a:pt x="17702" y="7490"/>
                    <a:pt x="17731" y="7382"/>
                  </a:cubicBezTo>
                  <a:cubicBezTo>
                    <a:pt x="17763" y="7257"/>
                    <a:pt x="17790" y="7130"/>
                    <a:pt x="17823" y="7005"/>
                  </a:cubicBezTo>
                  <a:cubicBezTo>
                    <a:pt x="17886" y="6769"/>
                    <a:pt x="17968" y="6538"/>
                    <a:pt x="18027" y="6301"/>
                  </a:cubicBezTo>
                  <a:cubicBezTo>
                    <a:pt x="18088" y="6063"/>
                    <a:pt x="18146" y="5827"/>
                    <a:pt x="18232" y="5598"/>
                  </a:cubicBezTo>
                  <a:cubicBezTo>
                    <a:pt x="18241" y="5573"/>
                    <a:pt x="18253" y="5549"/>
                    <a:pt x="18262" y="5524"/>
                  </a:cubicBezTo>
                  <a:close/>
                  <a:moveTo>
                    <a:pt x="15532" y="274"/>
                  </a:moveTo>
                  <a:cubicBezTo>
                    <a:pt x="15679" y="274"/>
                    <a:pt x="15825" y="287"/>
                    <a:pt x="15975" y="295"/>
                  </a:cubicBezTo>
                  <a:cubicBezTo>
                    <a:pt x="16101" y="301"/>
                    <a:pt x="16174" y="334"/>
                    <a:pt x="16273" y="409"/>
                  </a:cubicBezTo>
                  <a:cubicBezTo>
                    <a:pt x="16371" y="483"/>
                    <a:pt x="16481" y="536"/>
                    <a:pt x="16585" y="600"/>
                  </a:cubicBezTo>
                  <a:cubicBezTo>
                    <a:pt x="16978" y="840"/>
                    <a:pt x="17339" y="1139"/>
                    <a:pt x="17619" y="1507"/>
                  </a:cubicBezTo>
                  <a:cubicBezTo>
                    <a:pt x="17886" y="1859"/>
                    <a:pt x="18052" y="2275"/>
                    <a:pt x="18170" y="2699"/>
                  </a:cubicBezTo>
                  <a:cubicBezTo>
                    <a:pt x="18235" y="2933"/>
                    <a:pt x="18286" y="3171"/>
                    <a:pt x="18309" y="3413"/>
                  </a:cubicBezTo>
                  <a:cubicBezTo>
                    <a:pt x="18332" y="3664"/>
                    <a:pt x="18291" y="3910"/>
                    <a:pt x="18305" y="4159"/>
                  </a:cubicBezTo>
                  <a:cubicBezTo>
                    <a:pt x="18310" y="4271"/>
                    <a:pt x="18328" y="4382"/>
                    <a:pt x="18326" y="4494"/>
                  </a:cubicBezTo>
                  <a:cubicBezTo>
                    <a:pt x="18326" y="4548"/>
                    <a:pt x="18322" y="4603"/>
                    <a:pt x="18316" y="4656"/>
                  </a:cubicBezTo>
                  <a:cubicBezTo>
                    <a:pt x="18283" y="4745"/>
                    <a:pt x="18248" y="4834"/>
                    <a:pt x="18211" y="4921"/>
                  </a:cubicBezTo>
                  <a:cubicBezTo>
                    <a:pt x="18114" y="5141"/>
                    <a:pt x="18001" y="5353"/>
                    <a:pt x="17922" y="5580"/>
                  </a:cubicBezTo>
                  <a:cubicBezTo>
                    <a:pt x="17841" y="5818"/>
                    <a:pt x="17785" y="6064"/>
                    <a:pt x="17720" y="6308"/>
                  </a:cubicBezTo>
                  <a:cubicBezTo>
                    <a:pt x="17658" y="6544"/>
                    <a:pt x="17576" y="6774"/>
                    <a:pt x="17517" y="7012"/>
                  </a:cubicBezTo>
                  <a:cubicBezTo>
                    <a:pt x="17491" y="7123"/>
                    <a:pt x="17462" y="7233"/>
                    <a:pt x="17435" y="7343"/>
                  </a:cubicBezTo>
                  <a:cubicBezTo>
                    <a:pt x="17404" y="7469"/>
                    <a:pt x="17407" y="7602"/>
                    <a:pt x="17366" y="7724"/>
                  </a:cubicBezTo>
                  <a:cubicBezTo>
                    <a:pt x="17335" y="7817"/>
                    <a:pt x="17280" y="7902"/>
                    <a:pt x="17249" y="7996"/>
                  </a:cubicBezTo>
                  <a:cubicBezTo>
                    <a:pt x="17210" y="8114"/>
                    <a:pt x="17191" y="8241"/>
                    <a:pt x="17169" y="8362"/>
                  </a:cubicBezTo>
                  <a:cubicBezTo>
                    <a:pt x="17126" y="8600"/>
                    <a:pt x="17104" y="8842"/>
                    <a:pt x="17054" y="9079"/>
                  </a:cubicBezTo>
                  <a:cubicBezTo>
                    <a:pt x="17005" y="9309"/>
                    <a:pt x="16969" y="9537"/>
                    <a:pt x="16930" y="9768"/>
                  </a:cubicBezTo>
                  <a:cubicBezTo>
                    <a:pt x="16895" y="9975"/>
                    <a:pt x="16842" y="10173"/>
                    <a:pt x="16814" y="10379"/>
                  </a:cubicBezTo>
                  <a:cubicBezTo>
                    <a:pt x="16805" y="10391"/>
                    <a:pt x="16797" y="10404"/>
                    <a:pt x="16789" y="10416"/>
                  </a:cubicBezTo>
                  <a:cubicBezTo>
                    <a:pt x="16708" y="10521"/>
                    <a:pt x="16614" y="10611"/>
                    <a:pt x="16518" y="10702"/>
                  </a:cubicBezTo>
                  <a:cubicBezTo>
                    <a:pt x="16482" y="10633"/>
                    <a:pt x="16444" y="10565"/>
                    <a:pt x="16402" y="10500"/>
                  </a:cubicBezTo>
                  <a:cubicBezTo>
                    <a:pt x="16326" y="10378"/>
                    <a:pt x="16232" y="10268"/>
                    <a:pt x="16125" y="10173"/>
                  </a:cubicBezTo>
                  <a:cubicBezTo>
                    <a:pt x="16061" y="10014"/>
                    <a:pt x="15998" y="9855"/>
                    <a:pt x="15923" y="9702"/>
                  </a:cubicBezTo>
                  <a:cubicBezTo>
                    <a:pt x="15722" y="9282"/>
                    <a:pt x="15402" y="8940"/>
                    <a:pt x="15167" y="8542"/>
                  </a:cubicBezTo>
                  <a:cubicBezTo>
                    <a:pt x="15041" y="8329"/>
                    <a:pt x="14929" y="8111"/>
                    <a:pt x="14781" y="7911"/>
                  </a:cubicBezTo>
                  <a:cubicBezTo>
                    <a:pt x="14713" y="7819"/>
                    <a:pt x="14655" y="7717"/>
                    <a:pt x="14586" y="7625"/>
                  </a:cubicBezTo>
                  <a:cubicBezTo>
                    <a:pt x="14514" y="7529"/>
                    <a:pt x="14415" y="7465"/>
                    <a:pt x="14337" y="7377"/>
                  </a:cubicBezTo>
                  <a:cubicBezTo>
                    <a:pt x="14271" y="7302"/>
                    <a:pt x="14239" y="7203"/>
                    <a:pt x="14192" y="7115"/>
                  </a:cubicBezTo>
                  <a:cubicBezTo>
                    <a:pt x="14137" y="7012"/>
                    <a:pt x="14064" y="6918"/>
                    <a:pt x="13996" y="6823"/>
                  </a:cubicBezTo>
                  <a:cubicBezTo>
                    <a:pt x="13855" y="6630"/>
                    <a:pt x="13771" y="6430"/>
                    <a:pt x="13687" y="6209"/>
                  </a:cubicBezTo>
                  <a:cubicBezTo>
                    <a:pt x="13510" y="5746"/>
                    <a:pt x="13210" y="5322"/>
                    <a:pt x="12957" y="4899"/>
                  </a:cubicBezTo>
                  <a:cubicBezTo>
                    <a:pt x="12707" y="4482"/>
                    <a:pt x="12457" y="4062"/>
                    <a:pt x="12266" y="3614"/>
                  </a:cubicBezTo>
                  <a:cubicBezTo>
                    <a:pt x="12111" y="3251"/>
                    <a:pt x="11991" y="2853"/>
                    <a:pt x="12004" y="2455"/>
                  </a:cubicBezTo>
                  <a:cubicBezTo>
                    <a:pt x="12019" y="2021"/>
                    <a:pt x="12206" y="1672"/>
                    <a:pt x="12530" y="1389"/>
                  </a:cubicBezTo>
                  <a:cubicBezTo>
                    <a:pt x="12888" y="1076"/>
                    <a:pt x="13316" y="848"/>
                    <a:pt x="13758" y="681"/>
                  </a:cubicBezTo>
                  <a:cubicBezTo>
                    <a:pt x="14238" y="499"/>
                    <a:pt x="14740" y="384"/>
                    <a:pt x="15244" y="296"/>
                  </a:cubicBezTo>
                  <a:cubicBezTo>
                    <a:pt x="15341" y="280"/>
                    <a:pt x="15436" y="274"/>
                    <a:pt x="15532" y="274"/>
                  </a:cubicBezTo>
                  <a:close/>
                  <a:moveTo>
                    <a:pt x="16757" y="10912"/>
                  </a:moveTo>
                  <a:cubicBezTo>
                    <a:pt x="16748" y="10997"/>
                    <a:pt x="16737" y="11083"/>
                    <a:pt x="16728" y="11169"/>
                  </a:cubicBezTo>
                  <a:cubicBezTo>
                    <a:pt x="16706" y="11115"/>
                    <a:pt x="16684" y="11062"/>
                    <a:pt x="16661" y="11008"/>
                  </a:cubicBezTo>
                  <a:cubicBezTo>
                    <a:pt x="16692" y="10976"/>
                    <a:pt x="16724" y="10944"/>
                    <a:pt x="16757" y="10912"/>
                  </a:cubicBezTo>
                  <a:close/>
                  <a:moveTo>
                    <a:pt x="21516" y="2981"/>
                  </a:moveTo>
                  <a:cubicBezTo>
                    <a:pt x="21767" y="2981"/>
                    <a:pt x="22018" y="3015"/>
                    <a:pt x="22270" y="3031"/>
                  </a:cubicBezTo>
                  <a:cubicBezTo>
                    <a:pt x="22525" y="3047"/>
                    <a:pt x="22779" y="3060"/>
                    <a:pt x="23033" y="3088"/>
                  </a:cubicBezTo>
                  <a:cubicBezTo>
                    <a:pt x="23147" y="3100"/>
                    <a:pt x="23264" y="3111"/>
                    <a:pt x="23374" y="3143"/>
                  </a:cubicBezTo>
                  <a:cubicBezTo>
                    <a:pt x="23488" y="3177"/>
                    <a:pt x="23592" y="3206"/>
                    <a:pt x="23711" y="3220"/>
                  </a:cubicBezTo>
                  <a:cubicBezTo>
                    <a:pt x="23901" y="3241"/>
                    <a:pt x="23974" y="3452"/>
                    <a:pt x="24025" y="3615"/>
                  </a:cubicBezTo>
                  <a:cubicBezTo>
                    <a:pt x="24091" y="3821"/>
                    <a:pt x="24076" y="4048"/>
                    <a:pt x="24127" y="4260"/>
                  </a:cubicBezTo>
                  <a:cubicBezTo>
                    <a:pt x="24178" y="4472"/>
                    <a:pt x="24195" y="4688"/>
                    <a:pt x="24255" y="4896"/>
                  </a:cubicBezTo>
                  <a:cubicBezTo>
                    <a:pt x="24323" y="5130"/>
                    <a:pt x="24393" y="5353"/>
                    <a:pt x="24432" y="5595"/>
                  </a:cubicBezTo>
                  <a:cubicBezTo>
                    <a:pt x="24468" y="5820"/>
                    <a:pt x="24539" y="6032"/>
                    <a:pt x="24525" y="6262"/>
                  </a:cubicBezTo>
                  <a:cubicBezTo>
                    <a:pt x="24501" y="6698"/>
                    <a:pt x="24356" y="7070"/>
                    <a:pt x="24062" y="7392"/>
                  </a:cubicBezTo>
                  <a:cubicBezTo>
                    <a:pt x="23742" y="7740"/>
                    <a:pt x="23474" y="8135"/>
                    <a:pt x="23176" y="8503"/>
                  </a:cubicBezTo>
                  <a:cubicBezTo>
                    <a:pt x="23138" y="8551"/>
                    <a:pt x="23098" y="8594"/>
                    <a:pt x="23056" y="8637"/>
                  </a:cubicBezTo>
                  <a:cubicBezTo>
                    <a:pt x="22814" y="8676"/>
                    <a:pt x="22571" y="8716"/>
                    <a:pt x="22337" y="8780"/>
                  </a:cubicBezTo>
                  <a:cubicBezTo>
                    <a:pt x="22039" y="8862"/>
                    <a:pt x="21744" y="8969"/>
                    <a:pt x="21452" y="9068"/>
                  </a:cubicBezTo>
                  <a:cubicBezTo>
                    <a:pt x="21134" y="9174"/>
                    <a:pt x="20842" y="9324"/>
                    <a:pt x="20554" y="9492"/>
                  </a:cubicBezTo>
                  <a:cubicBezTo>
                    <a:pt x="20282" y="9649"/>
                    <a:pt x="19986" y="9758"/>
                    <a:pt x="19691" y="9864"/>
                  </a:cubicBezTo>
                  <a:cubicBezTo>
                    <a:pt x="19375" y="9976"/>
                    <a:pt x="19096" y="10149"/>
                    <a:pt x="18797" y="10299"/>
                  </a:cubicBezTo>
                  <a:cubicBezTo>
                    <a:pt x="18512" y="10441"/>
                    <a:pt x="18245" y="10600"/>
                    <a:pt x="17998" y="10802"/>
                  </a:cubicBezTo>
                  <a:cubicBezTo>
                    <a:pt x="17884" y="10895"/>
                    <a:pt x="17784" y="11000"/>
                    <a:pt x="17681" y="11105"/>
                  </a:cubicBezTo>
                  <a:cubicBezTo>
                    <a:pt x="17601" y="11184"/>
                    <a:pt x="17515" y="11257"/>
                    <a:pt x="17423" y="11320"/>
                  </a:cubicBezTo>
                  <a:cubicBezTo>
                    <a:pt x="17300" y="11285"/>
                    <a:pt x="17175" y="11258"/>
                    <a:pt x="17050" y="11238"/>
                  </a:cubicBezTo>
                  <a:cubicBezTo>
                    <a:pt x="17074" y="10988"/>
                    <a:pt x="17101" y="10740"/>
                    <a:pt x="17120" y="10492"/>
                  </a:cubicBezTo>
                  <a:cubicBezTo>
                    <a:pt x="17148" y="10443"/>
                    <a:pt x="17175" y="10394"/>
                    <a:pt x="17204" y="10345"/>
                  </a:cubicBezTo>
                  <a:cubicBezTo>
                    <a:pt x="17319" y="10147"/>
                    <a:pt x="17492" y="9990"/>
                    <a:pt x="17615" y="9797"/>
                  </a:cubicBezTo>
                  <a:cubicBezTo>
                    <a:pt x="17875" y="9396"/>
                    <a:pt x="17878" y="8947"/>
                    <a:pt x="17962" y="8493"/>
                  </a:cubicBezTo>
                  <a:cubicBezTo>
                    <a:pt x="18007" y="8250"/>
                    <a:pt x="18082" y="8013"/>
                    <a:pt x="18151" y="7777"/>
                  </a:cubicBezTo>
                  <a:cubicBezTo>
                    <a:pt x="18220" y="7539"/>
                    <a:pt x="18282" y="7297"/>
                    <a:pt x="18351" y="7057"/>
                  </a:cubicBezTo>
                  <a:cubicBezTo>
                    <a:pt x="18422" y="6813"/>
                    <a:pt x="18494" y="6566"/>
                    <a:pt x="18532" y="6314"/>
                  </a:cubicBezTo>
                  <a:cubicBezTo>
                    <a:pt x="18570" y="6068"/>
                    <a:pt x="18569" y="5817"/>
                    <a:pt x="18566" y="5568"/>
                  </a:cubicBezTo>
                  <a:cubicBezTo>
                    <a:pt x="18562" y="5317"/>
                    <a:pt x="18573" y="5067"/>
                    <a:pt x="18600" y="4819"/>
                  </a:cubicBezTo>
                  <a:cubicBezTo>
                    <a:pt x="18604" y="4784"/>
                    <a:pt x="18608" y="4748"/>
                    <a:pt x="18611" y="4713"/>
                  </a:cubicBezTo>
                  <a:cubicBezTo>
                    <a:pt x="18736" y="4368"/>
                    <a:pt x="18846" y="4016"/>
                    <a:pt x="19082" y="3730"/>
                  </a:cubicBezTo>
                  <a:cubicBezTo>
                    <a:pt x="19200" y="3589"/>
                    <a:pt x="19351" y="3478"/>
                    <a:pt x="19506" y="3384"/>
                  </a:cubicBezTo>
                  <a:cubicBezTo>
                    <a:pt x="19700" y="3266"/>
                    <a:pt x="19905" y="3141"/>
                    <a:pt x="20126" y="3080"/>
                  </a:cubicBezTo>
                  <a:cubicBezTo>
                    <a:pt x="20350" y="3018"/>
                    <a:pt x="20588" y="3036"/>
                    <a:pt x="20818" y="3025"/>
                  </a:cubicBezTo>
                  <a:cubicBezTo>
                    <a:pt x="21050" y="3013"/>
                    <a:pt x="21282" y="2981"/>
                    <a:pt x="21516" y="2981"/>
                  </a:cubicBezTo>
                  <a:close/>
                  <a:moveTo>
                    <a:pt x="8429" y="6602"/>
                  </a:moveTo>
                  <a:cubicBezTo>
                    <a:pt x="8435" y="6602"/>
                    <a:pt x="8441" y="6602"/>
                    <a:pt x="8447" y="6602"/>
                  </a:cubicBezTo>
                  <a:cubicBezTo>
                    <a:pt x="8801" y="6606"/>
                    <a:pt x="9154" y="6660"/>
                    <a:pt x="9499" y="6743"/>
                  </a:cubicBezTo>
                  <a:cubicBezTo>
                    <a:pt x="10176" y="6908"/>
                    <a:pt x="10840" y="7148"/>
                    <a:pt x="11496" y="7381"/>
                  </a:cubicBezTo>
                  <a:cubicBezTo>
                    <a:pt x="11650" y="7435"/>
                    <a:pt x="11802" y="7491"/>
                    <a:pt x="11958" y="7539"/>
                  </a:cubicBezTo>
                  <a:cubicBezTo>
                    <a:pt x="12106" y="7584"/>
                    <a:pt x="12230" y="7638"/>
                    <a:pt x="12348" y="7739"/>
                  </a:cubicBezTo>
                  <a:cubicBezTo>
                    <a:pt x="12459" y="7832"/>
                    <a:pt x="12560" y="7939"/>
                    <a:pt x="12681" y="8020"/>
                  </a:cubicBezTo>
                  <a:cubicBezTo>
                    <a:pt x="12828" y="8118"/>
                    <a:pt x="12986" y="8185"/>
                    <a:pt x="13122" y="8300"/>
                  </a:cubicBezTo>
                  <a:cubicBezTo>
                    <a:pt x="13237" y="8394"/>
                    <a:pt x="13339" y="8500"/>
                    <a:pt x="13457" y="8590"/>
                  </a:cubicBezTo>
                  <a:cubicBezTo>
                    <a:pt x="13595" y="8693"/>
                    <a:pt x="13741" y="8788"/>
                    <a:pt x="13891" y="8872"/>
                  </a:cubicBezTo>
                  <a:cubicBezTo>
                    <a:pt x="14181" y="9037"/>
                    <a:pt x="14488" y="9171"/>
                    <a:pt x="14740" y="9392"/>
                  </a:cubicBezTo>
                  <a:cubicBezTo>
                    <a:pt x="14845" y="9485"/>
                    <a:pt x="14942" y="9585"/>
                    <a:pt x="15042" y="9683"/>
                  </a:cubicBezTo>
                  <a:cubicBezTo>
                    <a:pt x="15154" y="9792"/>
                    <a:pt x="15276" y="9890"/>
                    <a:pt x="15384" y="10003"/>
                  </a:cubicBezTo>
                  <a:cubicBezTo>
                    <a:pt x="15488" y="10114"/>
                    <a:pt x="15593" y="10216"/>
                    <a:pt x="15717" y="10306"/>
                  </a:cubicBezTo>
                  <a:cubicBezTo>
                    <a:pt x="15761" y="10339"/>
                    <a:pt x="15803" y="10372"/>
                    <a:pt x="15844" y="10406"/>
                  </a:cubicBezTo>
                  <a:cubicBezTo>
                    <a:pt x="15937" y="10637"/>
                    <a:pt x="16034" y="10868"/>
                    <a:pt x="16168" y="11080"/>
                  </a:cubicBezTo>
                  <a:lnTo>
                    <a:pt x="16170" y="11084"/>
                  </a:lnTo>
                  <a:cubicBezTo>
                    <a:pt x="16092" y="11195"/>
                    <a:pt x="16021" y="11311"/>
                    <a:pt x="15942" y="11421"/>
                  </a:cubicBezTo>
                  <a:cubicBezTo>
                    <a:pt x="15782" y="11321"/>
                    <a:pt x="15621" y="11223"/>
                    <a:pt x="15454" y="11134"/>
                  </a:cubicBezTo>
                  <a:cubicBezTo>
                    <a:pt x="15144" y="10970"/>
                    <a:pt x="14824" y="10823"/>
                    <a:pt x="14501" y="10685"/>
                  </a:cubicBezTo>
                  <a:cubicBezTo>
                    <a:pt x="14182" y="10548"/>
                    <a:pt x="13851" y="10433"/>
                    <a:pt x="13534" y="10288"/>
                  </a:cubicBezTo>
                  <a:cubicBezTo>
                    <a:pt x="13232" y="10150"/>
                    <a:pt x="12956" y="9958"/>
                    <a:pt x="12643" y="9841"/>
                  </a:cubicBezTo>
                  <a:cubicBezTo>
                    <a:pt x="12325" y="9721"/>
                    <a:pt x="11993" y="9697"/>
                    <a:pt x="11661" y="9646"/>
                  </a:cubicBezTo>
                  <a:cubicBezTo>
                    <a:pt x="11496" y="9621"/>
                    <a:pt x="11339" y="9559"/>
                    <a:pt x="11183" y="9501"/>
                  </a:cubicBezTo>
                  <a:cubicBezTo>
                    <a:pt x="11010" y="9439"/>
                    <a:pt x="10834" y="9385"/>
                    <a:pt x="10655" y="9340"/>
                  </a:cubicBezTo>
                  <a:cubicBezTo>
                    <a:pt x="10474" y="9296"/>
                    <a:pt x="10296" y="9245"/>
                    <a:pt x="10116" y="9202"/>
                  </a:cubicBezTo>
                  <a:cubicBezTo>
                    <a:pt x="9897" y="9037"/>
                    <a:pt x="9690" y="8859"/>
                    <a:pt x="9482" y="8680"/>
                  </a:cubicBezTo>
                  <a:cubicBezTo>
                    <a:pt x="9242" y="8469"/>
                    <a:pt x="8983" y="8283"/>
                    <a:pt x="8709" y="8121"/>
                  </a:cubicBezTo>
                  <a:cubicBezTo>
                    <a:pt x="8427" y="7958"/>
                    <a:pt x="8152" y="7798"/>
                    <a:pt x="7938" y="7547"/>
                  </a:cubicBezTo>
                  <a:cubicBezTo>
                    <a:pt x="7756" y="7338"/>
                    <a:pt x="7599" y="7101"/>
                    <a:pt x="7447" y="6869"/>
                  </a:cubicBezTo>
                  <a:cubicBezTo>
                    <a:pt x="7412" y="6814"/>
                    <a:pt x="7360" y="6740"/>
                    <a:pt x="7357" y="6671"/>
                  </a:cubicBezTo>
                  <a:cubicBezTo>
                    <a:pt x="7373" y="6668"/>
                    <a:pt x="7390" y="6666"/>
                    <a:pt x="7406" y="6665"/>
                  </a:cubicBezTo>
                  <a:cubicBezTo>
                    <a:pt x="7432" y="6663"/>
                    <a:pt x="7457" y="6663"/>
                    <a:pt x="7483" y="6663"/>
                  </a:cubicBezTo>
                  <a:cubicBezTo>
                    <a:pt x="7512" y="6663"/>
                    <a:pt x="7542" y="6664"/>
                    <a:pt x="7571" y="6666"/>
                  </a:cubicBezTo>
                  <a:cubicBezTo>
                    <a:pt x="7588" y="6666"/>
                    <a:pt x="7605" y="6667"/>
                    <a:pt x="7622" y="6667"/>
                  </a:cubicBezTo>
                  <a:cubicBezTo>
                    <a:pt x="7892" y="6667"/>
                    <a:pt x="8158" y="6602"/>
                    <a:pt x="8429" y="6602"/>
                  </a:cubicBezTo>
                  <a:close/>
                  <a:moveTo>
                    <a:pt x="16502" y="11562"/>
                  </a:moveTo>
                  <a:cubicBezTo>
                    <a:pt x="16524" y="11618"/>
                    <a:pt x="16537" y="11676"/>
                    <a:pt x="16544" y="11734"/>
                  </a:cubicBezTo>
                  <a:lnTo>
                    <a:pt x="16542" y="11734"/>
                  </a:lnTo>
                  <a:cubicBezTo>
                    <a:pt x="16517" y="11733"/>
                    <a:pt x="16492" y="11732"/>
                    <a:pt x="16467" y="11730"/>
                  </a:cubicBezTo>
                  <a:cubicBezTo>
                    <a:pt x="16441" y="11717"/>
                    <a:pt x="16414" y="11702"/>
                    <a:pt x="16387" y="11687"/>
                  </a:cubicBezTo>
                  <a:cubicBezTo>
                    <a:pt x="16409" y="11662"/>
                    <a:pt x="16428" y="11634"/>
                    <a:pt x="16444" y="11604"/>
                  </a:cubicBezTo>
                  <a:cubicBezTo>
                    <a:pt x="16450" y="11594"/>
                    <a:pt x="16453" y="11581"/>
                    <a:pt x="16457" y="11570"/>
                  </a:cubicBezTo>
                  <a:cubicBezTo>
                    <a:pt x="16471" y="11567"/>
                    <a:pt x="16487" y="11565"/>
                    <a:pt x="16502" y="11562"/>
                  </a:cubicBezTo>
                  <a:close/>
                  <a:moveTo>
                    <a:pt x="11308" y="9913"/>
                  </a:moveTo>
                  <a:lnTo>
                    <a:pt x="11308" y="9913"/>
                  </a:lnTo>
                  <a:cubicBezTo>
                    <a:pt x="11400" y="9941"/>
                    <a:pt x="11492" y="9966"/>
                    <a:pt x="11586" y="9982"/>
                  </a:cubicBezTo>
                  <a:cubicBezTo>
                    <a:pt x="11918" y="10042"/>
                    <a:pt x="12246" y="10053"/>
                    <a:pt x="12564" y="10179"/>
                  </a:cubicBezTo>
                  <a:cubicBezTo>
                    <a:pt x="12860" y="10297"/>
                    <a:pt x="13126" y="10477"/>
                    <a:pt x="13416" y="10609"/>
                  </a:cubicBezTo>
                  <a:cubicBezTo>
                    <a:pt x="13732" y="10753"/>
                    <a:pt x="14063" y="10868"/>
                    <a:pt x="14384" y="11003"/>
                  </a:cubicBezTo>
                  <a:cubicBezTo>
                    <a:pt x="14692" y="11134"/>
                    <a:pt x="14999" y="11273"/>
                    <a:pt x="15296" y="11429"/>
                  </a:cubicBezTo>
                  <a:cubicBezTo>
                    <a:pt x="15442" y="11505"/>
                    <a:pt x="15583" y="11591"/>
                    <a:pt x="15722" y="11678"/>
                  </a:cubicBezTo>
                  <a:cubicBezTo>
                    <a:pt x="15693" y="11708"/>
                    <a:pt x="15663" y="11737"/>
                    <a:pt x="15634" y="11767"/>
                  </a:cubicBezTo>
                  <a:cubicBezTo>
                    <a:pt x="15519" y="11724"/>
                    <a:pt x="15406" y="11697"/>
                    <a:pt x="15284" y="11666"/>
                  </a:cubicBezTo>
                  <a:cubicBezTo>
                    <a:pt x="15111" y="11622"/>
                    <a:pt x="14947" y="11539"/>
                    <a:pt x="14785" y="11464"/>
                  </a:cubicBezTo>
                  <a:cubicBezTo>
                    <a:pt x="14475" y="11318"/>
                    <a:pt x="14159" y="11188"/>
                    <a:pt x="13840" y="11061"/>
                  </a:cubicBezTo>
                  <a:cubicBezTo>
                    <a:pt x="13523" y="10934"/>
                    <a:pt x="13218" y="10772"/>
                    <a:pt x="12901" y="10640"/>
                  </a:cubicBezTo>
                  <a:cubicBezTo>
                    <a:pt x="12609" y="10518"/>
                    <a:pt x="12304" y="10431"/>
                    <a:pt x="12016" y="10299"/>
                  </a:cubicBezTo>
                  <a:cubicBezTo>
                    <a:pt x="11774" y="10187"/>
                    <a:pt x="11543" y="10045"/>
                    <a:pt x="11308" y="9913"/>
                  </a:cubicBezTo>
                  <a:close/>
                  <a:moveTo>
                    <a:pt x="22522" y="9101"/>
                  </a:moveTo>
                  <a:cubicBezTo>
                    <a:pt x="22409" y="9198"/>
                    <a:pt x="22295" y="9295"/>
                    <a:pt x="22174" y="9385"/>
                  </a:cubicBezTo>
                  <a:cubicBezTo>
                    <a:pt x="21799" y="9663"/>
                    <a:pt x="21438" y="9962"/>
                    <a:pt x="21050" y="10221"/>
                  </a:cubicBezTo>
                  <a:cubicBezTo>
                    <a:pt x="20641" y="10496"/>
                    <a:pt x="20212" y="10741"/>
                    <a:pt x="19804" y="11019"/>
                  </a:cubicBezTo>
                  <a:cubicBezTo>
                    <a:pt x="19606" y="11153"/>
                    <a:pt x="19404" y="11281"/>
                    <a:pt x="19206" y="11414"/>
                  </a:cubicBezTo>
                  <a:cubicBezTo>
                    <a:pt x="19020" y="11540"/>
                    <a:pt x="18834" y="11668"/>
                    <a:pt x="18630" y="11766"/>
                  </a:cubicBezTo>
                  <a:cubicBezTo>
                    <a:pt x="18619" y="11771"/>
                    <a:pt x="18608" y="11775"/>
                    <a:pt x="18596" y="11780"/>
                  </a:cubicBezTo>
                  <a:cubicBezTo>
                    <a:pt x="18478" y="11739"/>
                    <a:pt x="18360" y="11692"/>
                    <a:pt x="18242" y="11639"/>
                  </a:cubicBezTo>
                  <a:cubicBezTo>
                    <a:pt x="18104" y="11576"/>
                    <a:pt x="17966" y="11516"/>
                    <a:pt x="17829" y="11462"/>
                  </a:cubicBezTo>
                  <a:cubicBezTo>
                    <a:pt x="17843" y="11449"/>
                    <a:pt x="17857" y="11437"/>
                    <a:pt x="17872" y="11424"/>
                  </a:cubicBezTo>
                  <a:cubicBezTo>
                    <a:pt x="17993" y="11309"/>
                    <a:pt x="18101" y="11185"/>
                    <a:pt x="18231" y="11078"/>
                  </a:cubicBezTo>
                  <a:cubicBezTo>
                    <a:pt x="18485" y="10870"/>
                    <a:pt x="18759" y="10726"/>
                    <a:pt x="19048" y="10574"/>
                  </a:cubicBezTo>
                  <a:cubicBezTo>
                    <a:pt x="19192" y="10499"/>
                    <a:pt x="19332" y="10413"/>
                    <a:pt x="19479" y="10341"/>
                  </a:cubicBezTo>
                  <a:cubicBezTo>
                    <a:pt x="19636" y="10262"/>
                    <a:pt x="19799" y="10204"/>
                    <a:pt x="19963" y="10144"/>
                  </a:cubicBezTo>
                  <a:cubicBezTo>
                    <a:pt x="20271" y="10029"/>
                    <a:pt x="20569" y="9890"/>
                    <a:pt x="20853" y="9726"/>
                  </a:cubicBezTo>
                  <a:cubicBezTo>
                    <a:pt x="21144" y="9559"/>
                    <a:pt x="21448" y="9434"/>
                    <a:pt x="21767" y="9337"/>
                  </a:cubicBezTo>
                  <a:cubicBezTo>
                    <a:pt x="22022" y="9258"/>
                    <a:pt x="22267" y="9165"/>
                    <a:pt x="22522" y="9101"/>
                  </a:cubicBezTo>
                  <a:close/>
                  <a:moveTo>
                    <a:pt x="17494" y="11710"/>
                  </a:moveTo>
                  <a:cubicBezTo>
                    <a:pt x="17685" y="11780"/>
                    <a:pt x="17869" y="11868"/>
                    <a:pt x="18054" y="11952"/>
                  </a:cubicBezTo>
                  <a:lnTo>
                    <a:pt x="17937" y="11981"/>
                  </a:lnTo>
                  <a:cubicBezTo>
                    <a:pt x="17891" y="11991"/>
                    <a:pt x="17845" y="12004"/>
                    <a:pt x="17799" y="12015"/>
                  </a:cubicBezTo>
                  <a:cubicBezTo>
                    <a:pt x="17787" y="12009"/>
                    <a:pt x="17776" y="12004"/>
                    <a:pt x="17765" y="11996"/>
                  </a:cubicBezTo>
                  <a:cubicBezTo>
                    <a:pt x="17705" y="11961"/>
                    <a:pt x="17645" y="11917"/>
                    <a:pt x="17577" y="11894"/>
                  </a:cubicBezTo>
                  <a:cubicBezTo>
                    <a:pt x="17515" y="11871"/>
                    <a:pt x="17456" y="11876"/>
                    <a:pt x="17391" y="11868"/>
                  </a:cubicBezTo>
                  <a:cubicBezTo>
                    <a:pt x="17356" y="11864"/>
                    <a:pt x="17320" y="11858"/>
                    <a:pt x="17284" y="11848"/>
                  </a:cubicBezTo>
                  <a:cubicBezTo>
                    <a:pt x="17355" y="11802"/>
                    <a:pt x="17424" y="11756"/>
                    <a:pt x="17494" y="11710"/>
                  </a:cubicBezTo>
                  <a:close/>
                  <a:moveTo>
                    <a:pt x="7301" y="9236"/>
                  </a:moveTo>
                  <a:cubicBezTo>
                    <a:pt x="7414" y="9236"/>
                    <a:pt x="7527" y="9240"/>
                    <a:pt x="7638" y="9250"/>
                  </a:cubicBezTo>
                  <a:cubicBezTo>
                    <a:pt x="7981" y="9279"/>
                    <a:pt x="8341" y="9277"/>
                    <a:pt x="8674" y="9367"/>
                  </a:cubicBezTo>
                  <a:cubicBezTo>
                    <a:pt x="8984" y="9451"/>
                    <a:pt x="9295" y="9441"/>
                    <a:pt x="9612" y="9467"/>
                  </a:cubicBezTo>
                  <a:cubicBezTo>
                    <a:pt x="9706" y="9475"/>
                    <a:pt x="9799" y="9488"/>
                    <a:pt x="9891" y="9507"/>
                  </a:cubicBezTo>
                  <a:cubicBezTo>
                    <a:pt x="9980" y="9574"/>
                    <a:pt x="10070" y="9639"/>
                    <a:pt x="10162" y="9700"/>
                  </a:cubicBezTo>
                  <a:cubicBezTo>
                    <a:pt x="10449" y="9893"/>
                    <a:pt x="10756" y="10041"/>
                    <a:pt x="11059" y="10206"/>
                  </a:cubicBezTo>
                  <a:cubicBezTo>
                    <a:pt x="11371" y="10375"/>
                    <a:pt x="11672" y="10571"/>
                    <a:pt x="12000" y="10709"/>
                  </a:cubicBezTo>
                  <a:cubicBezTo>
                    <a:pt x="12309" y="10838"/>
                    <a:pt x="12630" y="10934"/>
                    <a:pt x="12935" y="11074"/>
                  </a:cubicBezTo>
                  <a:cubicBezTo>
                    <a:pt x="13358" y="11270"/>
                    <a:pt x="13786" y="11456"/>
                    <a:pt x="14215" y="11638"/>
                  </a:cubicBezTo>
                  <a:cubicBezTo>
                    <a:pt x="14146" y="11632"/>
                    <a:pt x="14077" y="11626"/>
                    <a:pt x="14009" y="11621"/>
                  </a:cubicBezTo>
                  <a:cubicBezTo>
                    <a:pt x="13821" y="11605"/>
                    <a:pt x="13634" y="11591"/>
                    <a:pt x="13445" y="11576"/>
                  </a:cubicBezTo>
                  <a:cubicBezTo>
                    <a:pt x="13163" y="11553"/>
                    <a:pt x="12880" y="11542"/>
                    <a:pt x="12596" y="11542"/>
                  </a:cubicBezTo>
                  <a:cubicBezTo>
                    <a:pt x="12519" y="11542"/>
                    <a:pt x="12441" y="11543"/>
                    <a:pt x="12364" y="11545"/>
                  </a:cubicBezTo>
                  <a:cubicBezTo>
                    <a:pt x="11661" y="11557"/>
                    <a:pt x="10960" y="11625"/>
                    <a:pt x="10261" y="11703"/>
                  </a:cubicBezTo>
                  <a:cubicBezTo>
                    <a:pt x="9890" y="11744"/>
                    <a:pt x="9522" y="11808"/>
                    <a:pt x="9154" y="11868"/>
                  </a:cubicBezTo>
                  <a:cubicBezTo>
                    <a:pt x="8837" y="11901"/>
                    <a:pt x="8518" y="11938"/>
                    <a:pt x="8201" y="11978"/>
                  </a:cubicBezTo>
                  <a:cubicBezTo>
                    <a:pt x="8109" y="11990"/>
                    <a:pt x="8017" y="12007"/>
                    <a:pt x="7926" y="12025"/>
                  </a:cubicBezTo>
                  <a:cubicBezTo>
                    <a:pt x="7855" y="12031"/>
                    <a:pt x="7784" y="12037"/>
                    <a:pt x="7712" y="12047"/>
                  </a:cubicBezTo>
                  <a:cubicBezTo>
                    <a:pt x="7531" y="12073"/>
                    <a:pt x="7352" y="12111"/>
                    <a:pt x="7171" y="12129"/>
                  </a:cubicBezTo>
                  <a:cubicBezTo>
                    <a:pt x="7099" y="12137"/>
                    <a:pt x="7027" y="12140"/>
                    <a:pt x="6955" y="12140"/>
                  </a:cubicBezTo>
                  <a:cubicBezTo>
                    <a:pt x="6682" y="12140"/>
                    <a:pt x="6406" y="12094"/>
                    <a:pt x="6137" y="12061"/>
                  </a:cubicBezTo>
                  <a:lnTo>
                    <a:pt x="6136" y="12061"/>
                  </a:lnTo>
                  <a:cubicBezTo>
                    <a:pt x="5879" y="12030"/>
                    <a:pt x="5544" y="12056"/>
                    <a:pt x="5319" y="11905"/>
                  </a:cubicBezTo>
                  <a:cubicBezTo>
                    <a:pt x="5074" y="11741"/>
                    <a:pt x="4887" y="11461"/>
                    <a:pt x="4719" y="11223"/>
                  </a:cubicBezTo>
                  <a:cubicBezTo>
                    <a:pt x="4543" y="10976"/>
                    <a:pt x="4343" y="10719"/>
                    <a:pt x="4242" y="10431"/>
                  </a:cubicBezTo>
                  <a:cubicBezTo>
                    <a:pt x="4200" y="10311"/>
                    <a:pt x="4180" y="10186"/>
                    <a:pt x="4183" y="10059"/>
                  </a:cubicBezTo>
                  <a:cubicBezTo>
                    <a:pt x="4184" y="9992"/>
                    <a:pt x="4178" y="9924"/>
                    <a:pt x="4162" y="9858"/>
                  </a:cubicBezTo>
                  <a:cubicBezTo>
                    <a:pt x="4151" y="9806"/>
                    <a:pt x="4128" y="9758"/>
                    <a:pt x="4145" y="9710"/>
                  </a:cubicBezTo>
                  <a:cubicBezTo>
                    <a:pt x="4175" y="9630"/>
                    <a:pt x="4275" y="9559"/>
                    <a:pt x="4343" y="9515"/>
                  </a:cubicBezTo>
                  <a:cubicBezTo>
                    <a:pt x="4451" y="9445"/>
                    <a:pt x="4559" y="9432"/>
                    <a:pt x="4686" y="9425"/>
                  </a:cubicBezTo>
                  <a:cubicBezTo>
                    <a:pt x="4729" y="9422"/>
                    <a:pt x="4772" y="9422"/>
                    <a:pt x="4814" y="9422"/>
                  </a:cubicBezTo>
                  <a:cubicBezTo>
                    <a:pt x="4912" y="9422"/>
                    <a:pt x="5009" y="9426"/>
                    <a:pt x="5107" y="9426"/>
                  </a:cubicBezTo>
                  <a:cubicBezTo>
                    <a:pt x="5114" y="9426"/>
                    <a:pt x="5121" y="9426"/>
                    <a:pt x="5128" y="9426"/>
                  </a:cubicBezTo>
                  <a:cubicBezTo>
                    <a:pt x="5294" y="9425"/>
                    <a:pt x="5457" y="9399"/>
                    <a:pt x="5622" y="9379"/>
                  </a:cubicBezTo>
                  <a:cubicBezTo>
                    <a:pt x="5962" y="9336"/>
                    <a:pt x="6307" y="9298"/>
                    <a:pt x="6649" y="9270"/>
                  </a:cubicBezTo>
                  <a:cubicBezTo>
                    <a:pt x="6863" y="9251"/>
                    <a:pt x="7083" y="9236"/>
                    <a:pt x="7301" y="9236"/>
                  </a:cubicBezTo>
                  <a:close/>
                  <a:moveTo>
                    <a:pt x="17065" y="11984"/>
                  </a:moveTo>
                  <a:cubicBezTo>
                    <a:pt x="17094" y="11991"/>
                    <a:pt x="17122" y="11999"/>
                    <a:pt x="17150" y="12010"/>
                  </a:cubicBezTo>
                  <a:cubicBezTo>
                    <a:pt x="17224" y="12037"/>
                    <a:pt x="17296" y="12065"/>
                    <a:pt x="17374" y="12076"/>
                  </a:cubicBezTo>
                  <a:cubicBezTo>
                    <a:pt x="17409" y="12080"/>
                    <a:pt x="17445" y="12085"/>
                    <a:pt x="17479" y="12094"/>
                  </a:cubicBezTo>
                  <a:cubicBezTo>
                    <a:pt x="17391" y="12114"/>
                    <a:pt x="17302" y="12133"/>
                    <a:pt x="17214" y="12146"/>
                  </a:cubicBezTo>
                  <a:cubicBezTo>
                    <a:pt x="17172" y="12152"/>
                    <a:pt x="17131" y="12156"/>
                    <a:pt x="17089" y="12159"/>
                  </a:cubicBezTo>
                  <a:cubicBezTo>
                    <a:pt x="17056" y="12125"/>
                    <a:pt x="17020" y="12094"/>
                    <a:pt x="16985" y="12061"/>
                  </a:cubicBezTo>
                  <a:cubicBezTo>
                    <a:pt x="16993" y="12049"/>
                    <a:pt x="16999" y="12034"/>
                    <a:pt x="17004" y="12019"/>
                  </a:cubicBezTo>
                  <a:cubicBezTo>
                    <a:pt x="17024" y="12008"/>
                    <a:pt x="17045" y="11995"/>
                    <a:pt x="17065" y="11984"/>
                  </a:cubicBezTo>
                  <a:close/>
                  <a:moveTo>
                    <a:pt x="18424" y="12104"/>
                  </a:moveTo>
                  <a:cubicBezTo>
                    <a:pt x="18455" y="12116"/>
                    <a:pt x="18485" y="12126"/>
                    <a:pt x="18517" y="12136"/>
                  </a:cubicBezTo>
                  <a:cubicBezTo>
                    <a:pt x="18736" y="12204"/>
                    <a:pt x="18969" y="12240"/>
                    <a:pt x="19173" y="12350"/>
                  </a:cubicBezTo>
                  <a:cubicBezTo>
                    <a:pt x="19382" y="12464"/>
                    <a:pt x="19575" y="12608"/>
                    <a:pt x="19768" y="12748"/>
                  </a:cubicBezTo>
                  <a:cubicBezTo>
                    <a:pt x="19808" y="12775"/>
                    <a:pt x="19844" y="12804"/>
                    <a:pt x="19882" y="12834"/>
                  </a:cubicBezTo>
                  <a:cubicBezTo>
                    <a:pt x="19656" y="12751"/>
                    <a:pt x="19425" y="12676"/>
                    <a:pt x="19201" y="12585"/>
                  </a:cubicBezTo>
                  <a:cubicBezTo>
                    <a:pt x="18874" y="12453"/>
                    <a:pt x="18549" y="12315"/>
                    <a:pt x="18221" y="12182"/>
                  </a:cubicBezTo>
                  <a:cubicBezTo>
                    <a:pt x="18212" y="12179"/>
                    <a:pt x="18201" y="12174"/>
                    <a:pt x="18192" y="12171"/>
                  </a:cubicBezTo>
                  <a:cubicBezTo>
                    <a:pt x="18269" y="12150"/>
                    <a:pt x="18347" y="12128"/>
                    <a:pt x="18424" y="12104"/>
                  </a:cubicBezTo>
                  <a:close/>
                  <a:moveTo>
                    <a:pt x="15576" y="12330"/>
                  </a:moveTo>
                  <a:cubicBezTo>
                    <a:pt x="15657" y="12338"/>
                    <a:pt x="15738" y="12346"/>
                    <a:pt x="15819" y="12355"/>
                  </a:cubicBezTo>
                  <a:cubicBezTo>
                    <a:pt x="15991" y="12371"/>
                    <a:pt x="16165" y="12389"/>
                    <a:pt x="16339" y="12403"/>
                  </a:cubicBezTo>
                  <a:cubicBezTo>
                    <a:pt x="16145" y="12470"/>
                    <a:pt x="15970" y="12571"/>
                    <a:pt x="15796" y="12679"/>
                  </a:cubicBezTo>
                  <a:cubicBezTo>
                    <a:pt x="15709" y="12735"/>
                    <a:pt x="15621" y="12788"/>
                    <a:pt x="15539" y="12848"/>
                  </a:cubicBezTo>
                  <a:cubicBezTo>
                    <a:pt x="15440" y="12918"/>
                    <a:pt x="15355" y="13005"/>
                    <a:pt x="15258" y="13077"/>
                  </a:cubicBezTo>
                  <a:cubicBezTo>
                    <a:pt x="15180" y="13133"/>
                    <a:pt x="15092" y="13176"/>
                    <a:pt x="15014" y="13233"/>
                  </a:cubicBezTo>
                  <a:cubicBezTo>
                    <a:pt x="14984" y="13254"/>
                    <a:pt x="14957" y="13277"/>
                    <a:pt x="14930" y="13300"/>
                  </a:cubicBezTo>
                  <a:cubicBezTo>
                    <a:pt x="14975" y="13230"/>
                    <a:pt x="15018" y="13159"/>
                    <a:pt x="15060" y="13087"/>
                  </a:cubicBezTo>
                  <a:cubicBezTo>
                    <a:pt x="15175" y="12880"/>
                    <a:pt x="15306" y="12681"/>
                    <a:pt x="15452" y="12492"/>
                  </a:cubicBezTo>
                  <a:lnTo>
                    <a:pt x="15451" y="12492"/>
                  </a:lnTo>
                  <a:cubicBezTo>
                    <a:pt x="15494" y="12438"/>
                    <a:pt x="15534" y="12384"/>
                    <a:pt x="15576" y="12330"/>
                  </a:cubicBezTo>
                  <a:close/>
                  <a:moveTo>
                    <a:pt x="25695" y="8651"/>
                  </a:moveTo>
                  <a:cubicBezTo>
                    <a:pt x="25755" y="8651"/>
                    <a:pt x="25815" y="8652"/>
                    <a:pt x="25875" y="8656"/>
                  </a:cubicBezTo>
                  <a:cubicBezTo>
                    <a:pt x="26040" y="8666"/>
                    <a:pt x="26206" y="8687"/>
                    <a:pt x="26372" y="8696"/>
                  </a:cubicBezTo>
                  <a:cubicBezTo>
                    <a:pt x="26544" y="8704"/>
                    <a:pt x="26711" y="8709"/>
                    <a:pt x="26876" y="8762"/>
                  </a:cubicBezTo>
                  <a:cubicBezTo>
                    <a:pt x="27163" y="8852"/>
                    <a:pt x="27459" y="8882"/>
                    <a:pt x="27741" y="8998"/>
                  </a:cubicBezTo>
                  <a:cubicBezTo>
                    <a:pt x="27869" y="9051"/>
                    <a:pt x="27996" y="9111"/>
                    <a:pt x="28104" y="9199"/>
                  </a:cubicBezTo>
                  <a:cubicBezTo>
                    <a:pt x="28202" y="9278"/>
                    <a:pt x="28341" y="9410"/>
                    <a:pt x="28356" y="9543"/>
                  </a:cubicBezTo>
                  <a:cubicBezTo>
                    <a:pt x="28362" y="9605"/>
                    <a:pt x="28345" y="9674"/>
                    <a:pt x="28340" y="9735"/>
                  </a:cubicBezTo>
                  <a:cubicBezTo>
                    <a:pt x="28335" y="9806"/>
                    <a:pt x="28338" y="9881"/>
                    <a:pt x="28323" y="9951"/>
                  </a:cubicBezTo>
                  <a:cubicBezTo>
                    <a:pt x="28308" y="10026"/>
                    <a:pt x="28271" y="10097"/>
                    <a:pt x="28249" y="10170"/>
                  </a:cubicBezTo>
                  <a:cubicBezTo>
                    <a:pt x="28224" y="10252"/>
                    <a:pt x="28209" y="10338"/>
                    <a:pt x="28191" y="10420"/>
                  </a:cubicBezTo>
                  <a:cubicBezTo>
                    <a:pt x="28159" y="10573"/>
                    <a:pt x="28112" y="10717"/>
                    <a:pt x="28030" y="10851"/>
                  </a:cubicBezTo>
                  <a:cubicBezTo>
                    <a:pt x="27943" y="10994"/>
                    <a:pt x="27851" y="11130"/>
                    <a:pt x="27774" y="11280"/>
                  </a:cubicBezTo>
                  <a:cubicBezTo>
                    <a:pt x="27616" y="11590"/>
                    <a:pt x="27434" y="11870"/>
                    <a:pt x="27241" y="12159"/>
                  </a:cubicBezTo>
                  <a:cubicBezTo>
                    <a:pt x="27077" y="12404"/>
                    <a:pt x="26922" y="12662"/>
                    <a:pt x="26687" y="12845"/>
                  </a:cubicBezTo>
                  <a:cubicBezTo>
                    <a:pt x="26405" y="13064"/>
                    <a:pt x="26080" y="13235"/>
                    <a:pt x="25784" y="13435"/>
                  </a:cubicBezTo>
                  <a:cubicBezTo>
                    <a:pt x="25516" y="13614"/>
                    <a:pt x="25250" y="13771"/>
                    <a:pt x="24942" y="13875"/>
                  </a:cubicBezTo>
                  <a:cubicBezTo>
                    <a:pt x="24652" y="13973"/>
                    <a:pt x="24349" y="14029"/>
                    <a:pt x="24047" y="14076"/>
                  </a:cubicBezTo>
                  <a:cubicBezTo>
                    <a:pt x="23904" y="14099"/>
                    <a:pt x="23758" y="14128"/>
                    <a:pt x="23612" y="14138"/>
                  </a:cubicBezTo>
                  <a:cubicBezTo>
                    <a:pt x="23588" y="14140"/>
                    <a:pt x="23565" y="14141"/>
                    <a:pt x="23541" y="14141"/>
                  </a:cubicBezTo>
                  <a:cubicBezTo>
                    <a:pt x="23390" y="14141"/>
                    <a:pt x="23239" y="14110"/>
                    <a:pt x="23088" y="14096"/>
                  </a:cubicBezTo>
                  <a:cubicBezTo>
                    <a:pt x="22920" y="14079"/>
                    <a:pt x="22759" y="14075"/>
                    <a:pt x="22598" y="14019"/>
                  </a:cubicBezTo>
                  <a:cubicBezTo>
                    <a:pt x="22420" y="13956"/>
                    <a:pt x="22242" y="13894"/>
                    <a:pt x="22065" y="13827"/>
                  </a:cubicBezTo>
                  <a:cubicBezTo>
                    <a:pt x="21853" y="13746"/>
                    <a:pt x="21640" y="13663"/>
                    <a:pt x="21430" y="13575"/>
                  </a:cubicBezTo>
                  <a:cubicBezTo>
                    <a:pt x="21402" y="13557"/>
                    <a:pt x="21374" y="13538"/>
                    <a:pt x="21347" y="13519"/>
                  </a:cubicBezTo>
                  <a:cubicBezTo>
                    <a:pt x="21134" y="13375"/>
                    <a:pt x="20934" y="13215"/>
                    <a:pt x="20726" y="13064"/>
                  </a:cubicBezTo>
                  <a:cubicBezTo>
                    <a:pt x="20525" y="12917"/>
                    <a:pt x="20345" y="12747"/>
                    <a:pt x="20150" y="12593"/>
                  </a:cubicBezTo>
                  <a:cubicBezTo>
                    <a:pt x="19956" y="12438"/>
                    <a:pt x="19755" y="12296"/>
                    <a:pt x="19547" y="12164"/>
                  </a:cubicBezTo>
                  <a:cubicBezTo>
                    <a:pt x="19355" y="12040"/>
                    <a:pt x="19146" y="11946"/>
                    <a:pt x="18927" y="11884"/>
                  </a:cubicBezTo>
                  <a:cubicBezTo>
                    <a:pt x="19041" y="11817"/>
                    <a:pt x="19151" y="11745"/>
                    <a:pt x="19260" y="11670"/>
                  </a:cubicBezTo>
                  <a:cubicBezTo>
                    <a:pt x="19454" y="11538"/>
                    <a:pt x="19652" y="11412"/>
                    <a:pt x="19847" y="11280"/>
                  </a:cubicBezTo>
                  <a:cubicBezTo>
                    <a:pt x="20261" y="11000"/>
                    <a:pt x="20693" y="10745"/>
                    <a:pt x="21114" y="10476"/>
                  </a:cubicBezTo>
                  <a:cubicBezTo>
                    <a:pt x="21504" y="10226"/>
                    <a:pt x="21861" y="9931"/>
                    <a:pt x="22234" y="9659"/>
                  </a:cubicBezTo>
                  <a:cubicBezTo>
                    <a:pt x="22421" y="9522"/>
                    <a:pt x="22605" y="9384"/>
                    <a:pt x="22778" y="9229"/>
                  </a:cubicBezTo>
                  <a:cubicBezTo>
                    <a:pt x="22868" y="9148"/>
                    <a:pt x="22966" y="9075"/>
                    <a:pt x="23059" y="8998"/>
                  </a:cubicBezTo>
                  <a:cubicBezTo>
                    <a:pt x="23291" y="8955"/>
                    <a:pt x="23524" y="8915"/>
                    <a:pt x="23759" y="8879"/>
                  </a:cubicBezTo>
                  <a:cubicBezTo>
                    <a:pt x="24124" y="8826"/>
                    <a:pt x="24496" y="8815"/>
                    <a:pt x="24856" y="8742"/>
                  </a:cubicBezTo>
                  <a:cubicBezTo>
                    <a:pt x="25125" y="8687"/>
                    <a:pt x="25415" y="8651"/>
                    <a:pt x="25695" y="8651"/>
                  </a:cubicBezTo>
                  <a:close/>
                  <a:moveTo>
                    <a:pt x="27072" y="15342"/>
                  </a:moveTo>
                  <a:lnTo>
                    <a:pt x="27072" y="15342"/>
                  </a:lnTo>
                  <a:cubicBezTo>
                    <a:pt x="27069" y="15371"/>
                    <a:pt x="27065" y="15403"/>
                    <a:pt x="27062" y="15433"/>
                  </a:cubicBezTo>
                  <a:lnTo>
                    <a:pt x="27061" y="15434"/>
                  </a:lnTo>
                  <a:cubicBezTo>
                    <a:pt x="27045" y="15441"/>
                    <a:pt x="27029" y="15447"/>
                    <a:pt x="27014" y="15454"/>
                  </a:cubicBezTo>
                  <a:cubicBezTo>
                    <a:pt x="27003" y="15459"/>
                    <a:pt x="26993" y="15465"/>
                    <a:pt x="26983" y="15472"/>
                  </a:cubicBezTo>
                  <a:cubicBezTo>
                    <a:pt x="26995" y="15454"/>
                    <a:pt x="27006" y="15435"/>
                    <a:pt x="27019" y="15418"/>
                  </a:cubicBezTo>
                  <a:cubicBezTo>
                    <a:pt x="27033" y="15397"/>
                    <a:pt x="27052" y="15369"/>
                    <a:pt x="27072" y="15342"/>
                  </a:cubicBezTo>
                  <a:close/>
                  <a:moveTo>
                    <a:pt x="11664" y="11953"/>
                  </a:moveTo>
                  <a:cubicBezTo>
                    <a:pt x="12033" y="11953"/>
                    <a:pt x="12403" y="11985"/>
                    <a:pt x="12771" y="12021"/>
                  </a:cubicBezTo>
                  <a:cubicBezTo>
                    <a:pt x="13281" y="12072"/>
                    <a:pt x="13790" y="12115"/>
                    <a:pt x="14298" y="12175"/>
                  </a:cubicBezTo>
                  <a:cubicBezTo>
                    <a:pt x="14599" y="12211"/>
                    <a:pt x="14898" y="12250"/>
                    <a:pt x="15199" y="12286"/>
                  </a:cubicBezTo>
                  <a:cubicBezTo>
                    <a:pt x="15121" y="12387"/>
                    <a:pt x="15042" y="12490"/>
                    <a:pt x="14971" y="12597"/>
                  </a:cubicBezTo>
                  <a:cubicBezTo>
                    <a:pt x="14836" y="12798"/>
                    <a:pt x="14728" y="13017"/>
                    <a:pt x="14590" y="13218"/>
                  </a:cubicBezTo>
                  <a:cubicBezTo>
                    <a:pt x="14314" y="13626"/>
                    <a:pt x="14012" y="14019"/>
                    <a:pt x="13797" y="14466"/>
                  </a:cubicBezTo>
                  <a:cubicBezTo>
                    <a:pt x="13702" y="14666"/>
                    <a:pt x="13564" y="14842"/>
                    <a:pt x="13483" y="15050"/>
                  </a:cubicBezTo>
                  <a:cubicBezTo>
                    <a:pt x="13476" y="15056"/>
                    <a:pt x="13470" y="15062"/>
                    <a:pt x="13464" y="15070"/>
                  </a:cubicBezTo>
                  <a:cubicBezTo>
                    <a:pt x="13307" y="15229"/>
                    <a:pt x="13158" y="15381"/>
                    <a:pt x="13023" y="15560"/>
                  </a:cubicBezTo>
                  <a:cubicBezTo>
                    <a:pt x="12960" y="15643"/>
                    <a:pt x="12899" y="15730"/>
                    <a:pt x="12823" y="15800"/>
                  </a:cubicBezTo>
                  <a:cubicBezTo>
                    <a:pt x="12743" y="15871"/>
                    <a:pt x="12657" y="15934"/>
                    <a:pt x="12588" y="16018"/>
                  </a:cubicBezTo>
                  <a:cubicBezTo>
                    <a:pt x="12522" y="16099"/>
                    <a:pt x="12468" y="16192"/>
                    <a:pt x="12410" y="16278"/>
                  </a:cubicBezTo>
                  <a:cubicBezTo>
                    <a:pt x="12342" y="16379"/>
                    <a:pt x="12263" y="16472"/>
                    <a:pt x="12187" y="16568"/>
                  </a:cubicBezTo>
                  <a:cubicBezTo>
                    <a:pt x="12046" y="16748"/>
                    <a:pt x="11906" y="16926"/>
                    <a:pt x="11760" y="17103"/>
                  </a:cubicBezTo>
                  <a:cubicBezTo>
                    <a:pt x="11620" y="17276"/>
                    <a:pt x="11500" y="17470"/>
                    <a:pt x="11336" y="17622"/>
                  </a:cubicBezTo>
                  <a:cubicBezTo>
                    <a:pt x="11022" y="17910"/>
                    <a:pt x="10573" y="18108"/>
                    <a:pt x="10147" y="18140"/>
                  </a:cubicBezTo>
                  <a:cubicBezTo>
                    <a:pt x="10099" y="18144"/>
                    <a:pt x="10051" y="18145"/>
                    <a:pt x="10002" y="18145"/>
                  </a:cubicBezTo>
                  <a:cubicBezTo>
                    <a:pt x="9811" y="18145"/>
                    <a:pt x="9619" y="18119"/>
                    <a:pt x="9430" y="18097"/>
                  </a:cubicBezTo>
                  <a:cubicBezTo>
                    <a:pt x="9203" y="18070"/>
                    <a:pt x="8978" y="18049"/>
                    <a:pt x="8750" y="18038"/>
                  </a:cubicBezTo>
                  <a:cubicBezTo>
                    <a:pt x="8518" y="18027"/>
                    <a:pt x="8287" y="18019"/>
                    <a:pt x="8056" y="17994"/>
                  </a:cubicBezTo>
                  <a:cubicBezTo>
                    <a:pt x="7813" y="17968"/>
                    <a:pt x="7587" y="17904"/>
                    <a:pt x="7353" y="17835"/>
                  </a:cubicBezTo>
                  <a:cubicBezTo>
                    <a:pt x="7133" y="17769"/>
                    <a:pt x="6902" y="17725"/>
                    <a:pt x="6711" y="17593"/>
                  </a:cubicBezTo>
                  <a:cubicBezTo>
                    <a:pt x="6533" y="17473"/>
                    <a:pt x="6375" y="17328"/>
                    <a:pt x="6241" y="17161"/>
                  </a:cubicBezTo>
                  <a:cubicBezTo>
                    <a:pt x="5991" y="16846"/>
                    <a:pt x="5869" y="16445"/>
                    <a:pt x="5753" y="16066"/>
                  </a:cubicBezTo>
                  <a:cubicBezTo>
                    <a:pt x="5687" y="15849"/>
                    <a:pt x="5616" y="15632"/>
                    <a:pt x="5573" y="15409"/>
                  </a:cubicBezTo>
                  <a:cubicBezTo>
                    <a:pt x="5528" y="15170"/>
                    <a:pt x="5544" y="14945"/>
                    <a:pt x="5557" y="14704"/>
                  </a:cubicBezTo>
                  <a:cubicBezTo>
                    <a:pt x="5568" y="14481"/>
                    <a:pt x="5590" y="14268"/>
                    <a:pt x="5642" y="14050"/>
                  </a:cubicBezTo>
                  <a:cubicBezTo>
                    <a:pt x="5663" y="13961"/>
                    <a:pt x="5677" y="13882"/>
                    <a:pt x="5747" y="13820"/>
                  </a:cubicBezTo>
                  <a:cubicBezTo>
                    <a:pt x="5831" y="13744"/>
                    <a:pt x="5918" y="13673"/>
                    <a:pt x="6001" y="13594"/>
                  </a:cubicBezTo>
                  <a:cubicBezTo>
                    <a:pt x="6312" y="13299"/>
                    <a:pt x="6610" y="12975"/>
                    <a:pt x="6978" y="12750"/>
                  </a:cubicBezTo>
                  <a:cubicBezTo>
                    <a:pt x="7211" y="12609"/>
                    <a:pt x="7462" y="12500"/>
                    <a:pt x="7723" y="12425"/>
                  </a:cubicBezTo>
                  <a:cubicBezTo>
                    <a:pt x="7994" y="12391"/>
                    <a:pt x="8267" y="12368"/>
                    <a:pt x="8539" y="12331"/>
                  </a:cubicBezTo>
                  <a:cubicBezTo>
                    <a:pt x="8904" y="12280"/>
                    <a:pt x="9265" y="12209"/>
                    <a:pt x="9629" y="12151"/>
                  </a:cubicBezTo>
                  <a:cubicBezTo>
                    <a:pt x="9656" y="12146"/>
                    <a:pt x="9684" y="12143"/>
                    <a:pt x="9712" y="12138"/>
                  </a:cubicBezTo>
                  <a:lnTo>
                    <a:pt x="9763" y="12133"/>
                  </a:lnTo>
                  <a:cubicBezTo>
                    <a:pt x="10264" y="12083"/>
                    <a:pt x="10765" y="12003"/>
                    <a:pt x="11267" y="11967"/>
                  </a:cubicBezTo>
                  <a:cubicBezTo>
                    <a:pt x="11399" y="11958"/>
                    <a:pt x="11531" y="11953"/>
                    <a:pt x="11664" y="11953"/>
                  </a:cubicBezTo>
                  <a:close/>
                  <a:moveTo>
                    <a:pt x="17808" y="12268"/>
                  </a:moveTo>
                  <a:cubicBezTo>
                    <a:pt x="17944" y="12328"/>
                    <a:pt x="18086" y="12380"/>
                    <a:pt x="18224" y="12437"/>
                  </a:cubicBezTo>
                  <a:cubicBezTo>
                    <a:pt x="18550" y="12575"/>
                    <a:pt x="18871" y="12722"/>
                    <a:pt x="19197" y="12861"/>
                  </a:cubicBezTo>
                  <a:cubicBezTo>
                    <a:pt x="19503" y="12991"/>
                    <a:pt x="19826" y="13088"/>
                    <a:pt x="20127" y="13228"/>
                  </a:cubicBezTo>
                  <a:cubicBezTo>
                    <a:pt x="20422" y="13364"/>
                    <a:pt x="20688" y="13551"/>
                    <a:pt x="20980" y="13689"/>
                  </a:cubicBezTo>
                  <a:cubicBezTo>
                    <a:pt x="21328" y="13941"/>
                    <a:pt x="21681" y="14167"/>
                    <a:pt x="21978" y="14484"/>
                  </a:cubicBezTo>
                  <a:cubicBezTo>
                    <a:pt x="22281" y="14810"/>
                    <a:pt x="22488" y="15181"/>
                    <a:pt x="22686" y="15577"/>
                  </a:cubicBezTo>
                  <a:cubicBezTo>
                    <a:pt x="22787" y="15776"/>
                    <a:pt x="22896" y="15992"/>
                    <a:pt x="22901" y="16219"/>
                  </a:cubicBezTo>
                  <a:cubicBezTo>
                    <a:pt x="22906" y="16442"/>
                    <a:pt x="22841" y="16663"/>
                    <a:pt x="22770" y="16872"/>
                  </a:cubicBezTo>
                  <a:cubicBezTo>
                    <a:pt x="22645" y="17237"/>
                    <a:pt x="22453" y="17594"/>
                    <a:pt x="22096" y="17774"/>
                  </a:cubicBezTo>
                  <a:cubicBezTo>
                    <a:pt x="21682" y="17984"/>
                    <a:pt x="21217" y="18022"/>
                    <a:pt x="20775" y="18143"/>
                  </a:cubicBezTo>
                  <a:cubicBezTo>
                    <a:pt x="20568" y="18198"/>
                    <a:pt x="20371" y="18282"/>
                    <a:pt x="20169" y="18353"/>
                  </a:cubicBezTo>
                  <a:cubicBezTo>
                    <a:pt x="19973" y="18421"/>
                    <a:pt x="19768" y="18456"/>
                    <a:pt x="19560" y="18456"/>
                  </a:cubicBezTo>
                  <a:cubicBezTo>
                    <a:pt x="19554" y="18456"/>
                    <a:pt x="19548" y="18456"/>
                    <a:pt x="19542" y="18456"/>
                  </a:cubicBezTo>
                  <a:cubicBezTo>
                    <a:pt x="19037" y="18456"/>
                    <a:pt x="18525" y="18506"/>
                    <a:pt x="18021" y="18558"/>
                  </a:cubicBezTo>
                  <a:cubicBezTo>
                    <a:pt x="17621" y="18599"/>
                    <a:pt x="17232" y="18662"/>
                    <a:pt x="16834" y="18662"/>
                  </a:cubicBezTo>
                  <a:cubicBezTo>
                    <a:pt x="16725" y="18662"/>
                    <a:pt x="16615" y="18657"/>
                    <a:pt x="16504" y="18646"/>
                  </a:cubicBezTo>
                  <a:cubicBezTo>
                    <a:pt x="16244" y="18620"/>
                    <a:pt x="15984" y="18585"/>
                    <a:pt x="15723" y="18565"/>
                  </a:cubicBezTo>
                  <a:cubicBezTo>
                    <a:pt x="15610" y="18557"/>
                    <a:pt x="15497" y="18548"/>
                    <a:pt x="15384" y="18548"/>
                  </a:cubicBezTo>
                  <a:cubicBezTo>
                    <a:pt x="15372" y="18548"/>
                    <a:pt x="15360" y="18548"/>
                    <a:pt x="15348" y="18548"/>
                  </a:cubicBezTo>
                  <a:cubicBezTo>
                    <a:pt x="15228" y="18550"/>
                    <a:pt x="15112" y="18575"/>
                    <a:pt x="14993" y="18580"/>
                  </a:cubicBezTo>
                  <a:cubicBezTo>
                    <a:pt x="14977" y="18581"/>
                    <a:pt x="14962" y="18581"/>
                    <a:pt x="14947" y="18581"/>
                  </a:cubicBezTo>
                  <a:cubicBezTo>
                    <a:pt x="14846" y="18581"/>
                    <a:pt x="14745" y="18565"/>
                    <a:pt x="14646" y="18557"/>
                  </a:cubicBezTo>
                  <a:cubicBezTo>
                    <a:pt x="14540" y="18547"/>
                    <a:pt x="14432" y="18544"/>
                    <a:pt x="14330" y="18511"/>
                  </a:cubicBezTo>
                  <a:cubicBezTo>
                    <a:pt x="14149" y="18452"/>
                    <a:pt x="13999" y="18311"/>
                    <a:pt x="13868" y="18179"/>
                  </a:cubicBezTo>
                  <a:cubicBezTo>
                    <a:pt x="13568" y="17875"/>
                    <a:pt x="13390" y="17507"/>
                    <a:pt x="13387" y="17074"/>
                  </a:cubicBezTo>
                  <a:cubicBezTo>
                    <a:pt x="13386" y="16828"/>
                    <a:pt x="13425" y="16582"/>
                    <a:pt x="13486" y="16343"/>
                  </a:cubicBezTo>
                  <a:cubicBezTo>
                    <a:pt x="13548" y="16099"/>
                    <a:pt x="13570" y="15846"/>
                    <a:pt x="13644" y="15605"/>
                  </a:cubicBezTo>
                  <a:cubicBezTo>
                    <a:pt x="13683" y="15481"/>
                    <a:pt x="13721" y="15357"/>
                    <a:pt x="13767" y="15236"/>
                  </a:cubicBezTo>
                  <a:cubicBezTo>
                    <a:pt x="13772" y="15230"/>
                    <a:pt x="13778" y="15225"/>
                    <a:pt x="13783" y="15218"/>
                  </a:cubicBezTo>
                  <a:cubicBezTo>
                    <a:pt x="13933" y="15049"/>
                    <a:pt x="14061" y="14861"/>
                    <a:pt x="14218" y="14698"/>
                  </a:cubicBezTo>
                  <a:cubicBezTo>
                    <a:pt x="14383" y="14529"/>
                    <a:pt x="14539" y="14352"/>
                    <a:pt x="14677" y="14161"/>
                  </a:cubicBezTo>
                  <a:cubicBezTo>
                    <a:pt x="14804" y="13985"/>
                    <a:pt x="14913" y="13794"/>
                    <a:pt x="15061" y="13634"/>
                  </a:cubicBezTo>
                  <a:cubicBezTo>
                    <a:pt x="15211" y="13472"/>
                    <a:pt x="15415" y="13382"/>
                    <a:pt x="15579" y="13236"/>
                  </a:cubicBezTo>
                  <a:cubicBezTo>
                    <a:pt x="15739" y="13097"/>
                    <a:pt x="15920" y="12984"/>
                    <a:pt x="16102" y="12878"/>
                  </a:cubicBezTo>
                  <a:cubicBezTo>
                    <a:pt x="16282" y="12775"/>
                    <a:pt x="16474" y="12697"/>
                    <a:pt x="16674" y="12648"/>
                  </a:cubicBezTo>
                  <a:cubicBezTo>
                    <a:pt x="16857" y="12603"/>
                    <a:pt x="17061" y="12615"/>
                    <a:pt x="17180" y="12447"/>
                  </a:cubicBezTo>
                  <a:cubicBezTo>
                    <a:pt x="17190" y="12432"/>
                    <a:pt x="17198" y="12414"/>
                    <a:pt x="17204" y="12397"/>
                  </a:cubicBezTo>
                  <a:cubicBezTo>
                    <a:pt x="17230" y="12393"/>
                    <a:pt x="17255" y="12391"/>
                    <a:pt x="17280" y="12387"/>
                  </a:cubicBezTo>
                  <a:cubicBezTo>
                    <a:pt x="17457" y="12358"/>
                    <a:pt x="17633" y="12313"/>
                    <a:pt x="17808" y="12268"/>
                  </a:cubicBezTo>
                  <a:close/>
                  <a:moveTo>
                    <a:pt x="3404" y="20701"/>
                  </a:moveTo>
                  <a:cubicBezTo>
                    <a:pt x="3559" y="20701"/>
                    <a:pt x="3714" y="20714"/>
                    <a:pt x="3869" y="20726"/>
                  </a:cubicBezTo>
                  <a:cubicBezTo>
                    <a:pt x="4318" y="20760"/>
                    <a:pt x="4768" y="20807"/>
                    <a:pt x="5217" y="20843"/>
                  </a:cubicBezTo>
                  <a:cubicBezTo>
                    <a:pt x="5430" y="20861"/>
                    <a:pt x="5644" y="20883"/>
                    <a:pt x="5858" y="20892"/>
                  </a:cubicBezTo>
                  <a:cubicBezTo>
                    <a:pt x="5962" y="20898"/>
                    <a:pt x="6069" y="20899"/>
                    <a:pt x="6171" y="20922"/>
                  </a:cubicBezTo>
                  <a:cubicBezTo>
                    <a:pt x="6270" y="20945"/>
                    <a:pt x="6365" y="20985"/>
                    <a:pt x="6463" y="21008"/>
                  </a:cubicBezTo>
                  <a:cubicBezTo>
                    <a:pt x="6673" y="21056"/>
                    <a:pt x="6890" y="21040"/>
                    <a:pt x="7101" y="21057"/>
                  </a:cubicBezTo>
                  <a:cubicBezTo>
                    <a:pt x="7311" y="21073"/>
                    <a:pt x="7506" y="21143"/>
                    <a:pt x="7707" y="21194"/>
                  </a:cubicBezTo>
                  <a:cubicBezTo>
                    <a:pt x="7913" y="21247"/>
                    <a:pt x="8123" y="21294"/>
                    <a:pt x="8336" y="21305"/>
                  </a:cubicBezTo>
                  <a:cubicBezTo>
                    <a:pt x="8440" y="21311"/>
                    <a:pt x="8544" y="21310"/>
                    <a:pt x="8647" y="21319"/>
                  </a:cubicBezTo>
                  <a:cubicBezTo>
                    <a:pt x="8755" y="21327"/>
                    <a:pt x="8842" y="21362"/>
                    <a:pt x="8942" y="21395"/>
                  </a:cubicBezTo>
                  <a:cubicBezTo>
                    <a:pt x="9035" y="21427"/>
                    <a:pt x="9133" y="21437"/>
                    <a:pt x="9229" y="21457"/>
                  </a:cubicBezTo>
                  <a:cubicBezTo>
                    <a:pt x="9339" y="21479"/>
                    <a:pt x="9448" y="21505"/>
                    <a:pt x="9558" y="21524"/>
                  </a:cubicBezTo>
                  <a:cubicBezTo>
                    <a:pt x="9772" y="21561"/>
                    <a:pt x="9992" y="21566"/>
                    <a:pt x="10208" y="21585"/>
                  </a:cubicBezTo>
                  <a:cubicBezTo>
                    <a:pt x="10648" y="21621"/>
                    <a:pt x="11092" y="21644"/>
                    <a:pt x="11523" y="21737"/>
                  </a:cubicBezTo>
                  <a:cubicBezTo>
                    <a:pt x="11732" y="21783"/>
                    <a:pt x="11929" y="21857"/>
                    <a:pt x="12132" y="21917"/>
                  </a:cubicBezTo>
                  <a:cubicBezTo>
                    <a:pt x="12234" y="21948"/>
                    <a:pt x="12335" y="21974"/>
                    <a:pt x="12442" y="21976"/>
                  </a:cubicBezTo>
                  <a:cubicBezTo>
                    <a:pt x="12553" y="21977"/>
                    <a:pt x="12651" y="21983"/>
                    <a:pt x="12759" y="22015"/>
                  </a:cubicBezTo>
                  <a:cubicBezTo>
                    <a:pt x="13169" y="22134"/>
                    <a:pt x="13594" y="22252"/>
                    <a:pt x="13976" y="22451"/>
                  </a:cubicBezTo>
                  <a:cubicBezTo>
                    <a:pt x="14058" y="22493"/>
                    <a:pt x="14140" y="22540"/>
                    <a:pt x="14228" y="22568"/>
                  </a:cubicBezTo>
                  <a:cubicBezTo>
                    <a:pt x="14329" y="22600"/>
                    <a:pt x="14430" y="22593"/>
                    <a:pt x="14534" y="22605"/>
                  </a:cubicBezTo>
                  <a:cubicBezTo>
                    <a:pt x="14727" y="22626"/>
                    <a:pt x="14922" y="22681"/>
                    <a:pt x="15107" y="22738"/>
                  </a:cubicBezTo>
                  <a:cubicBezTo>
                    <a:pt x="15516" y="22862"/>
                    <a:pt x="15925" y="23007"/>
                    <a:pt x="16325" y="23160"/>
                  </a:cubicBezTo>
                  <a:cubicBezTo>
                    <a:pt x="16518" y="23234"/>
                    <a:pt x="16709" y="23315"/>
                    <a:pt x="16905" y="23384"/>
                  </a:cubicBezTo>
                  <a:cubicBezTo>
                    <a:pt x="17094" y="23450"/>
                    <a:pt x="17284" y="23515"/>
                    <a:pt x="17466" y="23600"/>
                  </a:cubicBezTo>
                  <a:cubicBezTo>
                    <a:pt x="17545" y="23638"/>
                    <a:pt x="17629" y="23679"/>
                    <a:pt x="17697" y="23735"/>
                  </a:cubicBezTo>
                  <a:cubicBezTo>
                    <a:pt x="17771" y="23796"/>
                    <a:pt x="17827" y="23880"/>
                    <a:pt x="17881" y="23955"/>
                  </a:cubicBezTo>
                  <a:cubicBezTo>
                    <a:pt x="17983" y="24100"/>
                    <a:pt x="18089" y="24229"/>
                    <a:pt x="18143" y="24400"/>
                  </a:cubicBezTo>
                  <a:cubicBezTo>
                    <a:pt x="18203" y="24591"/>
                    <a:pt x="18261" y="24784"/>
                    <a:pt x="18327" y="24974"/>
                  </a:cubicBezTo>
                  <a:cubicBezTo>
                    <a:pt x="18397" y="25176"/>
                    <a:pt x="18468" y="25378"/>
                    <a:pt x="18511" y="25588"/>
                  </a:cubicBezTo>
                  <a:cubicBezTo>
                    <a:pt x="18551" y="25781"/>
                    <a:pt x="18560" y="25977"/>
                    <a:pt x="18590" y="26169"/>
                  </a:cubicBezTo>
                  <a:cubicBezTo>
                    <a:pt x="18570" y="26138"/>
                    <a:pt x="18551" y="26107"/>
                    <a:pt x="18532" y="26072"/>
                  </a:cubicBezTo>
                  <a:cubicBezTo>
                    <a:pt x="18443" y="25904"/>
                    <a:pt x="18385" y="25725"/>
                    <a:pt x="18304" y="25554"/>
                  </a:cubicBezTo>
                  <a:cubicBezTo>
                    <a:pt x="18227" y="25389"/>
                    <a:pt x="18115" y="25240"/>
                    <a:pt x="18008" y="25093"/>
                  </a:cubicBezTo>
                  <a:cubicBezTo>
                    <a:pt x="17906" y="24952"/>
                    <a:pt x="17817" y="24799"/>
                    <a:pt x="17691" y="24677"/>
                  </a:cubicBezTo>
                  <a:cubicBezTo>
                    <a:pt x="17570" y="24565"/>
                    <a:pt x="17436" y="24470"/>
                    <a:pt x="17290" y="24395"/>
                  </a:cubicBezTo>
                  <a:cubicBezTo>
                    <a:pt x="17141" y="24317"/>
                    <a:pt x="16985" y="24250"/>
                    <a:pt x="16825" y="24193"/>
                  </a:cubicBezTo>
                  <a:cubicBezTo>
                    <a:pt x="16645" y="24129"/>
                    <a:pt x="16453" y="24114"/>
                    <a:pt x="16272" y="24054"/>
                  </a:cubicBezTo>
                  <a:cubicBezTo>
                    <a:pt x="16101" y="23997"/>
                    <a:pt x="15943" y="23912"/>
                    <a:pt x="15771" y="23859"/>
                  </a:cubicBezTo>
                  <a:cubicBezTo>
                    <a:pt x="15586" y="23800"/>
                    <a:pt x="15397" y="23757"/>
                    <a:pt x="15215" y="23690"/>
                  </a:cubicBezTo>
                  <a:cubicBezTo>
                    <a:pt x="14832" y="23548"/>
                    <a:pt x="14464" y="23376"/>
                    <a:pt x="14078" y="23243"/>
                  </a:cubicBezTo>
                  <a:cubicBezTo>
                    <a:pt x="13679" y="23104"/>
                    <a:pt x="13281" y="22964"/>
                    <a:pt x="12881" y="22825"/>
                  </a:cubicBezTo>
                  <a:cubicBezTo>
                    <a:pt x="12483" y="22685"/>
                    <a:pt x="12083" y="22554"/>
                    <a:pt x="11680" y="22427"/>
                  </a:cubicBezTo>
                  <a:cubicBezTo>
                    <a:pt x="11477" y="22362"/>
                    <a:pt x="11271" y="22308"/>
                    <a:pt x="11070" y="22241"/>
                  </a:cubicBezTo>
                  <a:cubicBezTo>
                    <a:pt x="10877" y="22177"/>
                    <a:pt x="10697" y="22091"/>
                    <a:pt x="10496" y="22046"/>
                  </a:cubicBezTo>
                  <a:cubicBezTo>
                    <a:pt x="10088" y="21954"/>
                    <a:pt x="9686" y="21842"/>
                    <a:pt x="9287" y="21715"/>
                  </a:cubicBezTo>
                  <a:cubicBezTo>
                    <a:pt x="8896" y="21591"/>
                    <a:pt x="8514" y="21455"/>
                    <a:pt x="8112" y="21375"/>
                  </a:cubicBezTo>
                  <a:cubicBezTo>
                    <a:pt x="7320" y="21214"/>
                    <a:pt x="6511" y="21204"/>
                    <a:pt x="5711" y="21134"/>
                  </a:cubicBezTo>
                  <a:cubicBezTo>
                    <a:pt x="4878" y="21061"/>
                    <a:pt x="4048" y="20944"/>
                    <a:pt x="3212" y="20922"/>
                  </a:cubicBezTo>
                  <a:cubicBezTo>
                    <a:pt x="3120" y="20919"/>
                    <a:pt x="3028" y="20918"/>
                    <a:pt x="2936" y="20918"/>
                  </a:cubicBezTo>
                  <a:cubicBezTo>
                    <a:pt x="2827" y="20918"/>
                    <a:pt x="2718" y="20920"/>
                    <a:pt x="2609" y="20924"/>
                  </a:cubicBezTo>
                  <a:cubicBezTo>
                    <a:pt x="2455" y="20929"/>
                    <a:pt x="2301" y="20948"/>
                    <a:pt x="2147" y="20948"/>
                  </a:cubicBezTo>
                  <a:cubicBezTo>
                    <a:pt x="2097" y="20948"/>
                    <a:pt x="2047" y="20946"/>
                    <a:pt x="1997" y="20941"/>
                  </a:cubicBezTo>
                  <a:cubicBezTo>
                    <a:pt x="1872" y="20927"/>
                    <a:pt x="1747" y="20921"/>
                    <a:pt x="1622" y="20921"/>
                  </a:cubicBezTo>
                  <a:cubicBezTo>
                    <a:pt x="1550" y="20921"/>
                    <a:pt x="1479" y="20923"/>
                    <a:pt x="1407" y="20927"/>
                  </a:cubicBezTo>
                  <a:cubicBezTo>
                    <a:pt x="1366" y="20930"/>
                    <a:pt x="1325" y="20931"/>
                    <a:pt x="1284" y="20931"/>
                  </a:cubicBezTo>
                  <a:cubicBezTo>
                    <a:pt x="1150" y="20931"/>
                    <a:pt x="1016" y="20918"/>
                    <a:pt x="882" y="20904"/>
                  </a:cubicBezTo>
                  <a:cubicBezTo>
                    <a:pt x="1039" y="20853"/>
                    <a:pt x="1194" y="20858"/>
                    <a:pt x="1358" y="20856"/>
                  </a:cubicBezTo>
                  <a:cubicBezTo>
                    <a:pt x="1458" y="20854"/>
                    <a:pt x="1544" y="20825"/>
                    <a:pt x="1640" y="20809"/>
                  </a:cubicBezTo>
                  <a:cubicBezTo>
                    <a:pt x="1746" y="20791"/>
                    <a:pt x="1859" y="20793"/>
                    <a:pt x="1966" y="20785"/>
                  </a:cubicBezTo>
                  <a:cubicBezTo>
                    <a:pt x="2033" y="20780"/>
                    <a:pt x="2100" y="20779"/>
                    <a:pt x="2167" y="20779"/>
                  </a:cubicBezTo>
                  <a:cubicBezTo>
                    <a:pt x="2235" y="20779"/>
                    <a:pt x="2303" y="20780"/>
                    <a:pt x="2371" y="20780"/>
                  </a:cubicBezTo>
                  <a:cubicBezTo>
                    <a:pt x="2447" y="20780"/>
                    <a:pt x="2524" y="20778"/>
                    <a:pt x="2601" y="20772"/>
                  </a:cubicBezTo>
                  <a:cubicBezTo>
                    <a:pt x="2813" y="20754"/>
                    <a:pt x="3026" y="20723"/>
                    <a:pt x="3240" y="20706"/>
                  </a:cubicBezTo>
                  <a:cubicBezTo>
                    <a:pt x="3295" y="20702"/>
                    <a:pt x="3349" y="20701"/>
                    <a:pt x="3404" y="20701"/>
                  </a:cubicBezTo>
                  <a:close/>
                  <a:moveTo>
                    <a:pt x="2938" y="21149"/>
                  </a:moveTo>
                  <a:cubicBezTo>
                    <a:pt x="3624" y="21149"/>
                    <a:pt x="4310" y="21224"/>
                    <a:pt x="4991" y="21294"/>
                  </a:cubicBezTo>
                  <a:cubicBezTo>
                    <a:pt x="5796" y="21377"/>
                    <a:pt x="6606" y="21404"/>
                    <a:pt x="7409" y="21495"/>
                  </a:cubicBezTo>
                  <a:cubicBezTo>
                    <a:pt x="7805" y="21540"/>
                    <a:pt x="8196" y="21606"/>
                    <a:pt x="8577" y="21722"/>
                  </a:cubicBezTo>
                  <a:cubicBezTo>
                    <a:pt x="8963" y="21842"/>
                    <a:pt x="9344" y="21979"/>
                    <a:pt x="9733" y="22092"/>
                  </a:cubicBezTo>
                  <a:cubicBezTo>
                    <a:pt x="9931" y="22151"/>
                    <a:pt x="10129" y="22205"/>
                    <a:pt x="10332" y="22248"/>
                  </a:cubicBezTo>
                  <a:cubicBezTo>
                    <a:pt x="10534" y="22291"/>
                    <a:pt x="10720" y="22363"/>
                    <a:pt x="10913" y="22436"/>
                  </a:cubicBezTo>
                  <a:cubicBezTo>
                    <a:pt x="11104" y="22508"/>
                    <a:pt x="11305" y="22558"/>
                    <a:pt x="11500" y="22619"/>
                  </a:cubicBezTo>
                  <a:cubicBezTo>
                    <a:pt x="11705" y="22684"/>
                    <a:pt x="11907" y="22755"/>
                    <a:pt x="12109" y="22825"/>
                  </a:cubicBezTo>
                  <a:cubicBezTo>
                    <a:pt x="12500" y="22963"/>
                    <a:pt x="12887" y="23111"/>
                    <a:pt x="13275" y="23252"/>
                  </a:cubicBezTo>
                  <a:cubicBezTo>
                    <a:pt x="13665" y="23395"/>
                    <a:pt x="14060" y="23512"/>
                    <a:pt x="14444" y="23668"/>
                  </a:cubicBezTo>
                  <a:cubicBezTo>
                    <a:pt x="14800" y="23814"/>
                    <a:pt x="15147" y="23980"/>
                    <a:pt x="15523" y="24074"/>
                  </a:cubicBezTo>
                  <a:cubicBezTo>
                    <a:pt x="15699" y="24118"/>
                    <a:pt x="15861" y="24185"/>
                    <a:pt x="16030" y="24252"/>
                  </a:cubicBezTo>
                  <a:cubicBezTo>
                    <a:pt x="16209" y="24324"/>
                    <a:pt x="16392" y="24351"/>
                    <a:pt x="16578" y="24398"/>
                  </a:cubicBezTo>
                  <a:cubicBezTo>
                    <a:pt x="16887" y="24475"/>
                    <a:pt x="17223" y="24619"/>
                    <a:pt x="17466" y="24829"/>
                  </a:cubicBezTo>
                  <a:cubicBezTo>
                    <a:pt x="17598" y="24942"/>
                    <a:pt x="17685" y="25095"/>
                    <a:pt x="17786" y="25234"/>
                  </a:cubicBezTo>
                  <a:cubicBezTo>
                    <a:pt x="17892" y="25378"/>
                    <a:pt x="17999" y="25520"/>
                    <a:pt x="18076" y="25681"/>
                  </a:cubicBezTo>
                  <a:cubicBezTo>
                    <a:pt x="18155" y="25848"/>
                    <a:pt x="18216" y="26019"/>
                    <a:pt x="18306" y="26180"/>
                  </a:cubicBezTo>
                  <a:cubicBezTo>
                    <a:pt x="18394" y="26339"/>
                    <a:pt x="18502" y="26478"/>
                    <a:pt x="18608" y="26623"/>
                  </a:cubicBezTo>
                  <a:cubicBezTo>
                    <a:pt x="18651" y="26682"/>
                    <a:pt x="18689" y="26744"/>
                    <a:pt x="18724" y="26807"/>
                  </a:cubicBezTo>
                  <a:cubicBezTo>
                    <a:pt x="18757" y="27021"/>
                    <a:pt x="18812" y="27224"/>
                    <a:pt x="18864" y="27433"/>
                  </a:cubicBezTo>
                  <a:cubicBezTo>
                    <a:pt x="18916" y="27639"/>
                    <a:pt x="18955" y="27846"/>
                    <a:pt x="19005" y="28051"/>
                  </a:cubicBezTo>
                  <a:cubicBezTo>
                    <a:pt x="19056" y="28262"/>
                    <a:pt x="19094" y="28476"/>
                    <a:pt x="19144" y="28686"/>
                  </a:cubicBezTo>
                  <a:cubicBezTo>
                    <a:pt x="19083" y="28614"/>
                    <a:pt x="19023" y="28541"/>
                    <a:pt x="18962" y="28467"/>
                  </a:cubicBezTo>
                  <a:cubicBezTo>
                    <a:pt x="18832" y="28312"/>
                    <a:pt x="18706" y="28144"/>
                    <a:pt x="18556" y="28007"/>
                  </a:cubicBezTo>
                  <a:cubicBezTo>
                    <a:pt x="18488" y="27944"/>
                    <a:pt x="18411" y="27891"/>
                    <a:pt x="18355" y="27816"/>
                  </a:cubicBezTo>
                  <a:cubicBezTo>
                    <a:pt x="18303" y="27743"/>
                    <a:pt x="18266" y="27659"/>
                    <a:pt x="18215" y="27586"/>
                  </a:cubicBezTo>
                  <a:cubicBezTo>
                    <a:pt x="18106" y="27432"/>
                    <a:pt x="17962" y="27309"/>
                    <a:pt x="17838" y="27169"/>
                  </a:cubicBezTo>
                  <a:cubicBezTo>
                    <a:pt x="17719" y="27036"/>
                    <a:pt x="17630" y="26881"/>
                    <a:pt x="17498" y="26758"/>
                  </a:cubicBezTo>
                  <a:cubicBezTo>
                    <a:pt x="17435" y="26697"/>
                    <a:pt x="17363" y="26644"/>
                    <a:pt x="17285" y="26601"/>
                  </a:cubicBezTo>
                  <a:cubicBezTo>
                    <a:pt x="17213" y="26562"/>
                    <a:pt x="17134" y="26538"/>
                    <a:pt x="17086" y="26468"/>
                  </a:cubicBezTo>
                  <a:cubicBezTo>
                    <a:pt x="17039" y="26397"/>
                    <a:pt x="17001" y="26325"/>
                    <a:pt x="16941" y="26262"/>
                  </a:cubicBezTo>
                  <a:cubicBezTo>
                    <a:pt x="16876" y="26197"/>
                    <a:pt x="16809" y="26136"/>
                    <a:pt x="16737" y="26080"/>
                  </a:cubicBezTo>
                  <a:cubicBezTo>
                    <a:pt x="16590" y="25961"/>
                    <a:pt x="16453" y="25834"/>
                    <a:pt x="16312" y="25707"/>
                  </a:cubicBezTo>
                  <a:cubicBezTo>
                    <a:pt x="16168" y="25577"/>
                    <a:pt x="16011" y="25487"/>
                    <a:pt x="15834" y="25407"/>
                  </a:cubicBezTo>
                  <a:cubicBezTo>
                    <a:pt x="15655" y="25325"/>
                    <a:pt x="15484" y="25225"/>
                    <a:pt x="15303" y="25148"/>
                  </a:cubicBezTo>
                  <a:cubicBezTo>
                    <a:pt x="15108" y="25063"/>
                    <a:pt x="14915" y="25039"/>
                    <a:pt x="14706" y="25015"/>
                  </a:cubicBezTo>
                  <a:cubicBezTo>
                    <a:pt x="14513" y="24993"/>
                    <a:pt x="14329" y="24926"/>
                    <a:pt x="14138" y="24897"/>
                  </a:cubicBezTo>
                  <a:cubicBezTo>
                    <a:pt x="13729" y="24836"/>
                    <a:pt x="13317" y="24840"/>
                    <a:pt x="12914" y="24749"/>
                  </a:cubicBezTo>
                  <a:cubicBezTo>
                    <a:pt x="12504" y="24657"/>
                    <a:pt x="12088" y="24633"/>
                    <a:pt x="11671" y="24606"/>
                  </a:cubicBezTo>
                  <a:cubicBezTo>
                    <a:pt x="11459" y="24592"/>
                    <a:pt x="11248" y="24578"/>
                    <a:pt x="11038" y="24545"/>
                  </a:cubicBezTo>
                  <a:cubicBezTo>
                    <a:pt x="10832" y="24513"/>
                    <a:pt x="10627" y="24470"/>
                    <a:pt x="10421" y="24442"/>
                  </a:cubicBezTo>
                  <a:cubicBezTo>
                    <a:pt x="9991" y="24381"/>
                    <a:pt x="9553" y="24360"/>
                    <a:pt x="9122" y="24322"/>
                  </a:cubicBezTo>
                  <a:cubicBezTo>
                    <a:pt x="8711" y="24286"/>
                    <a:pt x="8295" y="24271"/>
                    <a:pt x="7894" y="24171"/>
                  </a:cubicBezTo>
                  <a:cubicBezTo>
                    <a:pt x="7497" y="24073"/>
                    <a:pt x="7093" y="24008"/>
                    <a:pt x="6698" y="23903"/>
                  </a:cubicBezTo>
                  <a:cubicBezTo>
                    <a:pt x="6529" y="23858"/>
                    <a:pt x="6360" y="23813"/>
                    <a:pt x="6195" y="23750"/>
                  </a:cubicBezTo>
                  <a:cubicBezTo>
                    <a:pt x="6026" y="23686"/>
                    <a:pt x="5884" y="23599"/>
                    <a:pt x="5740" y="23491"/>
                  </a:cubicBezTo>
                  <a:cubicBezTo>
                    <a:pt x="5586" y="23373"/>
                    <a:pt x="5416" y="23275"/>
                    <a:pt x="5236" y="23201"/>
                  </a:cubicBezTo>
                  <a:cubicBezTo>
                    <a:pt x="5049" y="23123"/>
                    <a:pt x="4864" y="23053"/>
                    <a:pt x="4688" y="22949"/>
                  </a:cubicBezTo>
                  <a:cubicBezTo>
                    <a:pt x="4529" y="22855"/>
                    <a:pt x="4371" y="22756"/>
                    <a:pt x="4200" y="22682"/>
                  </a:cubicBezTo>
                  <a:cubicBezTo>
                    <a:pt x="4025" y="22607"/>
                    <a:pt x="3845" y="22551"/>
                    <a:pt x="3675" y="22461"/>
                  </a:cubicBezTo>
                  <a:cubicBezTo>
                    <a:pt x="3334" y="22281"/>
                    <a:pt x="3016" y="22062"/>
                    <a:pt x="2669" y="21893"/>
                  </a:cubicBezTo>
                  <a:cubicBezTo>
                    <a:pt x="2319" y="21722"/>
                    <a:pt x="1949" y="21597"/>
                    <a:pt x="1602" y="21419"/>
                  </a:cubicBezTo>
                  <a:cubicBezTo>
                    <a:pt x="1461" y="21346"/>
                    <a:pt x="1328" y="21254"/>
                    <a:pt x="1194" y="21166"/>
                  </a:cubicBezTo>
                  <a:lnTo>
                    <a:pt x="1194" y="21166"/>
                  </a:lnTo>
                  <a:cubicBezTo>
                    <a:pt x="1221" y="21166"/>
                    <a:pt x="1248" y="21167"/>
                    <a:pt x="1276" y="21167"/>
                  </a:cubicBezTo>
                  <a:cubicBezTo>
                    <a:pt x="1310" y="21167"/>
                    <a:pt x="1344" y="21166"/>
                    <a:pt x="1378" y="21164"/>
                  </a:cubicBezTo>
                  <a:cubicBezTo>
                    <a:pt x="1460" y="21158"/>
                    <a:pt x="1543" y="21155"/>
                    <a:pt x="1626" y="21155"/>
                  </a:cubicBezTo>
                  <a:cubicBezTo>
                    <a:pt x="1736" y="21155"/>
                    <a:pt x="1847" y="21160"/>
                    <a:pt x="1958" y="21171"/>
                  </a:cubicBezTo>
                  <a:cubicBezTo>
                    <a:pt x="2013" y="21177"/>
                    <a:pt x="2067" y="21179"/>
                    <a:pt x="2121" y="21179"/>
                  </a:cubicBezTo>
                  <a:cubicBezTo>
                    <a:pt x="2263" y="21179"/>
                    <a:pt x="2403" y="21164"/>
                    <a:pt x="2546" y="21158"/>
                  </a:cubicBezTo>
                  <a:cubicBezTo>
                    <a:pt x="2677" y="21152"/>
                    <a:pt x="2808" y="21149"/>
                    <a:pt x="2938" y="21149"/>
                  </a:cubicBezTo>
                  <a:close/>
                  <a:moveTo>
                    <a:pt x="19359" y="28528"/>
                  </a:moveTo>
                  <a:lnTo>
                    <a:pt x="19359" y="28528"/>
                  </a:lnTo>
                  <a:cubicBezTo>
                    <a:pt x="19370" y="28552"/>
                    <a:pt x="19380" y="28576"/>
                    <a:pt x="19388" y="28601"/>
                  </a:cubicBezTo>
                  <a:cubicBezTo>
                    <a:pt x="19454" y="28789"/>
                    <a:pt x="19509" y="28982"/>
                    <a:pt x="19559" y="29176"/>
                  </a:cubicBezTo>
                  <a:cubicBezTo>
                    <a:pt x="19480" y="28998"/>
                    <a:pt x="19417" y="28830"/>
                    <a:pt x="19381" y="28636"/>
                  </a:cubicBezTo>
                  <a:cubicBezTo>
                    <a:pt x="19375" y="28600"/>
                    <a:pt x="19366" y="28565"/>
                    <a:pt x="19359" y="28528"/>
                  </a:cubicBezTo>
                  <a:close/>
                  <a:moveTo>
                    <a:pt x="26540" y="18462"/>
                  </a:moveTo>
                  <a:lnTo>
                    <a:pt x="26540" y="18462"/>
                  </a:lnTo>
                  <a:cubicBezTo>
                    <a:pt x="26508" y="18574"/>
                    <a:pt x="26477" y="18686"/>
                    <a:pt x="26444" y="18799"/>
                  </a:cubicBezTo>
                  <a:cubicBezTo>
                    <a:pt x="26349" y="19118"/>
                    <a:pt x="26291" y="19445"/>
                    <a:pt x="26217" y="19770"/>
                  </a:cubicBezTo>
                  <a:cubicBezTo>
                    <a:pt x="26144" y="20094"/>
                    <a:pt x="26053" y="20417"/>
                    <a:pt x="25959" y="20737"/>
                  </a:cubicBezTo>
                  <a:cubicBezTo>
                    <a:pt x="25867" y="21053"/>
                    <a:pt x="25770" y="21366"/>
                    <a:pt x="25665" y="21678"/>
                  </a:cubicBezTo>
                  <a:cubicBezTo>
                    <a:pt x="25615" y="21831"/>
                    <a:pt x="25556" y="21982"/>
                    <a:pt x="25512" y="22136"/>
                  </a:cubicBezTo>
                  <a:cubicBezTo>
                    <a:pt x="25469" y="22289"/>
                    <a:pt x="25438" y="22445"/>
                    <a:pt x="25388" y="22596"/>
                  </a:cubicBezTo>
                  <a:cubicBezTo>
                    <a:pt x="25289" y="22899"/>
                    <a:pt x="25108" y="23179"/>
                    <a:pt x="24964" y="23463"/>
                  </a:cubicBezTo>
                  <a:cubicBezTo>
                    <a:pt x="24815" y="23755"/>
                    <a:pt x="24673" y="24050"/>
                    <a:pt x="24517" y="24338"/>
                  </a:cubicBezTo>
                  <a:cubicBezTo>
                    <a:pt x="24366" y="24614"/>
                    <a:pt x="24177" y="24874"/>
                    <a:pt x="24071" y="25173"/>
                  </a:cubicBezTo>
                  <a:cubicBezTo>
                    <a:pt x="24023" y="25305"/>
                    <a:pt x="23983" y="25444"/>
                    <a:pt x="23909" y="25564"/>
                  </a:cubicBezTo>
                  <a:cubicBezTo>
                    <a:pt x="23829" y="25693"/>
                    <a:pt x="23746" y="25819"/>
                    <a:pt x="23663" y="25945"/>
                  </a:cubicBezTo>
                  <a:cubicBezTo>
                    <a:pt x="23485" y="26210"/>
                    <a:pt x="23272" y="26443"/>
                    <a:pt x="23064" y="26684"/>
                  </a:cubicBezTo>
                  <a:cubicBezTo>
                    <a:pt x="22856" y="26925"/>
                    <a:pt x="22658" y="27170"/>
                    <a:pt x="22447" y="27407"/>
                  </a:cubicBezTo>
                  <a:cubicBezTo>
                    <a:pt x="22241" y="27637"/>
                    <a:pt x="22032" y="27864"/>
                    <a:pt x="21857" y="28119"/>
                  </a:cubicBezTo>
                  <a:cubicBezTo>
                    <a:pt x="21671" y="28392"/>
                    <a:pt x="21484" y="28666"/>
                    <a:pt x="21311" y="28948"/>
                  </a:cubicBezTo>
                  <a:cubicBezTo>
                    <a:pt x="21189" y="29148"/>
                    <a:pt x="21038" y="29331"/>
                    <a:pt x="20915" y="29531"/>
                  </a:cubicBezTo>
                  <a:cubicBezTo>
                    <a:pt x="21042" y="29235"/>
                    <a:pt x="21151" y="28928"/>
                    <a:pt x="21299" y="28642"/>
                  </a:cubicBezTo>
                  <a:cubicBezTo>
                    <a:pt x="21367" y="28510"/>
                    <a:pt x="21470" y="28412"/>
                    <a:pt x="21551" y="28289"/>
                  </a:cubicBezTo>
                  <a:cubicBezTo>
                    <a:pt x="21631" y="28167"/>
                    <a:pt x="21662" y="28020"/>
                    <a:pt x="21716" y="27886"/>
                  </a:cubicBezTo>
                  <a:cubicBezTo>
                    <a:pt x="21839" y="27577"/>
                    <a:pt x="21966" y="27269"/>
                    <a:pt x="22115" y="26971"/>
                  </a:cubicBezTo>
                  <a:cubicBezTo>
                    <a:pt x="22186" y="26829"/>
                    <a:pt x="22275" y="26702"/>
                    <a:pt x="22370" y="26573"/>
                  </a:cubicBezTo>
                  <a:cubicBezTo>
                    <a:pt x="22462" y="26445"/>
                    <a:pt x="22544" y="26310"/>
                    <a:pt x="22617" y="26168"/>
                  </a:cubicBezTo>
                  <a:cubicBezTo>
                    <a:pt x="22763" y="25883"/>
                    <a:pt x="22901" y="25578"/>
                    <a:pt x="23086" y="25316"/>
                  </a:cubicBezTo>
                  <a:cubicBezTo>
                    <a:pt x="23174" y="25193"/>
                    <a:pt x="23280" y="25083"/>
                    <a:pt x="23363" y="24956"/>
                  </a:cubicBezTo>
                  <a:cubicBezTo>
                    <a:pt x="23449" y="24824"/>
                    <a:pt x="23515" y="24680"/>
                    <a:pt x="23590" y="24543"/>
                  </a:cubicBezTo>
                  <a:cubicBezTo>
                    <a:pt x="23736" y="24278"/>
                    <a:pt x="23979" y="24096"/>
                    <a:pt x="24124" y="23831"/>
                  </a:cubicBezTo>
                  <a:cubicBezTo>
                    <a:pt x="24269" y="23563"/>
                    <a:pt x="24364" y="23272"/>
                    <a:pt x="24499" y="23000"/>
                  </a:cubicBezTo>
                  <a:cubicBezTo>
                    <a:pt x="24571" y="22857"/>
                    <a:pt x="24626" y="22708"/>
                    <a:pt x="24688" y="22562"/>
                  </a:cubicBezTo>
                  <a:cubicBezTo>
                    <a:pt x="24751" y="22415"/>
                    <a:pt x="24831" y="22279"/>
                    <a:pt x="24904" y="22138"/>
                  </a:cubicBezTo>
                  <a:cubicBezTo>
                    <a:pt x="25057" y="21847"/>
                    <a:pt x="25159" y="21532"/>
                    <a:pt x="25294" y="21231"/>
                  </a:cubicBezTo>
                  <a:cubicBezTo>
                    <a:pt x="25427" y="20935"/>
                    <a:pt x="25595" y="20662"/>
                    <a:pt x="25746" y="20376"/>
                  </a:cubicBezTo>
                  <a:cubicBezTo>
                    <a:pt x="25895" y="20094"/>
                    <a:pt x="25977" y="19790"/>
                    <a:pt x="26101" y="19497"/>
                  </a:cubicBezTo>
                  <a:cubicBezTo>
                    <a:pt x="26229" y="19195"/>
                    <a:pt x="26381" y="18907"/>
                    <a:pt x="26491" y="18598"/>
                  </a:cubicBezTo>
                  <a:cubicBezTo>
                    <a:pt x="26507" y="18552"/>
                    <a:pt x="26523" y="18507"/>
                    <a:pt x="26540" y="18462"/>
                  </a:cubicBezTo>
                  <a:close/>
                  <a:moveTo>
                    <a:pt x="26934" y="15550"/>
                  </a:moveTo>
                  <a:lnTo>
                    <a:pt x="26934" y="15550"/>
                  </a:lnTo>
                  <a:cubicBezTo>
                    <a:pt x="26924" y="15623"/>
                    <a:pt x="26965" y="15693"/>
                    <a:pt x="27034" y="15719"/>
                  </a:cubicBezTo>
                  <a:cubicBezTo>
                    <a:pt x="27027" y="15801"/>
                    <a:pt x="27020" y="15883"/>
                    <a:pt x="27012" y="15962"/>
                  </a:cubicBezTo>
                  <a:lnTo>
                    <a:pt x="27012" y="15963"/>
                  </a:lnTo>
                  <a:cubicBezTo>
                    <a:pt x="26992" y="16204"/>
                    <a:pt x="26980" y="16448"/>
                    <a:pt x="26955" y="16690"/>
                  </a:cubicBezTo>
                  <a:cubicBezTo>
                    <a:pt x="26937" y="16745"/>
                    <a:pt x="26918" y="16800"/>
                    <a:pt x="26899" y="16855"/>
                  </a:cubicBezTo>
                  <a:cubicBezTo>
                    <a:pt x="26849" y="17007"/>
                    <a:pt x="26840" y="17154"/>
                    <a:pt x="26820" y="17311"/>
                  </a:cubicBezTo>
                  <a:cubicBezTo>
                    <a:pt x="26802" y="17459"/>
                    <a:pt x="26736" y="17590"/>
                    <a:pt x="26663" y="17718"/>
                  </a:cubicBezTo>
                  <a:cubicBezTo>
                    <a:pt x="26587" y="17847"/>
                    <a:pt x="26511" y="17975"/>
                    <a:pt x="26450" y="18114"/>
                  </a:cubicBezTo>
                  <a:cubicBezTo>
                    <a:pt x="26390" y="18251"/>
                    <a:pt x="26341" y="18398"/>
                    <a:pt x="26291" y="18541"/>
                  </a:cubicBezTo>
                  <a:cubicBezTo>
                    <a:pt x="26186" y="18840"/>
                    <a:pt x="26041" y="19120"/>
                    <a:pt x="25919" y="19411"/>
                  </a:cubicBezTo>
                  <a:cubicBezTo>
                    <a:pt x="25796" y="19703"/>
                    <a:pt x="25720" y="20006"/>
                    <a:pt x="25573" y="20286"/>
                  </a:cubicBezTo>
                  <a:cubicBezTo>
                    <a:pt x="25425" y="20566"/>
                    <a:pt x="25263" y="20830"/>
                    <a:pt x="25132" y="21117"/>
                  </a:cubicBezTo>
                  <a:cubicBezTo>
                    <a:pt x="25002" y="21404"/>
                    <a:pt x="24905" y="21705"/>
                    <a:pt x="24766" y="21985"/>
                  </a:cubicBezTo>
                  <a:cubicBezTo>
                    <a:pt x="24697" y="22127"/>
                    <a:pt x="24617" y="22263"/>
                    <a:pt x="24549" y="22405"/>
                  </a:cubicBezTo>
                  <a:cubicBezTo>
                    <a:pt x="24482" y="22544"/>
                    <a:pt x="24434" y="22692"/>
                    <a:pt x="24370" y="22831"/>
                  </a:cubicBezTo>
                  <a:cubicBezTo>
                    <a:pt x="24305" y="22971"/>
                    <a:pt x="24237" y="23109"/>
                    <a:pt x="24178" y="23250"/>
                  </a:cubicBezTo>
                  <a:cubicBezTo>
                    <a:pt x="24120" y="23387"/>
                    <a:pt x="24066" y="23526"/>
                    <a:pt x="24000" y="23660"/>
                  </a:cubicBezTo>
                  <a:cubicBezTo>
                    <a:pt x="23936" y="23790"/>
                    <a:pt x="23854" y="23910"/>
                    <a:pt x="23756" y="24017"/>
                  </a:cubicBezTo>
                  <a:cubicBezTo>
                    <a:pt x="23658" y="24123"/>
                    <a:pt x="23559" y="24225"/>
                    <a:pt x="23484" y="24348"/>
                  </a:cubicBezTo>
                  <a:cubicBezTo>
                    <a:pt x="23406" y="24479"/>
                    <a:pt x="23341" y="24618"/>
                    <a:pt x="23265" y="24750"/>
                  </a:cubicBezTo>
                  <a:cubicBezTo>
                    <a:pt x="23189" y="24883"/>
                    <a:pt x="23091" y="24999"/>
                    <a:pt x="22996" y="25120"/>
                  </a:cubicBezTo>
                  <a:cubicBezTo>
                    <a:pt x="22813" y="25352"/>
                    <a:pt x="22682" y="25630"/>
                    <a:pt x="22543" y="25891"/>
                  </a:cubicBezTo>
                  <a:cubicBezTo>
                    <a:pt x="22465" y="26038"/>
                    <a:pt x="22395" y="26190"/>
                    <a:pt x="22303" y="26330"/>
                  </a:cubicBezTo>
                  <a:cubicBezTo>
                    <a:pt x="22223" y="26453"/>
                    <a:pt x="22126" y="26567"/>
                    <a:pt x="22048" y="26692"/>
                  </a:cubicBezTo>
                  <a:cubicBezTo>
                    <a:pt x="21878" y="26962"/>
                    <a:pt x="21757" y="27269"/>
                    <a:pt x="21634" y="27561"/>
                  </a:cubicBezTo>
                  <a:cubicBezTo>
                    <a:pt x="21573" y="27705"/>
                    <a:pt x="21510" y="27847"/>
                    <a:pt x="21462" y="27995"/>
                  </a:cubicBezTo>
                  <a:cubicBezTo>
                    <a:pt x="21439" y="28062"/>
                    <a:pt x="21417" y="28127"/>
                    <a:pt x="21376" y="28185"/>
                  </a:cubicBezTo>
                  <a:cubicBezTo>
                    <a:pt x="21335" y="28244"/>
                    <a:pt x="21286" y="28296"/>
                    <a:pt x="21241" y="28351"/>
                  </a:cubicBezTo>
                  <a:cubicBezTo>
                    <a:pt x="21059" y="28582"/>
                    <a:pt x="20961" y="28888"/>
                    <a:pt x="20843" y="29153"/>
                  </a:cubicBezTo>
                  <a:cubicBezTo>
                    <a:pt x="20709" y="29454"/>
                    <a:pt x="20575" y="29755"/>
                    <a:pt x="20429" y="30052"/>
                  </a:cubicBezTo>
                  <a:cubicBezTo>
                    <a:pt x="20300" y="30314"/>
                    <a:pt x="20173" y="30575"/>
                    <a:pt x="20060" y="30843"/>
                  </a:cubicBezTo>
                  <a:cubicBezTo>
                    <a:pt x="20046" y="30605"/>
                    <a:pt x="20045" y="30367"/>
                    <a:pt x="20059" y="30129"/>
                  </a:cubicBezTo>
                  <a:cubicBezTo>
                    <a:pt x="20081" y="29745"/>
                    <a:pt x="20040" y="29357"/>
                    <a:pt x="20007" y="28973"/>
                  </a:cubicBezTo>
                  <a:cubicBezTo>
                    <a:pt x="19988" y="28764"/>
                    <a:pt x="19992" y="28553"/>
                    <a:pt x="19989" y="28343"/>
                  </a:cubicBezTo>
                  <a:cubicBezTo>
                    <a:pt x="20012" y="28082"/>
                    <a:pt x="20034" y="27820"/>
                    <a:pt x="20057" y="27559"/>
                  </a:cubicBezTo>
                  <a:cubicBezTo>
                    <a:pt x="20071" y="27395"/>
                    <a:pt x="20083" y="27231"/>
                    <a:pt x="20105" y="27068"/>
                  </a:cubicBezTo>
                  <a:cubicBezTo>
                    <a:pt x="20127" y="26901"/>
                    <a:pt x="20176" y="26743"/>
                    <a:pt x="20208" y="26577"/>
                  </a:cubicBezTo>
                  <a:cubicBezTo>
                    <a:pt x="20237" y="26422"/>
                    <a:pt x="20235" y="26263"/>
                    <a:pt x="20243" y="26106"/>
                  </a:cubicBezTo>
                  <a:cubicBezTo>
                    <a:pt x="20252" y="25944"/>
                    <a:pt x="20286" y="25800"/>
                    <a:pt x="20332" y="25646"/>
                  </a:cubicBezTo>
                  <a:cubicBezTo>
                    <a:pt x="20426" y="25324"/>
                    <a:pt x="20518" y="25002"/>
                    <a:pt x="20611" y="24680"/>
                  </a:cubicBezTo>
                  <a:cubicBezTo>
                    <a:pt x="20802" y="24030"/>
                    <a:pt x="21001" y="23380"/>
                    <a:pt x="21246" y="22747"/>
                  </a:cubicBezTo>
                  <a:cubicBezTo>
                    <a:pt x="21365" y="22443"/>
                    <a:pt x="21490" y="22142"/>
                    <a:pt x="21636" y="21849"/>
                  </a:cubicBezTo>
                  <a:cubicBezTo>
                    <a:pt x="21706" y="21710"/>
                    <a:pt x="21784" y="21574"/>
                    <a:pt x="21869" y="21443"/>
                  </a:cubicBezTo>
                  <a:cubicBezTo>
                    <a:pt x="21951" y="21316"/>
                    <a:pt x="22052" y="21204"/>
                    <a:pt x="22136" y="21077"/>
                  </a:cubicBezTo>
                  <a:cubicBezTo>
                    <a:pt x="22224" y="20945"/>
                    <a:pt x="22276" y="20798"/>
                    <a:pt x="22345" y="20657"/>
                  </a:cubicBezTo>
                  <a:cubicBezTo>
                    <a:pt x="22415" y="20515"/>
                    <a:pt x="22516" y="20392"/>
                    <a:pt x="22583" y="20247"/>
                  </a:cubicBezTo>
                  <a:cubicBezTo>
                    <a:pt x="22648" y="20108"/>
                    <a:pt x="22704" y="19969"/>
                    <a:pt x="22791" y="19842"/>
                  </a:cubicBezTo>
                  <a:cubicBezTo>
                    <a:pt x="22881" y="19709"/>
                    <a:pt x="22978" y="19581"/>
                    <a:pt x="23076" y="19455"/>
                  </a:cubicBezTo>
                  <a:cubicBezTo>
                    <a:pt x="23252" y="19226"/>
                    <a:pt x="23492" y="19055"/>
                    <a:pt x="23710" y="18869"/>
                  </a:cubicBezTo>
                  <a:cubicBezTo>
                    <a:pt x="23951" y="18665"/>
                    <a:pt x="24173" y="18437"/>
                    <a:pt x="24394" y="18211"/>
                  </a:cubicBezTo>
                  <a:cubicBezTo>
                    <a:pt x="24852" y="17745"/>
                    <a:pt x="25295" y="17265"/>
                    <a:pt x="25774" y="16820"/>
                  </a:cubicBezTo>
                  <a:cubicBezTo>
                    <a:pt x="26013" y="16596"/>
                    <a:pt x="26267" y="16387"/>
                    <a:pt x="26484" y="16143"/>
                  </a:cubicBezTo>
                  <a:cubicBezTo>
                    <a:pt x="26586" y="16028"/>
                    <a:pt x="26702" y="15925"/>
                    <a:pt x="26787" y="15798"/>
                  </a:cubicBezTo>
                  <a:cubicBezTo>
                    <a:pt x="26842" y="15718"/>
                    <a:pt x="26886" y="15633"/>
                    <a:pt x="26934" y="15550"/>
                  </a:cubicBezTo>
                  <a:close/>
                  <a:moveTo>
                    <a:pt x="15593" y="0"/>
                  </a:moveTo>
                  <a:cubicBezTo>
                    <a:pt x="15165" y="0"/>
                    <a:pt x="14742" y="107"/>
                    <a:pt x="14329" y="216"/>
                  </a:cubicBezTo>
                  <a:cubicBezTo>
                    <a:pt x="13843" y="346"/>
                    <a:pt x="13377" y="520"/>
                    <a:pt x="12935" y="762"/>
                  </a:cubicBezTo>
                  <a:cubicBezTo>
                    <a:pt x="12572" y="961"/>
                    <a:pt x="12196" y="1237"/>
                    <a:pt x="11972" y="1590"/>
                  </a:cubicBezTo>
                  <a:cubicBezTo>
                    <a:pt x="11525" y="2292"/>
                    <a:pt x="11736" y="3170"/>
                    <a:pt x="12057" y="3878"/>
                  </a:cubicBezTo>
                  <a:cubicBezTo>
                    <a:pt x="12259" y="4324"/>
                    <a:pt x="12511" y="4747"/>
                    <a:pt x="12762" y="5170"/>
                  </a:cubicBezTo>
                  <a:cubicBezTo>
                    <a:pt x="13010" y="5589"/>
                    <a:pt x="13276" y="6003"/>
                    <a:pt x="13443" y="6462"/>
                  </a:cubicBezTo>
                  <a:cubicBezTo>
                    <a:pt x="13524" y="6686"/>
                    <a:pt x="13637" y="6874"/>
                    <a:pt x="13775" y="7067"/>
                  </a:cubicBezTo>
                  <a:cubicBezTo>
                    <a:pt x="13836" y="7148"/>
                    <a:pt x="13888" y="7234"/>
                    <a:pt x="13933" y="7324"/>
                  </a:cubicBezTo>
                  <a:cubicBezTo>
                    <a:pt x="13984" y="7429"/>
                    <a:pt x="14034" y="7532"/>
                    <a:pt x="14116" y="7617"/>
                  </a:cubicBezTo>
                  <a:cubicBezTo>
                    <a:pt x="14189" y="7693"/>
                    <a:pt x="14273" y="7753"/>
                    <a:pt x="14336" y="7837"/>
                  </a:cubicBezTo>
                  <a:cubicBezTo>
                    <a:pt x="14409" y="7936"/>
                    <a:pt x="14470" y="8043"/>
                    <a:pt x="14542" y="8142"/>
                  </a:cubicBezTo>
                  <a:cubicBezTo>
                    <a:pt x="14684" y="8335"/>
                    <a:pt x="14783" y="8553"/>
                    <a:pt x="14908" y="8756"/>
                  </a:cubicBezTo>
                  <a:cubicBezTo>
                    <a:pt x="15083" y="9043"/>
                    <a:pt x="15294" y="9306"/>
                    <a:pt x="15469" y="9591"/>
                  </a:cubicBezTo>
                  <a:cubicBezTo>
                    <a:pt x="15338" y="9464"/>
                    <a:pt x="15206" y="9338"/>
                    <a:pt x="15072" y="9213"/>
                  </a:cubicBezTo>
                  <a:cubicBezTo>
                    <a:pt x="14963" y="9111"/>
                    <a:pt x="14850" y="9010"/>
                    <a:pt x="14726" y="8927"/>
                  </a:cubicBezTo>
                  <a:cubicBezTo>
                    <a:pt x="14577" y="8830"/>
                    <a:pt x="14414" y="8753"/>
                    <a:pt x="14259" y="8668"/>
                  </a:cubicBezTo>
                  <a:cubicBezTo>
                    <a:pt x="13949" y="8500"/>
                    <a:pt x="13673" y="8313"/>
                    <a:pt x="13410" y="8077"/>
                  </a:cubicBezTo>
                  <a:cubicBezTo>
                    <a:pt x="13284" y="7964"/>
                    <a:pt x="13151" y="7879"/>
                    <a:pt x="13003" y="7797"/>
                  </a:cubicBezTo>
                  <a:cubicBezTo>
                    <a:pt x="12858" y="7716"/>
                    <a:pt x="12740" y="7611"/>
                    <a:pt x="12616" y="7500"/>
                  </a:cubicBezTo>
                  <a:cubicBezTo>
                    <a:pt x="12503" y="7399"/>
                    <a:pt x="12385" y="7315"/>
                    <a:pt x="12243" y="7258"/>
                  </a:cubicBezTo>
                  <a:cubicBezTo>
                    <a:pt x="12084" y="7195"/>
                    <a:pt x="11916" y="7152"/>
                    <a:pt x="11756" y="7094"/>
                  </a:cubicBezTo>
                  <a:cubicBezTo>
                    <a:pt x="11417" y="6972"/>
                    <a:pt x="11076" y="6860"/>
                    <a:pt x="10734" y="6746"/>
                  </a:cubicBezTo>
                  <a:cubicBezTo>
                    <a:pt x="10063" y="6522"/>
                    <a:pt x="9377" y="6298"/>
                    <a:pt x="8666" y="6256"/>
                  </a:cubicBezTo>
                  <a:cubicBezTo>
                    <a:pt x="8589" y="6251"/>
                    <a:pt x="8511" y="6249"/>
                    <a:pt x="8434" y="6249"/>
                  </a:cubicBezTo>
                  <a:cubicBezTo>
                    <a:pt x="8341" y="6249"/>
                    <a:pt x="8248" y="6252"/>
                    <a:pt x="8156" y="6259"/>
                  </a:cubicBezTo>
                  <a:cubicBezTo>
                    <a:pt x="7995" y="6272"/>
                    <a:pt x="7836" y="6307"/>
                    <a:pt x="7676" y="6310"/>
                  </a:cubicBezTo>
                  <a:cubicBezTo>
                    <a:pt x="7668" y="6310"/>
                    <a:pt x="7660" y="6310"/>
                    <a:pt x="7652" y="6310"/>
                  </a:cubicBezTo>
                  <a:cubicBezTo>
                    <a:pt x="7585" y="6310"/>
                    <a:pt x="7512" y="6305"/>
                    <a:pt x="7441" y="6305"/>
                  </a:cubicBezTo>
                  <a:cubicBezTo>
                    <a:pt x="7283" y="6305"/>
                    <a:pt x="7128" y="6329"/>
                    <a:pt x="7041" y="6479"/>
                  </a:cubicBezTo>
                  <a:cubicBezTo>
                    <a:pt x="6904" y="6715"/>
                    <a:pt x="7078" y="6975"/>
                    <a:pt x="7209" y="7169"/>
                  </a:cubicBezTo>
                  <a:cubicBezTo>
                    <a:pt x="7382" y="7425"/>
                    <a:pt x="7546" y="7691"/>
                    <a:pt x="7766" y="7911"/>
                  </a:cubicBezTo>
                  <a:cubicBezTo>
                    <a:pt x="7999" y="8147"/>
                    <a:pt x="8284" y="8304"/>
                    <a:pt x="8567" y="8472"/>
                  </a:cubicBezTo>
                  <a:cubicBezTo>
                    <a:pt x="8858" y="8644"/>
                    <a:pt x="9113" y="8855"/>
                    <a:pt x="9368" y="9077"/>
                  </a:cubicBezTo>
                  <a:lnTo>
                    <a:pt x="9400" y="9104"/>
                  </a:lnTo>
                  <a:cubicBezTo>
                    <a:pt x="9308" y="9101"/>
                    <a:pt x="9216" y="9097"/>
                    <a:pt x="9124" y="9092"/>
                  </a:cubicBezTo>
                  <a:cubicBezTo>
                    <a:pt x="8954" y="9081"/>
                    <a:pt x="8800" y="9033"/>
                    <a:pt x="8634" y="8995"/>
                  </a:cubicBezTo>
                  <a:cubicBezTo>
                    <a:pt x="8467" y="8958"/>
                    <a:pt x="8296" y="8953"/>
                    <a:pt x="8125" y="8939"/>
                  </a:cubicBezTo>
                  <a:cubicBezTo>
                    <a:pt x="7944" y="8924"/>
                    <a:pt x="7763" y="8904"/>
                    <a:pt x="7580" y="8889"/>
                  </a:cubicBezTo>
                  <a:cubicBezTo>
                    <a:pt x="7526" y="8885"/>
                    <a:pt x="7472" y="8883"/>
                    <a:pt x="7418" y="8883"/>
                  </a:cubicBezTo>
                  <a:cubicBezTo>
                    <a:pt x="7308" y="8883"/>
                    <a:pt x="7199" y="8890"/>
                    <a:pt x="7088" y="8897"/>
                  </a:cubicBezTo>
                  <a:cubicBezTo>
                    <a:pt x="6905" y="8907"/>
                    <a:pt x="6723" y="8907"/>
                    <a:pt x="6541" y="8923"/>
                  </a:cubicBezTo>
                  <a:cubicBezTo>
                    <a:pt x="6193" y="8954"/>
                    <a:pt x="5842" y="8988"/>
                    <a:pt x="5496" y="9034"/>
                  </a:cubicBezTo>
                  <a:cubicBezTo>
                    <a:pt x="5178" y="9076"/>
                    <a:pt x="4861" y="9046"/>
                    <a:pt x="4543" y="9077"/>
                  </a:cubicBezTo>
                  <a:cubicBezTo>
                    <a:pt x="4291" y="9101"/>
                    <a:pt x="4067" y="9234"/>
                    <a:pt x="3904" y="9428"/>
                  </a:cubicBezTo>
                  <a:cubicBezTo>
                    <a:pt x="3822" y="9527"/>
                    <a:pt x="3770" y="9645"/>
                    <a:pt x="3780" y="9775"/>
                  </a:cubicBezTo>
                  <a:cubicBezTo>
                    <a:pt x="3785" y="9838"/>
                    <a:pt x="3806" y="9896"/>
                    <a:pt x="3815" y="9958"/>
                  </a:cubicBezTo>
                  <a:cubicBezTo>
                    <a:pt x="3829" y="10042"/>
                    <a:pt x="3815" y="10128"/>
                    <a:pt x="3823" y="10213"/>
                  </a:cubicBezTo>
                  <a:cubicBezTo>
                    <a:pt x="3851" y="10531"/>
                    <a:pt x="3998" y="10810"/>
                    <a:pt x="4170" y="11073"/>
                  </a:cubicBezTo>
                  <a:cubicBezTo>
                    <a:pt x="4343" y="11338"/>
                    <a:pt x="4517" y="11605"/>
                    <a:pt x="4724" y="11846"/>
                  </a:cubicBezTo>
                  <a:cubicBezTo>
                    <a:pt x="4920" y="12074"/>
                    <a:pt x="5135" y="12282"/>
                    <a:pt x="5434" y="12352"/>
                  </a:cubicBezTo>
                  <a:cubicBezTo>
                    <a:pt x="5573" y="12384"/>
                    <a:pt x="5713" y="12392"/>
                    <a:pt x="5854" y="12406"/>
                  </a:cubicBezTo>
                  <a:cubicBezTo>
                    <a:pt x="6040" y="12423"/>
                    <a:pt x="6224" y="12449"/>
                    <a:pt x="6410" y="12470"/>
                  </a:cubicBezTo>
                  <a:cubicBezTo>
                    <a:pt x="6519" y="12483"/>
                    <a:pt x="6627" y="12492"/>
                    <a:pt x="6735" y="12497"/>
                  </a:cubicBezTo>
                  <a:cubicBezTo>
                    <a:pt x="6427" y="12698"/>
                    <a:pt x="6159" y="12953"/>
                    <a:pt x="5892" y="13208"/>
                  </a:cubicBezTo>
                  <a:cubicBezTo>
                    <a:pt x="5814" y="13283"/>
                    <a:pt x="5734" y="13358"/>
                    <a:pt x="5652" y="13431"/>
                  </a:cubicBezTo>
                  <a:cubicBezTo>
                    <a:pt x="5576" y="13500"/>
                    <a:pt x="5485" y="13558"/>
                    <a:pt x="5421" y="13640"/>
                  </a:cubicBezTo>
                  <a:cubicBezTo>
                    <a:pt x="5301" y="13792"/>
                    <a:pt x="5263" y="14045"/>
                    <a:pt x="5232" y="14231"/>
                  </a:cubicBezTo>
                  <a:cubicBezTo>
                    <a:pt x="5193" y="14462"/>
                    <a:pt x="5188" y="14703"/>
                    <a:pt x="5175" y="14937"/>
                  </a:cubicBezTo>
                  <a:cubicBezTo>
                    <a:pt x="5162" y="15166"/>
                    <a:pt x="5191" y="15397"/>
                    <a:pt x="5245" y="15620"/>
                  </a:cubicBezTo>
                  <a:cubicBezTo>
                    <a:pt x="5346" y="16039"/>
                    <a:pt x="5474" y="16472"/>
                    <a:pt x="5647" y="16867"/>
                  </a:cubicBezTo>
                  <a:cubicBezTo>
                    <a:pt x="5818" y="17260"/>
                    <a:pt x="6080" y="17579"/>
                    <a:pt x="6418" y="17840"/>
                  </a:cubicBezTo>
                  <a:cubicBezTo>
                    <a:pt x="6609" y="17987"/>
                    <a:pt x="6812" y="18062"/>
                    <a:pt x="7041" y="18130"/>
                  </a:cubicBezTo>
                  <a:cubicBezTo>
                    <a:pt x="7276" y="18201"/>
                    <a:pt x="7512" y="18280"/>
                    <a:pt x="7754" y="18328"/>
                  </a:cubicBezTo>
                  <a:cubicBezTo>
                    <a:pt x="8211" y="18417"/>
                    <a:pt x="8679" y="18390"/>
                    <a:pt x="9142" y="18430"/>
                  </a:cubicBezTo>
                  <a:cubicBezTo>
                    <a:pt x="9421" y="18454"/>
                    <a:pt x="9701" y="18494"/>
                    <a:pt x="9980" y="18494"/>
                  </a:cubicBezTo>
                  <a:cubicBezTo>
                    <a:pt x="10163" y="18494"/>
                    <a:pt x="10344" y="18477"/>
                    <a:pt x="10525" y="18428"/>
                  </a:cubicBezTo>
                  <a:cubicBezTo>
                    <a:pt x="10938" y="18315"/>
                    <a:pt x="11350" y="18115"/>
                    <a:pt x="11647" y="17800"/>
                  </a:cubicBezTo>
                  <a:cubicBezTo>
                    <a:pt x="11807" y="17630"/>
                    <a:pt x="11933" y="17430"/>
                    <a:pt x="12085" y="17253"/>
                  </a:cubicBezTo>
                  <a:cubicBezTo>
                    <a:pt x="12234" y="17079"/>
                    <a:pt x="12366" y="16893"/>
                    <a:pt x="12509" y="16715"/>
                  </a:cubicBezTo>
                  <a:cubicBezTo>
                    <a:pt x="12577" y="16631"/>
                    <a:pt x="12642" y="16547"/>
                    <a:pt x="12703" y="16457"/>
                  </a:cubicBezTo>
                  <a:cubicBezTo>
                    <a:pt x="12765" y="16364"/>
                    <a:pt x="12821" y="16257"/>
                    <a:pt x="12904" y="16179"/>
                  </a:cubicBezTo>
                  <a:cubicBezTo>
                    <a:pt x="12977" y="16111"/>
                    <a:pt x="13056" y="16053"/>
                    <a:pt x="13124" y="15978"/>
                  </a:cubicBezTo>
                  <a:cubicBezTo>
                    <a:pt x="13169" y="15927"/>
                    <a:pt x="13212" y="15873"/>
                    <a:pt x="13253" y="15819"/>
                  </a:cubicBezTo>
                  <a:lnTo>
                    <a:pt x="13253" y="15819"/>
                  </a:lnTo>
                  <a:cubicBezTo>
                    <a:pt x="13253" y="15821"/>
                    <a:pt x="13252" y="15823"/>
                    <a:pt x="13252" y="15824"/>
                  </a:cubicBezTo>
                  <a:cubicBezTo>
                    <a:pt x="13165" y="16321"/>
                    <a:pt x="13013" y="16804"/>
                    <a:pt x="13071" y="17314"/>
                  </a:cubicBezTo>
                  <a:cubicBezTo>
                    <a:pt x="13118" y="17729"/>
                    <a:pt x="13320" y="18101"/>
                    <a:pt x="13613" y="18395"/>
                  </a:cubicBezTo>
                  <a:cubicBezTo>
                    <a:pt x="13759" y="18544"/>
                    <a:pt x="13920" y="18693"/>
                    <a:pt x="14108" y="18785"/>
                  </a:cubicBezTo>
                  <a:cubicBezTo>
                    <a:pt x="14301" y="18881"/>
                    <a:pt x="14520" y="18887"/>
                    <a:pt x="14730" y="18907"/>
                  </a:cubicBezTo>
                  <a:cubicBezTo>
                    <a:pt x="14779" y="18912"/>
                    <a:pt x="14827" y="18913"/>
                    <a:pt x="14875" y="18913"/>
                  </a:cubicBezTo>
                  <a:cubicBezTo>
                    <a:pt x="15041" y="18913"/>
                    <a:pt x="15203" y="18892"/>
                    <a:pt x="15368" y="18892"/>
                  </a:cubicBezTo>
                  <a:cubicBezTo>
                    <a:pt x="15391" y="18892"/>
                    <a:pt x="15413" y="18892"/>
                    <a:pt x="15436" y="18893"/>
                  </a:cubicBezTo>
                  <a:cubicBezTo>
                    <a:pt x="15705" y="18904"/>
                    <a:pt x="15972" y="18935"/>
                    <a:pt x="16241" y="18967"/>
                  </a:cubicBezTo>
                  <a:cubicBezTo>
                    <a:pt x="16463" y="18992"/>
                    <a:pt x="16685" y="19018"/>
                    <a:pt x="16908" y="19018"/>
                  </a:cubicBezTo>
                  <a:cubicBezTo>
                    <a:pt x="16942" y="19018"/>
                    <a:pt x="16975" y="19017"/>
                    <a:pt x="17009" y="19016"/>
                  </a:cubicBezTo>
                  <a:cubicBezTo>
                    <a:pt x="17262" y="19006"/>
                    <a:pt x="17515" y="18975"/>
                    <a:pt x="17766" y="18944"/>
                  </a:cubicBezTo>
                  <a:cubicBezTo>
                    <a:pt x="17835" y="18935"/>
                    <a:pt x="17906" y="18928"/>
                    <a:pt x="17975" y="18919"/>
                  </a:cubicBezTo>
                  <a:lnTo>
                    <a:pt x="17975" y="18919"/>
                  </a:lnTo>
                  <a:cubicBezTo>
                    <a:pt x="17910" y="18983"/>
                    <a:pt x="17907" y="19108"/>
                    <a:pt x="18016" y="19159"/>
                  </a:cubicBezTo>
                  <a:lnTo>
                    <a:pt x="18016" y="19159"/>
                  </a:lnTo>
                  <a:cubicBezTo>
                    <a:pt x="18014" y="19158"/>
                    <a:pt x="18012" y="19157"/>
                    <a:pt x="18012" y="19157"/>
                  </a:cubicBezTo>
                  <a:cubicBezTo>
                    <a:pt x="18008" y="19157"/>
                    <a:pt x="18018" y="19167"/>
                    <a:pt x="18020" y="19185"/>
                  </a:cubicBezTo>
                  <a:cubicBezTo>
                    <a:pt x="18022" y="19210"/>
                    <a:pt x="18024" y="19235"/>
                    <a:pt x="18026" y="19260"/>
                  </a:cubicBezTo>
                  <a:cubicBezTo>
                    <a:pt x="18031" y="19331"/>
                    <a:pt x="18045" y="19401"/>
                    <a:pt x="18066" y="19468"/>
                  </a:cubicBezTo>
                  <a:cubicBezTo>
                    <a:pt x="18115" y="19628"/>
                    <a:pt x="18167" y="19794"/>
                    <a:pt x="18240" y="19944"/>
                  </a:cubicBezTo>
                  <a:cubicBezTo>
                    <a:pt x="18312" y="20094"/>
                    <a:pt x="18404" y="20230"/>
                    <a:pt x="18459" y="20386"/>
                  </a:cubicBezTo>
                  <a:cubicBezTo>
                    <a:pt x="18517" y="20550"/>
                    <a:pt x="18533" y="20727"/>
                    <a:pt x="18569" y="20896"/>
                  </a:cubicBezTo>
                  <a:cubicBezTo>
                    <a:pt x="18647" y="21262"/>
                    <a:pt x="18748" y="21626"/>
                    <a:pt x="18854" y="21985"/>
                  </a:cubicBezTo>
                  <a:cubicBezTo>
                    <a:pt x="18955" y="22327"/>
                    <a:pt x="19071" y="22669"/>
                    <a:pt x="19110" y="23024"/>
                  </a:cubicBezTo>
                  <a:cubicBezTo>
                    <a:pt x="19151" y="23404"/>
                    <a:pt x="19164" y="23788"/>
                    <a:pt x="19200" y="24169"/>
                  </a:cubicBezTo>
                  <a:cubicBezTo>
                    <a:pt x="19235" y="24554"/>
                    <a:pt x="19276" y="24938"/>
                    <a:pt x="19311" y="25324"/>
                  </a:cubicBezTo>
                  <a:cubicBezTo>
                    <a:pt x="19345" y="25705"/>
                    <a:pt x="19379" y="26088"/>
                    <a:pt x="19426" y="26468"/>
                  </a:cubicBezTo>
                  <a:cubicBezTo>
                    <a:pt x="19447" y="26645"/>
                    <a:pt x="19483" y="26823"/>
                    <a:pt x="19483" y="27002"/>
                  </a:cubicBezTo>
                  <a:cubicBezTo>
                    <a:pt x="19484" y="27187"/>
                    <a:pt x="19477" y="27361"/>
                    <a:pt x="19512" y="27544"/>
                  </a:cubicBezTo>
                  <a:cubicBezTo>
                    <a:pt x="19547" y="27722"/>
                    <a:pt x="19586" y="27897"/>
                    <a:pt x="19600" y="28080"/>
                  </a:cubicBezTo>
                  <a:cubicBezTo>
                    <a:pt x="19614" y="28254"/>
                    <a:pt x="19608" y="28430"/>
                    <a:pt x="19608" y="28604"/>
                  </a:cubicBezTo>
                  <a:cubicBezTo>
                    <a:pt x="19603" y="28585"/>
                    <a:pt x="19597" y="28566"/>
                    <a:pt x="19591" y="28547"/>
                  </a:cubicBezTo>
                  <a:cubicBezTo>
                    <a:pt x="19533" y="28368"/>
                    <a:pt x="19446" y="28204"/>
                    <a:pt x="19378" y="28030"/>
                  </a:cubicBezTo>
                  <a:cubicBezTo>
                    <a:pt x="19310" y="27856"/>
                    <a:pt x="19285" y="27669"/>
                    <a:pt x="19233" y="27491"/>
                  </a:cubicBezTo>
                  <a:cubicBezTo>
                    <a:pt x="19185" y="27322"/>
                    <a:pt x="19134" y="27153"/>
                    <a:pt x="19070" y="26989"/>
                  </a:cubicBezTo>
                  <a:cubicBezTo>
                    <a:pt x="19034" y="26898"/>
                    <a:pt x="18994" y="26808"/>
                    <a:pt x="18949" y="26721"/>
                  </a:cubicBezTo>
                  <a:cubicBezTo>
                    <a:pt x="18948" y="26715"/>
                    <a:pt x="18947" y="26710"/>
                    <a:pt x="18946" y="26705"/>
                  </a:cubicBezTo>
                  <a:cubicBezTo>
                    <a:pt x="18913" y="26495"/>
                    <a:pt x="18842" y="26294"/>
                    <a:pt x="18814" y="26085"/>
                  </a:cubicBezTo>
                  <a:cubicBezTo>
                    <a:pt x="18787" y="25880"/>
                    <a:pt x="18775" y="25676"/>
                    <a:pt x="18729" y="25475"/>
                  </a:cubicBezTo>
                  <a:cubicBezTo>
                    <a:pt x="18680" y="25264"/>
                    <a:pt x="18608" y="25060"/>
                    <a:pt x="18538" y="24855"/>
                  </a:cubicBezTo>
                  <a:cubicBezTo>
                    <a:pt x="18470" y="24661"/>
                    <a:pt x="18418" y="24463"/>
                    <a:pt x="18352" y="24268"/>
                  </a:cubicBezTo>
                  <a:cubicBezTo>
                    <a:pt x="18292" y="24096"/>
                    <a:pt x="18181" y="23961"/>
                    <a:pt x="18078" y="23814"/>
                  </a:cubicBezTo>
                  <a:cubicBezTo>
                    <a:pt x="17964" y="23653"/>
                    <a:pt x="17848" y="23528"/>
                    <a:pt x="17674" y="23432"/>
                  </a:cubicBezTo>
                  <a:cubicBezTo>
                    <a:pt x="17494" y="23334"/>
                    <a:pt x="17302" y="23262"/>
                    <a:pt x="17109" y="23193"/>
                  </a:cubicBezTo>
                  <a:cubicBezTo>
                    <a:pt x="16698" y="23045"/>
                    <a:pt x="16294" y="22873"/>
                    <a:pt x="15880" y="22729"/>
                  </a:cubicBezTo>
                  <a:cubicBezTo>
                    <a:pt x="15487" y="22593"/>
                    <a:pt x="15100" y="22451"/>
                    <a:pt x="14691" y="22368"/>
                  </a:cubicBezTo>
                  <a:cubicBezTo>
                    <a:pt x="14589" y="22347"/>
                    <a:pt x="14492" y="22347"/>
                    <a:pt x="14389" y="22334"/>
                  </a:cubicBezTo>
                  <a:cubicBezTo>
                    <a:pt x="14285" y="22322"/>
                    <a:pt x="14192" y="22266"/>
                    <a:pt x="14101" y="22218"/>
                  </a:cubicBezTo>
                  <a:cubicBezTo>
                    <a:pt x="13914" y="22120"/>
                    <a:pt x="13715" y="22049"/>
                    <a:pt x="13520" y="21972"/>
                  </a:cubicBezTo>
                  <a:cubicBezTo>
                    <a:pt x="13308" y="21888"/>
                    <a:pt x="13091" y="21832"/>
                    <a:pt x="12874" y="21766"/>
                  </a:cubicBezTo>
                  <a:cubicBezTo>
                    <a:pt x="12771" y="21736"/>
                    <a:pt x="12669" y="21709"/>
                    <a:pt x="12561" y="21705"/>
                  </a:cubicBezTo>
                  <a:cubicBezTo>
                    <a:pt x="12443" y="21700"/>
                    <a:pt x="12343" y="21695"/>
                    <a:pt x="12230" y="21661"/>
                  </a:cubicBezTo>
                  <a:cubicBezTo>
                    <a:pt x="12020" y="21598"/>
                    <a:pt x="11819" y="21522"/>
                    <a:pt x="11604" y="21474"/>
                  </a:cubicBezTo>
                  <a:cubicBezTo>
                    <a:pt x="11391" y="21425"/>
                    <a:pt x="11174" y="21389"/>
                    <a:pt x="10956" y="21367"/>
                  </a:cubicBezTo>
                  <a:cubicBezTo>
                    <a:pt x="10723" y="21344"/>
                    <a:pt x="10489" y="21322"/>
                    <a:pt x="10255" y="21300"/>
                  </a:cubicBezTo>
                  <a:cubicBezTo>
                    <a:pt x="10032" y="21280"/>
                    <a:pt x="9806" y="21272"/>
                    <a:pt x="9586" y="21232"/>
                  </a:cubicBezTo>
                  <a:cubicBezTo>
                    <a:pt x="9383" y="21194"/>
                    <a:pt x="9165" y="21160"/>
                    <a:pt x="8973" y="21085"/>
                  </a:cubicBezTo>
                  <a:cubicBezTo>
                    <a:pt x="8764" y="21004"/>
                    <a:pt x="8546" y="21014"/>
                    <a:pt x="8326" y="20997"/>
                  </a:cubicBezTo>
                  <a:cubicBezTo>
                    <a:pt x="7898" y="20964"/>
                    <a:pt x="7504" y="20765"/>
                    <a:pt x="7076" y="20737"/>
                  </a:cubicBezTo>
                  <a:cubicBezTo>
                    <a:pt x="6863" y="20724"/>
                    <a:pt x="6646" y="20734"/>
                    <a:pt x="6439" y="20667"/>
                  </a:cubicBezTo>
                  <a:cubicBezTo>
                    <a:pt x="6230" y="20598"/>
                    <a:pt x="6033" y="20578"/>
                    <a:pt x="5814" y="20563"/>
                  </a:cubicBezTo>
                  <a:cubicBezTo>
                    <a:pt x="5356" y="20535"/>
                    <a:pt x="4896" y="20484"/>
                    <a:pt x="4439" y="20438"/>
                  </a:cubicBezTo>
                  <a:cubicBezTo>
                    <a:pt x="4093" y="20403"/>
                    <a:pt x="3747" y="20361"/>
                    <a:pt x="3400" y="20361"/>
                  </a:cubicBezTo>
                  <a:cubicBezTo>
                    <a:pt x="3296" y="20361"/>
                    <a:pt x="3192" y="20365"/>
                    <a:pt x="3087" y="20374"/>
                  </a:cubicBezTo>
                  <a:cubicBezTo>
                    <a:pt x="2867" y="20392"/>
                    <a:pt x="2648" y="20426"/>
                    <a:pt x="2427" y="20437"/>
                  </a:cubicBezTo>
                  <a:cubicBezTo>
                    <a:pt x="2216" y="20447"/>
                    <a:pt x="2008" y="20435"/>
                    <a:pt x="1797" y="20450"/>
                  </a:cubicBezTo>
                  <a:cubicBezTo>
                    <a:pt x="1696" y="20459"/>
                    <a:pt x="1599" y="20460"/>
                    <a:pt x="1499" y="20485"/>
                  </a:cubicBezTo>
                  <a:cubicBezTo>
                    <a:pt x="1440" y="20500"/>
                    <a:pt x="1384" y="20504"/>
                    <a:pt x="1327" y="20504"/>
                  </a:cubicBezTo>
                  <a:cubicBezTo>
                    <a:pt x="1287" y="20504"/>
                    <a:pt x="1247" y="20502"/>
                    <a:pt x="1205" y="20502"/>
                  </a:cubicBezTo>
                  <a:cubicBezTo>
                    <a:pt x="1201" y="20502"/>
                    <a:pt x="1197" y="20502"/>
                    <a:pt x="1193" y="20502"/>
                  </a:cubicBezTo>
                  <a:cubicBezTo>
                    <a:pt x="1009" y="20502"/>
                    <a:pt x="818" y="20548"/>
                    <a:pt x="650" y="20622"/>
                  </a:cubicBezTo>
                  <a:cubicBezTo>
                    <a:pt x="531" y="20675"/>
                    <a:pt x="380" y="20745"/>
                    <a:pt x="308" y="20818"/>
                  </a:cubicBezTo>
                  <a:cubicBezTo>
                    <a:pt x="299" y="20828"/>
                    <a:pt x="290" y="20838"/>
                    <a:pt x="283" y="20848"/>
                  </a:cubicBezTo>
                  <a:lnTo>
                    <a:pt x="177" y="20839"/>
                  </a:lnTo>
                  <a:cubicBezTo>
                    <a:pt x="173" y="20839"/>
                    <a:pt x="168" y="20838"/>
                    <a:pt x="164" y="20838"/>
                  </a:cubicBezTo>
                  <a:cubicBezTo>
                    <a:pt x="17" y="20838"/>
                    <a:pt x="1" y="21072"/>
                    <a:pt x="155" y="21087"/>
                  </a:cubicBezTo>
                  <a:cubicBezTo>
                    <a:pt x="207" y="21092"/>
                    <a:pt x="259" y="21097"/>
                    <a:pt x="310" y="21102"/>
                  </a:cubicBezTo>
                  <a:cubicBezTo>
                    <a:pt x="383" y="21188"/>
                    <a:pt x="498" y="21243"/>
                    <a:pt x="604" y="21243"/>
                  </a:cubicBezTo>
                  <a:cubicBezTo>
                    <a:pt x="655" y="21243"/>
                    <a:pt x="704" y="21230"/>
                    <a:pt x="745" y="21202"/>
                  </a:cubicBezTo>
                  <a:cubicBezTo>
                    <a:pt x="858" y="21253"/>
                    <a:pt x="958" y="21323"/>
                    <a:pt x="1064" y="21395"/>
                  </a:cubicBezTo>
                  <a:cubicBezTo>
                    <a:pt x="1378" y="21613"/>
                    <a:pt x="1726" y="21774"/>
                    <a:pt x="2077" y="21921"/>
                  </a:cubicBezTo>
                  <a:cubicBezTo>
                    <a:pt x="2251" y="21995"/>
                    <a:pt x="2429" y="22062"/>
                    <a:pt x="2598" y="22146"/>
                  </a:cubicBezTo>
                  <a:cubicBezTo>
                    <a:pt x="2773" y="22232"/>
                    <a:pt x="2938" y="22334"/>
                    <a:pt x="3106" y="22434"/>
                  </a:cubicBezTo>
                  <a:cubicBezTo>
                    <a:pt x="3265" y="22528"/>
                    <a:pt x="3425" y="22619"/>
                    <a:pt x="3588" y="22705"/>
                  </a:cubicBezTo>
                  <a:cubicBezTo>
                    <a:pt x="3759" y="22794"/>
                    <a:pt x="3938" y="22850"/>
                    <a:pt x="4112" y="22925"/>
                  </a:cubicBezTo>
                  <a:cubicBezTo>
                    <a:pt x="4280" y="22998"/>
                    <a:pt x="4433" y="23097"/>
                    <a:pt x="4590" y="23189"/>
                  </a:cubicBezTo>
                  <a:cubicBezTo>
                    <a:pt x="4757" y="23287"/>
                    <a:pt x="4934" y="23357"/>
                    <a:pt x="5115" y="23429"/>
                  </a:cubicBezTo>
                  <a:cubicBezTo>
                    <a:pt x="5302" y="23505"/>
                    <a:pt x="5462" y="23601"/>
                    <a:pt x="5622" y="23723"/>
                  </a:cubicBezTo>
                  <a:cubicBezTo>
                    <a:pt x="5757" y="23826"/>
                    <a:pt x="5905" y="23910"/>
                    <a:pt x="6062" y="23974"/>
                  </a:cubicBezTo>
                  <a:cubicBezTo>
                    <a:pt x="6397" y="24108"/>
                    <a:pt x="6762" y="24190"/>
                    <a:pt x="7116" y="24262"/>
                  </a:cubicBezTo>
                  <a:cubicBezTo>
                    <a:pt x="7323" y="24304"/>
                    <a:pt x="7530" y="24342"/>
                    <a:pt x="7735" y="24393"/>
                  </a:cubicBezTo>
                  <a:cubicBezTo>
                    <a:pt x="7913" y="24437"/>
                    <a:pt x="8093" y="24481"/>
                    <a:pt x="8276" y="24502"/>
                  </a:cubicBezTo>
                  <a:cubicBezTo>
                    <a:pt x="9112" y="24603"/>
                    <a:pt x="9958" y="24611"/>
                    <a:pt x="10788" y="24759"/>
                  </a:cubicBezTo>
                  <a:cubicBezTo>
                    <a:pt x="11207" y="24833"/>
                    <a:pt x="11627" y="24853"/>
                    <a:pt x="12050" y="24885"/>
                  </a:cubicBezTo>
                  <a:cubicBezTo>
                    <a:pt x="12255" y="24899"/>
                    <a:pt x="12459" y="24916"/>
                    <a:pt x="12660" y="24951"/>
                  </a:cubicBezTo>
                  <a:cubicBezTo>
                    <a:pt x="12850" y="24984"/>
                    <a:pt x="13035" y="25040"/>
                    <a:pt x="13227" y="25064"/>
                  </a:cubicBezTo>
                  <a:cubicBezTo>
                    <a:pt x="13621" y="25113"/>
                    <a:pt x="14018" y="25108"/>
                    <a:pt x="14405" y="25211"/>
                  </a:cubicBezTo>
                  <a:cubicBezTo>
                    <a:pt x="14599" y="25263"/>
                    <a:pt x="14800" y="25260"/>
                    <a:pt x="14995" y="25303"/>
                  </a:cubicBezTo>
                  <a:cubicBezTo>
                    <a:pt x="15191" y="25345"/>
                    <a:pt x="15382" y="25454"/>
                    <a:pt x="15559" y="25547"/>
                  </a:cubicBezTo>
                  <a:cubicBezTo>
                    <a:pt x="15721" y="25634"/>
                    <a:pt x="15896" y="25697"/>
                    <a:pt x="16042" y="25809"/>
                  </a:cubicBezTo>
                  <a:cubicBezTo>
                    <a:pt x="16194" y="25927"/>
                    <a:pt x="16321" y="26072"/>
                    <a:pt x="16468" y="26196"/>
                  </a:cubicBezTo>
                  <a:cubicBezTo>
                    <a:pt x="16601" y="26306"/>
                    <a:pt x="16745" y="26406"/>
                    <a:pt x="16835" y="26557"/>
                  </a:cubicBezTo>
                  <a:cubicBezTo>
                    <a:pt x="16877" y="26627"/>
                    <a:pt x="16919" y="26691"/>
                    <a:pt x="16986" y="26739"/>
                  </a:cubicBezTo>
                  <a:cubicBezTo>
                    <a:pt x="17058" y="26793"/>
                    <a:pt x="17145" y="26820"/>
                    <a:pt x="17218" y="26873"/>
                  </a:cubicBezTo>
                  <a:cubicBezTo>
                    <a:pt x="17360" y="26972"/>
                    <a:pt x="17450" y="27114"/>
                    <a:pt x="17553" y="27250"/>
                  </a:cubicBezTo>
                  <a:cubicBezTo>
                    <a:pt x="17662" y="27394"/>
                    <a:pt x="17800" y="27514"/>
                    <a:pt x="17917" y="27652"/>
                  </a:cubicBezTo>
                  <a:cubicBezTo>
                    <a:pt x="18037" y="27794"/>
                    <a:pt x="18102" y="27970"/>
                    <a:pt x="18239" y="28097"/>
                  </a:cubicBezTo>
                  <a:cubicBezTo>
                    <a:pt x="18379" y="28228"/>
                    <a:pt x="18511" y="28368"/>
                    <a:pt x="18633" y="28517"/>
                  </a:cubicBezTo>
                  <a:cubicBezTo>
                    <a:pt x="18762" y="28671"/>
                    <a:pt x="18890" y="28827"/>
                    <a:pt x="19017" y="28982"/>
                  </a:cubicBezTo>
                  <a:cubicBezTo>
                    <a:pt x="19134" y="29124"/>
                    <a:pt x="19258" y="29263"/>
                    <a:pt x="19360" y="29417"/>
                  </a:cubicBezTo>
                  <a:cubicBezTo>
                    <a:pt x="19393" y="29466"/>
                    <a:pt x="19421" y="29518"/>
                    <a:pt x="19444" y="29573"/>
                  </a:cubicBezTo>
                  <a:cubicBezTo>
                    <a:pt x="19465" y="29647"/>
                    <a:pt x="19480" y="29725"/>
                    <a:pt x="19488" y="29801"/>
                  </a:cubicBezTo>
                  <a:cubicBezTo>
                    <a:pt x="19507" y="29994"/>
                    <a:pt x="19538" y="30172"/>
                    <a:pt x="19599" y="30357"/>
                  </a:cubicBezTo>
                  <a:cubicBezTo>
                    <a:pt x="19615" y="30405"/>
                    <a:pt x="19630" y="30453"/>
                    <a:pt x="19646" y="30502"/>
                  </a:cubicBezTo>
                  <a:cubicBezTo>
                    <a:pt x="19648" y="30621"/>
                    <a:pt x="19653" y="30740"/>
                    <a:pt x="19655" y="30860"/>
                  </a:cubicBezTo>
                  <a:cubicBezTo>
                    <a:pt x="19659" y="31211"/>
                    <a:pt x="19717" y="31563"/>
                    <a:pt x="19708" y="31915"/>
                  </a:cubicBezTo>
                  <a:cubicBezTo>
                    <a:pt x="19705" y="32057"/>
                    <a:pt x="19685" y="32199"/>
                    <a:pt x="19669" y="32341"/>
                  </a:cubicBezTo>
                  <a:cubicBezTo>
                    <a:pt x="19631" y="32403"/>
                    <a:pt x="19587" y="32463"/>
                    <a:pt x="19538" y="32516"/>
                  </a:cubicBezTo>
                  <a:cubicBezTo>
                    <a:pt x="19497" y="32562"/>
                    <a:pt x="19547" y="32626"/>
                    <a:pt x="19599" y="32626"/>
                  </a:cubicBezTo>
                  <a:cubicBezTo>
                    <a:pt x="19613" y="32626"/>
                    <a:pt x="19627" y="32621"/>
                    <a:pt x="19640" y="32609"/>
                  </a:cubicBezTo>
                  <a:cubicBezTo>
                    <a:pt x="19643" y="32606"/>
                    <a:pt x="19646" y="32603"/>
                    <a:pt x="19650" y="32600"/>
                  </a:cubicBezTo>
                  <a:lnTo>
                    <a:pt x="19650" y="32600"/>
                  </a:lnTo>
                  <a:cubicBezTo>
                    <a:pt x="19647" y="32743"/>
                    <a:pt x="19652" y="32886"/>
                    <a:pt x="19664" y="33029"/>
                  </a:cubicBezTo>
                  <a:cubicBezTo>
                    <a:pt x="19678" y="33205"/>
                    <a:pt x="19705" y="33383"/>
                    <a:pt x="19702" y="33560"/>
                  </a:cubicBezTo>
                  <a:cubicBezTo>
                    <a:pt x="19700" y="33733"/>
                    <a:pt x="19658" y="33901"/>
                    <a:pt x="19658" y="34074"/>
                  </a:cubicBezTo>
                  <a:cubicBezTo>
                    <a:pt x="19658" y="34259"/>
                    <a:pt x="19674" y="34444"/>
                    <a:pt x="19687" y="34628"/>
                  </a:cubicBezTo>
                  <a:cubicBezTo>
                    <a:pt x="19698" y="34795"/>
                    <a:pt x="19701" y="34963"/>
                    <a:pt x="19693" y="35131"/>
                  </a:cubicBezTo>
                  <a:cubicBezTo>
                    <a:pt x="19687" y="35295"/>
                    <a:pt x="19726" y="35456"/>
                    <a:pt x="19721" y="35620"/>
                  </a:cubicBezTo>
                  <a:cubicBezTo>
                    <a:pt x="19715" y="35804"/>
                    <a:pt x="19709" y="35989"/>
                    <a:pt x="19715" y="36173"/>
                  </a:cubicBezTo>
                  <a:cubicBezTo>
                    <a:pt x="19728" y="36540"/>
                    <a:pt x="19782" y="36906"/>
                    <a:pt x="19775" y="37273"/>
                  </a:cubicBezTo>
                  <a:cubicBezTo>
                    <a:pt x="19771" y="37457"/>
                    <a:pt x="19744" y="37640"/>
                    <a:pt x="19756" y="37824"/>
                  </a:cubicBezTo>
                  <a:cubicBezTo>
                    <a:pt x="19768" y="37990"/>
                    <a:pt x="19786" y="38144"/>
                    <a:pt x="19772" y="38312"/>
                  </a:cubicBezTo>
                  <a:cubicBezTo>
                    <a:pt x="19743" y="38669"/>
                    <a:pt x="19682" y="39020"/>
                    <a:pt x="19747" y="39378"/>
                  </a:cubicBezTo>
                  <a:cubicBezTo>
                    <a:pt x="19809" y="39719"/>
                    <a:pt x="19792" y="40070"/>
                    <a:pt x="19833" y="40416"/>
                  </a:cubicBezTo>
                  <a:cubicBezTo>
                    <a:pt x="19855" y="40598"/>
                    <a:pt x="19872" y="40778"/>
                    <a:pt x="19865" y="40963"/>
                  </a:cubicBezTo>
                  <a:cubicBezTo>
                    <a:pt x="19862" y="41045"/>
                    <a:pt x="19923" y="41089"/>
                    <a:pt x="19984" y="41089"/>
                  </a:cubicBezTo>
                  <a:cubicBezTo>
                    <a:pt x="20038" y="41089"/>
                    <a:pt x="20093" y="41055"/>
                    <a:pt x="20104" y="40984"/>
                  </a:cubicBezTo>
                  <a:cubicBezTo>
                    <a:pt x="20162" y="40617"/>
                    <a:pt x="20118" y="40250"/>
                    <a:pt x="20125" y="39882"/>
                  </a:cubicBezTo>
                  <a:cubicBezTo>
                    <a:pt x="20128" y="39709"/>
                    <a:pt x="20127" y="39541"/>
                    <a:pt x="20101" y="39369"/>
                  </a:cubicBezTo>
                  <a:cubicBezTo>
                    <a:pt x="20073" y="39193"/>
                    <a:pt x="20067" y="39015"/>
                    <a:pt x="20087" y="38839"/>
                  </a:cubicBezTo>
                  <a:cubicBezTo>
                    <a:pt x="20107" y="38661"/>
                    <a:pt x="20129" y="38483"/>
                    <a:pt x="20145" y="38305"/>
                  </a:cubicBezTo>
                  <a:cubicBezTo>
                    <a:pt x="20160" y="38126"/>
                    <a:pt x="20139" y="37958"/>
                    <a:pt x="20130" y="37781"/>
                  </a:cubicBezTo>
                  <a:cubicBezTo>
                    <a:pt x="20122" y="37604"/>
                    <a:pt x="20156" y="37423"/>
                    <a:pt x="20161" y="37246"/>
                  </a:cubicBezTo>
                  <a:cubicBezTo>
                    <a:pt x="20165" y="37051"/>
                    <a:pt x="20158" y="36856"/>
                    <a:pt x="20141" y="36663"/>
                  </a:cubicBezTo>
                  <a:cubicBezTo>
                    <a:pt x="20126" y="36483"/>
                    <a:pt x="20116" y="36305"/>
                    <a:pt x="20115" y="36127"/>
                  </a:cubicBezTo>
                  <a:cubicBezTo>
                    <a:pt x="20112" y="35938"/>
                    <a:pt x="20131" y="35750"/>
                    <a:pt x="20126" y="35563"/>
                  </a:cubicBezTo>
                  <a:cubicBezTo>
                    <a:pt x="20121" y="35396"/>
                    <a:pt x="20097" y="35236"/>
                    <a:pt x="20109" y="35069"/>
                  </a:cubicBezTo>
                  <a:cubicBezTo>
                    <a:pt x="20123" y="34883"/>
                    <a:pt x="20101" y="34699"/>
                    <a:pt x="20091" y="34514"/>
                  </a:cubicBezTo>
                  <a:cubicBezTo>
                    <a:pt x="20082" y="34341"/>
                    <a:pt x="20061" y="34164"/>
                    <a:pt x="20076" y="33991"/>
                  </a:cubicBezTo>
                  <a:cubicBezTo>
                    <a:pt x="20090" y="33808"/>
                    <a:pt x="20120" y="33634"/>
                    <a:pt x="20110" y="33451"/>
                  </a:cubicBezTo>
                  <a:cubicBezTo>
                    <a:pt x="20101" y="33264"/>
                    <a:pt x="20080" y="33079"/>
                    <a:pt x="20067" y="32892"/>
                  </a:cubicBezTo>
                  <a:cubicBezTo>
                    <a:pt x="20054" y="32703"/>
                    <a:pt x="20066" y="32516"/>
                    <a:pt x="20086" y="32328"/>
                  </a:cubicBezTo>
                  <a:lnTo>
                    <a:pt x="20087" y="32317"/>
                  </a:lnTo>
                  <a:cubicBezTo>
                    <a:pt x="20151" y="32316"/>
                    <a:pt x="20217" y="32277"/>
                    <a:pt x="20231" y="32197"/>
                  </a:cubicBezTo>
                  <a:cubicBezTo>
                    <a:pt x="20241" y="32131"/>
                    <a:pt x="20237" y="32064"/>
                    <a:pt x="20219" y="32000"/>
                  </a:cubicBezTo>
                  <a:cubicBezTo>
                    <a:pt x="20206" y="31924"/>
                    <a:pt x="20189" y="31848"/>
                    <a:pt x="20195" y="31769"/>
                  </a:cubicBezTo>
                  <a:cubicBezTo>
                    <a:pt x="20199" y="31714"/>
                    <a:pt x="20204" y="31659"/>
                    <a:pt x="20208" y="31605"/>
                  </a:cubicBezTo>
                  <a:cubicBezTo>
                    <a:pt x="20302" y="31411"/>
                    <a:pt x="20402" y="31220"/>
                    <a:pt x="20484" y="31021"/>
                  </a:cubicBezTo>
                  <a:cubicBezTo>
                    <a:pt x="20546" y="30872"/>
                    <a:pt x="20592" y="30718"/>
                    <a:pt x="20663" y="30574"/>
                  </a:cubicBezTo>
                  <a:cubicBezTo>
                    <a:pt x="20731" y="30434"/>
                    <a:pt x="20812" y="30302"/>
                    <a:pt x="20886" y="30167"/>
                  </a:cubicBezTo>
                  <a:cubicBezTo>
                    <a:pt x="20960" y="30029"/>
                    <a:pt x="21012" y="29879"/>
                    <a:pt x="21088" y="29743"/>
                  </a:cubicBezTo>
                  <a:cubicBezTo>
                    <a:pt x="21161" y="29612"/>
                    <a:pt x="21255" y="29494"/>
                    <a:pt x="21343" y="29374"/>
                  </a:cubicBezTo>
                  <a:cubicBezTo>
                    <a:pt x="21539" y="29108"/>
                    <a:pt x="21704" y="28818"/>
                    <a:pt x="21891" y="28546"/>
                  </a:cubicBezTo>
                  <a:cubicBezTo>
                    <a:pt x="22073" y="28279"/>
                    <a:pt x="22258" y="28022"/>
                    <a:pt x="22474" y="27781"/>
                  </a:cubicBezTo>
                  <a:cubicBezTo>
                    <a:pt x="22694" y="27538"/>
                    <a:pt x="22910" y="27291"/>
                    <a:pt x="23124" y="27041"/>
                  </a:cubicBezTo>
                  <a:cubicBezTo>
                    <a:pt x="23341" y="26789"/>
                    <a:pt x="23582" y="26552"/>
                    <a:pt x="23784" y="26288"/>
                  </a:cubicBezTo>
                  <a:cubicBezTo>
                    <a:pt x="23969" y="26046"/>
                    <a:pt x="24167" y="25781"/>
                    <a:pt x="24281" y="25498"/>
                  </a:cubicBezTo>
                  <a:cubicBezTo>
                    <a:pt x="24337" y="25355"/>
                    <a:pt x="24376" y="25203"/>
                    <a:pt x="24448" y="25067"/>
                  </a:cubicBezTo>
                  <a:cubicBezTo>
                    <a:pt x="24525" y="24926"/>
                    <a:pt x="24617" y="24793"/>
                    <a:pt x="24696" y="24652"/>
                  </a:cubicBezTo>
                  <a:cubicBezTo>
                    <a:pt x="24865" y="24355"/>
                    <a:pt x="25021" y="24050"/>
                    <a:pt x="25175" y="23744"/>
                  </a:cubicBezTo>
                  <a:cubicBezTo>
                    <a:pt x="25324" y="23444"/>
                    <a:pt x="25500" y="23152"/>
                    <a:pt x="25637" y="22845"/>
                  </a:cubicBezTo>
                  <a:cubicBezTo>
                    <a:pt x="25704" y="22695"/>
                    <a:pt x="25740" y="22533"/>
                    <a:pt x="25781" y="22375"/>
                  </a:cubicBezTo>
                  <a:cubicBezTo>
                    <a:pt x="25822" y="22217"/>
                    <a:pt x="25877" y="22062"/>
                    <a:pt x="25930" y="21907"/>
                  </a:cubicBezTo>
                  <a:cubicBezTo>
                    <a:pt x="26042" y="21579"/>
                    <a:pt x="26148" y="21250"/>
                    <a:pt x="26249" y="20918"/>
                  </a:cubicBezTo>
                  <a:cubicBezTo>
                    <a:pt x="26346" y="20592"/>
                    <a:pt x="26440" y="20263"/>
                    <a:pt x="26519" y="19932"/>
                  </a:cubicBezTo>
                  <a:cubicBezTo>
                    <a:pt x="26599" y="19598"/>
                    <a:pt x="26656" y="19260"/>
                    <a:pt x="26753" y="18931"/>
                  </a:cubicBezTo>
                  <a:cubicBezTo>
                    <a:pt x="26799" y="18773"/>
                    <a:pt x="26849" y="18617"/>
                    <a:pt x="26893" y="18457"/>
                  </a:cubicBezTo>
                  <a:cubicBezTo>
                    <a:pt x="26938" y="18293"/>
                    <a:pt x="26971" y="18126"/>
                    <a:pt x="27010" y="17961"/>
                  </a:cubicBezTo>
                  <a:cubicBezTo>
                    <a:pt x="27091" y="17637"/>
                    <a:pt x="27194" y="17318"/>
                    <a:pt x="27248" y="16988"/>
                  </a:cubicBezTo>
                  <a:cubicBezTo>
                    <a:pt x="27286" y="16756"/>
                    <a:pt x="27302" y="16519"/>
                    <a:pt x="27317" y="16282"/>
                  </a:cubicBezTo>
                  <a:cubicBezTo>
                    <a:pt x="27360" y="16200"/>
                    <a:pt x="27416" y="16124"/>
                    <a:pt x="27440" y="16033"/>
                  </a:cubicBezTo>
                  <a:cubicBezTo>
                    <a:pt x="27481" y="15865"/>
                    <a:pt x="27542" y="15576"/>
                    <a:pt x="27379" y="15443"/>
                  </a:cubicBezTo>
                  <a:cubicBezTo>
                    <a:pt x="27391" y="15315"/>
                    <a:pt x="27428" y="15180"/>
                    <a:pt x="27373" y="15056"/>
                  </a:cubicBezTo>
                  <a:cubicBezTo>
                    <a:pt x="27326" y="14952"/>
                    <a:pt x="27263" y="14912"/>
                    <a:pt x="27194" y="14912"/>
                  </a:cubicBezTo>
                  <a:cubicBezTo>
                    <a:pt x="27032" y="14912"/>
                    <a:pt x="26840" y="15129"/>
                    <a:pt x="26755" y="15250"/>
                  </a:cubicBezTo>
                  <a:cubicBezTo>
                    <a:pt x="26666" y="15376"/>
                    <a:pt x="26605" y="15519"/>
                    <a:pt x="26515" y="15644"/>
                  </a:cubicBezTo>
                  <a:cubicBezTo>
                    <a:pt x="26427" y="15767"/>
                    <a:pt x="26309" y="15873"/>
                    <a:pt x="26209" y="15986"/>
                  </a:cubicBezTo>
                  <a:cubicBezTo>
                    <a:pt x="26105" y="16102"/>
                    <a:pt x="25984" y="16196"/>
                    <a:pt x="25869" y="16301"/>
                  </a:cubicBezTo>
                  <a:cubicBezTo>
                    <a:pt x="25744" y="16415"/>
                    <a:pt x="25622" y="16533"/>
                    <a:pt x="25498" y="16650"/>
                  </a:cubicBezTo>
                  <a:cubicBezTo>
                    <a:pt x="25260" y="16873"/>
                    <a:pt x="25031" y="17106"/>
                    <a:pt x="24805" y="17340"/>
                  </a:cubicBezTo>
                  <a:cubicBezTo>
                    <a:pt x="24357" y="17801"/>
                    <a:pt x="23923" y="18287"/>
                    <a:pt x="23427" y="18697"/>
                  </a:cubicBezTo>
                  <a:cubicBezTo>
                    <a:pt x="23196" y="18889"/>
                    <a:pt x="22963" y="19078"/>
                    <a:pt x="22783" y="19321"/>
                  </a:cubicBezTo>
                  <a:cubicBezTo>
                    <a:pt x="22691" y="19446"/>
                    <a:pt x="22594" y="19569"/>
                    <a:pt x="22508" y="19699"/>
                  </a:cubicBezTo>
                  <a:cubicBezTo>
                    <a:pt x="22418" y="19837"/>
                    <a:pt x="22357" y="19989"/>
                    <a:pt x="22288" y="20138"/>
                  </a:cubicBezTo>
                  <a:cubicBezTo>
                    <a:pt x="22221" y="20282"/>
                    <a:pt x="22120" y="20404"/>
                    <a:pt x="22050" y="20547"/>
                  </a:cubicBezTo>
                  <a:cubicBezTo>
                    <a:pt x="21984" y="20684"/>
                    <a:pt x="21933" y="20822"/>
                    <a:pt x="21843" y="20946"/>
                  </a:cubicBezTo>
                  <a:cubicBezTo>
                    <a:pt x="21750" y="21075"/>
                    <a:pt x="21651" y="21195"/>
                    <a:pt x="21567" y="21329"/>
                  </a:cubicBezTo>
                  <a:cubicBezTo>
                    <a:pt x="21482" y="21467"/>
                    <a:pt x="21405" y="21610"/>
                    <a:pt x="21333" y="21755"/>
                  </a:cubicBezTo>
                  <a:cubicBezTo>
                    <a:pt x="21036" y="22353"/>
                    <a:pt x="20807" y="22988"/>
                    <a:pt x="20603" y="23623"/>
                  </a:cubicBezTo>
                  <a:cubicBezTo>
                    <a:pt x="20393" y="24272"/>
                    <a:pt x="20211" y="24930"/>
                    <a:pt x="20019" y="25585"/>
                  </a:cubicBezTo>
                  <a:cubicBezTo>
                    <a:pt x="19973" y="25743"/>
                    <a:pt x="19936" y="25897"/>
                    <a:pt x="19927" y="26062"/>
                  </a:cubicBezTo>
                  <a:cubicBezTo>
                    <a:pt x="19918" y="26219"/>
                    <a:pt x="19922" y="26378"/>
                    <a:pt x="19893" y="26533"/>
                  </a:cubicBezTo>
                  <a:cubicBezTo>
                    <a:pt x="19880" y="26610"/>
                    <a:pt x="19861" y="26685"/>
                    <a:pt x="19843" y="26760"/>
                  </a:cubicBezTo>
                  <a:cubicBezTo>
                    <a:pt x="19802" y="26379"/>
                    <a:pt x="19747" y="25999"/>
                    <a:pt x="19710" y="25616"/>
                  </a:cubicBezTo>
                  <a:cubicBezTo>
                    <a:pt x="19635" y="24833"/>
                    <a:pt x="19542" y="24052"/>
                    <a:pt x="19488" y="23268"/>
                  </a:cubicBezTo>
                  <a:cubicBezTo>
                    <a:pt x="19475" y="23085"/>
                    <a:pt x="19464" y="22904"/>
                    <a:pt x="19428" y="22725"/>
                  </a:cubicBezTo>
                  <a:cubicBezTo>
                    <a:pt x="19392" y="22543"/>
                    <a:pt x="19340" y="22364"/>
                    <a:pt x="19286" y="22186"/>
                  </a:cubicBezTo>
                  <a:cubicBezTo>
                    <a:pt x="19176" y="21824"/>
                    <a:pt x="19065" y="21464"/>
                    <a:pt x="18971" y="21097"/>
                  </a:cubicBezTo>
                  <a:cubicBezTo>
                    <a:pt x="18882" y="20749"/>
                    <a:pt x="18851" y="20379"/>
                    <a:pt x="18680" y="20057"/>
                  </a:cubicBezTo>
                  <a:cubicBezTo>
                    <a:pt x="18532" y="19777"/>
                    <a:pt x="18376" y="19497"/>
                    <a:pt x="18330" y="19178"/>
                  </a:cubicBezTo>
                  <a:cubicBezTo>
                    <a:pt x="18312" y="19057"/>
                    <a:pt x="18256" y="18949"/>
                    <a:pt x="18141" y="18899"/>
                  </a:cubicBezTo>
                  <a:cubicBezTo>
                    <a:pt x="18529" y="18858"/>
                    <a:pt x="18921" y="18826"/>
                    <a:pt x="19309" y="18813"/>
                  </a:cubicBezTo>
                  <a:cubicBezTo>
                    <a:pt x="19542" y="18805"/>
                    <a:pt x="19775" y="18821"/>
                    <a:pt x="20005" y="18769"/>
                  </a:cubicBezTo>
                  <a:cubicBezTo>
                    <a:pt x="20218" y="18718"/>
                    <a:pt x="20422" y="18633"/>
                    <a:pt x="20627" y="18559"/>
                  </a:cubicBezTo>
                  <a:cubicBezTo>
                    <a:pt x="21060" y="18402"/>
                    <a:pt x="21525" y="18359"/>
                    <a:pt x="21961" y="18208"/>
                  </a:cubicBezTo>
                  <a:cubicBezTo>
                    <a:pt x="22372" y="18065"/>
                    <a:pt x="22696" y="17815"/>
                    <a:pt x="22905" y="17431"/>
                  </a:cubicBezTo>
                  <a:cubicBezTo>
                    <a:pt x="23104" y="17067"/>
                    <a:pt x="23262" y="16608"/>
                    <a:pt x="23243" y="16188"/>
                  </a:cubicBezTo>
                  <a:cubicBezTo>
                    <a:pt x="23233" y="15948"/>
                    <a:pt x="23143" y="15720"/>
                    <a:pt x="23039" y="15507"/>
                  </a:cubicBezTo>
                  <a:cubicBezTo>
                    <a:pt x="22942" y="15304"/>
                    <a:pt x="22843" y="15099"/>
                    <a:pt x="22728" y="14906"/>
                  </a:cubicBezTo>
                  <a:cubicBezTo>
                    <a:pt x="22571" y="14643"/>
                    <a:pt x="22383" y="14401"/>
                    <a:pt x="22168" y="14182"/>
                  </a:cubicBezTo>
                  <a:lnTo>
                    <a:pt x="22168" y="14182"/>
                  </a:lnTo>
                  <a:cubicBezTo>
                    <a:pt x="22415" y="14279"/>
                    <a:pt x="22665" y="14364"/>
                    <a:pt x="22929" y="14386"/>
                  </a:cubicBezTo>
                  <a:cubicBezTo>
                    <a:pt x="23090" y="14399"/>
                    <a:pt x="23250" y="14425"/>
                    <a:pt x="23411" y="14440"/>
                  </a:cubicBezTo>
                  <a:cubicBezTo>
                    <a:pt x="23449" y="14443"/>
                    <a:pt x="23487" y="14444"/>
                    <a:pt x="23525" y="14444"/>
                  </a:cubicBezTo>
                  <a:cubicBezTo>
                    <a:pt x="23639" y="14444"/>
                    <a:pt x="23753" y="14432"/>
                    <a:pt x="23868" y="14416"/>
                  </a:cubicBezTo>
                  <a:cubicBezTo>
                    <a:pt x="24458" y="14338"/>
                    <a:pt x="25068" y="14237"/>
                    <a:pt x="25594" y="13943"/>
                  </a:cubicBezTo>
                  <a:cubicBezTo>
                    <a:pt x="25901" y="13773"/>
                    <a:pt x="26185" y="13558"/>
                    <a:pt x="26481" y="13369"/>
                  </a:cubicBezTo>
                  <a:cubicBezTo>
                    <a:pt x="26748" y="13199"/>
                    <a:pt x="26999" y="13042"/>
                    <a:pt x="27201" y="12793"/>
                  </a:cubicBezTo>
                  <a:cubicBezTo>
                    <a:pt x="27390" y="12561"/>
                    <a:pt x="27554" y="12300"/>
                    <a:pt x="27720" y="12052"/>
                  </a:cubicBezTo>
                  <a:cubicBezTo>
                    <a:pt x="27898" y="11785"/>
                    <a:pt x="28018" y="11487"/>
                    <a:pt x="28191" y="11218"/>
                  </a:cubicBezTo>
                  <a:cubicBezTo>
                    <a:pt x="28274" y="11089"/>
                    <a:pt x="28361" y="10962"/>
                    <a:pt x="28422" y="10820"/>
                  </a:cubicBezTo>
                  <a:cubicBezTo>
                    <a:pt x="28490" y="10661"/>
                    <a:pt x="28509" y="10493"/>
                    <a:pt x="28553" y="10327"/>
                  </a:cubicBezTo>
                  <a:cubicBezTo>
                    <a:pt x="28591" y="10188"/>
                    <a:pt x="28652" y="10062"/>
                    <a:pt x="28667" y="9916"/>
                  </a:cubicBezTo>
                  <a:cubicBezTo>
                    <a:pt x="28680" y="9778"/>
                    <a:pt x="28706" y="9623"/>
                    <a:pt x="28688" y="9484"/>
                  </a:cubicBezTo>
                  <a:cubicBezTo>
                    <a:pt x="28651" y="9203"/>
                    <a:pt x="28374" y="8946"/>
                    <a:pt x="28140" y="8816"/>
                  </a:cubicBezTo>
                  <a:cubicBezTo>
                    <a:pt x="27885" y="8676"/>
                    <a:pt x="27611" y="8575"/>
                    <a:pt x="27325" y="8517"/>
                  </a:cubicBezTo>
                  <a:cubicBezTo>
                    <a:pt x="27186" y="8489"/>
                    <a:pt x="27058" y="8457"/>
                    <a:pt x="26921" y="8419"/>
                  </a:cubicBezTo>
                  <a:cubicBezTo>
                    <a:pt x="26751" y="8371"/>
                    <a:pt x="26579" y="8363"/>
                    <a:pt x="26403" y="8355"/>
                  </a:cubicBezTo>
                  <a:cubicBezTo>
                    <a:pt x="26156" y="8342"/>
                    <a:pt x="25914" y="8312"/>
                    <a:pt x="25670" y="8312"/>
                  </a:cubicBezTo>
                  <a:cubicBezTo>
                    <a:pt x="25582" y="8312"/>
                    <a:pt x="25494" y="8316"/>
                    <a:pt x="25405" y="8326"/>
                  </a:cubicBezTo>
                  <a:cubicBezTo>
                    <a:pt x="25246" y="8344"/>
                    <a:pt x="25086" y="8352"/>
                    <a:pt x="24927" y="8377"/>
                  </a:cubicBezTo>
                  <a:cubicBezTo>
                    <a:pt x="24747" y="8405"/>
                    <a:pt x="24573" y="8446"/>
                    <a:pt x="24390" y="8460"/>
                  </a:cubicBezTo>
                  <a:cubicBezTo>
                    <a:pt x="24080" y="8482"/>
                    <a:pt x="23772" y="8525"/>
                    <a:pt x="23463" y="8574"/>
                  </a:cubicBezTo>
                  <a:cubicBezTo>
                    <a:pt x="23699" y="8285"/>
                    <a:pt x="23916" y="7978"/>
                    <a:pt x="24158" y="7693"/>
                  </a:cubicBezTo>
                  <a:cubicBezTo>
                    <a:pt x="24296" y="7529"/>
                    <a:pt x="24449" y="7387"/>
                    <a:pt x="24554" y="7196"/>
                  </a:cubicBezTo>
                  <a:cubicBezTo>
                    <a:pt x="24651" y="7018"/>
                    <a:pt x="24720" y="6826"/>
                    <a:pt x="24759" y="6627"/>
                  </a:cubicBezTo>
                  <a:cubicBezTo>
                    <a:pt x="24802" y="6423"/>
                    <a:pt x="24826" y="6204"/>
                    <a:pt x="24799" y="5995"/>
                  </a:cubicBezTo>
                  <a:cubicBezTo>
                    <a:pt x="24786" y="5886"/>
                    <a:pt x="24755" y="5782"/>
                    <a:pt x="24734" y="5675"/>
                  </a:cubicBezTo>
                  <a:cubicBezTo>
                    <a:pt x="24708" y="5550"/>
                    <a:pt x="24695" y="5423"/>
                    <a:pt x="24668" y="5297"/>
                  </a:cubicBezTo>
                  <a:cubicBezTo>
                    <a:pt x="24621" y="5068"/>
                    <a:pt x="24528" y="4851"/>
                    <a:pt x="24487" y="4619"/>
                  </a:cubicBezTo>
                  <a:cubicBezTo>
                    <a:pt x="24449" y="4400"/>
                    <a:pt x="24390" y="4179"/>
                    <a:pt x="24367" y="3959"/>
                  </a:cubicBezTo>
                  <a:cubicBezTo>
                    <a:pt x="24332" y="3628"/>
                    <a:pt x="24273" y="3116"/>
                    <a:pt x="23911" y="2966"/>
                  </a:cubicBezTo>
                  <a:cubicBezTo>
                    <a:pt x="23811" y="2925"/>
                    <a:pt x="23701" y="2932"/>
                    <a:pt x="23598" y="2906"/>
                  </a:cubicBezTo>
                  <a:cubicBezTo>
                    <a:pt x="23480" y="2876"/>
                    <a:pt x="23370" y="2836"/>
                    <a:pt x="23250" y="2818"/>
                  </a:cubicBezTo>
                  <a:cubicBezTo>
                    <a:pt x="22997" y="2782"/>
                    <a:pt x="22744" y="2764"/>
                    <a:pt x="22490" y="2747"/>
                  </a:cubicBezTo>
                  <a:cubicBezTo>
                    <a:pt x="22138" y="2725"/>
                    <a:pt x="21793" y="2695"/>
                    <a:pt x="21446" y="2695"/>
                  </a:cubicBezTo>
                  <a:cubicBezTo>
                    <a:pt x="21306" y="2695"/>
                    <a:pt x="21165" y="2700"/>
                    <a:pt x="21023" y="2712"/>
                  </a:cubicBezTo>
                  <a:cubicBezTo>
                    <a:pt x="20791" y="2733"/>
                    <a:pt x="20559" y="2729"/>
                    <a:pt x="20328" y="2748"/>
                  </a:cubicBezTo>
                  <a:cubicBezTo>
                    <a:pt x="20098" y="2767"/>
                    <a:pt x="19884" y="2841"/>
                    <a:pt x="19679" y="2947"/>
                  </a:cubicBezTo>
                  <a:cubicBezTo>
                    <a:pt x="19326" y="3128"/>
                    <a:pt x="18978" y="3347"/>
                    <a:pt x="18751" y="3682"/>
                  </a:cubicBezTo>
                  <a:cubicBezTo>
                    <a:pt x="18695" y="3765"/>
                    <a:pt x="18644" y="3854"/>
                    <a:pt x="18599" y="3946"/>
                  </a:cubicBezTo>
                  <a:cubicBezTo>
                    <a:pt x="18604" y="3758"/>
                    <a:pt x="18620" y="3573"/>
                    <a:pt x="18603" y="3383"/>
                  </a:cubicBezTo>
                  <a:cubicBezTo>
                    <a:pt x="18579" y="3140"/>
                    <a:pt x="18528" y="2901"/>
                    <a:pt x="18463" y="2667"/>
                  </a:cubicBezTo>
                  <a:cubicBezTo>
                    <a:pt x="18348" y="2251"/>
                    <a:pt x="18192" y="1850"/>
                    <a:pt x="17953" y="1489"/>
                  </a:cubicBezTo>
                  <a:cubicBezTo>
                    <a:pt x="17703" y="1110"/>
                    <a:pt x="17364" y="793"/>
                    <a:pt x="16994" y="533"/>
                  </a:cubicBezTo>
                  <a:cubicBezTo>
                    <a:pt x="16810" y="404"/>
                    <a:pt x="16600" y="308"/>
                    <a:pt x="16421" y="171"/>
                  </a:cubicBezTo>
                  <a:cubicBezTo>
                    <a:pt x="16223" y="19"/>
                    <a:pt x="16025" y="27"/>
                    <a:pt x="15787" y="8"/>
                  </a:cubicBezTo>
                  <a:cubicBezTo>
                    <a:pt x="15722" y="3"/>
                    <a:pt x="15658" y="0"/>
                    <a:pt x="1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482600" y="2571750"/>
            <a:ext cx="2883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5482600" y="17299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>
            <a:spLocks noGrp="1"/>
          </p:cNvSpPr>
          <p:nvPr>
            <p:ph type="pic" idx="3"/>
          </p:nvPr>
        </p:nvSpPr>
        <p:spPr>
          <a:xfrm>
            <a:off x="1495700" y="764850"/>
            <a:ext cx="3613800" cy="3613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" name="Google Shape;28;p3"/>
          <p:cNvSpPr/>
          <p:nvPr/>
        </p:nvSpPr>
        <p:spPr>
          <a:xfrm>
            <a:off x="-161320" y="-1920499"/>
            <a:ext cx="2292842" cy="3510816"/>
          </a:xfrm>
          <a:custGeom>
            <a:avLst/>
            <a:gdLst/>
            <a:ahLst/>
            <a:cxnLst/>
            <a:rect l="l" t="t" r="r" b="b"/>
            <a:pathLst>
              <a:path w="21918" h="33561" extrusionOk="0">
                <a:moveTo>
                  <a:pt x="16365" y="1"/>
                </a:moveTo>
                <a:cubicBezTo>
                  <a:pt x="15017" y="1"/>
                  <a:pt x="13537" y="173"/>
                  <a:pt x="12533" y="204"/>
                </a:cubicBezTo>
                <a:cubicBezTo>
                  <a:pt x="10589" y="264"/>
                  <a:pt x="8549" y="677"/>
                  <a:pt x="7100" y="1975"/>
                </a:cubicBezTo>
                <a:cubicBezTo>
                  <a:pt x="6088" y="2882"/>
                  <a:pt x="5459" y="4133"/>
                  <a:pt x="4899" y="5373"/>
                </a:cubicBezTo>
                <a:cubicBezTo>
                  <a:pt x="2434" y="10844"/>
                  <a:pt x="861" y="16675"/>
                  <a:pt x="241" y="22643"/>
                </a:cubicBezTo>
                <a:cubicBezTo>
                  <a:pt x="78" y="24209"/>
                  <a:pt x="1" y="25878"/>
                  <a:pt x="743" y="27267"/>
                </a:cubicBezTo>
                <a:cubicBezTo>
                  <a:pt x="1346" y="28395"/>
                  <a:pt x="2415" y="29190"/>
                  <a:pt x="3478" y="29903"/>
                </a:cubicBezTo>
                <a:cubicBezTo>
                  <a:pt x="5148" y="31023"/>
                  <a:pt x="6886" y="32036"/>
                  <a:pt x="8683" y="32937"/>
                </a:cubicBezTo>
                <a:cubicBezTo>
                  <a:pt x="9314" y="33254"/>
                  <a:pt x="10018" y="33561"/>
                  <a:pt x="10704" y="33561"/>
                </a:cubicBezTo>
                <a:cubicBezTo>
                  <a:pt x="10937" y="33561"/>
                  <a:pt x="11168" y="33525"/>
                  <a:pt x="11394" y="33443"/>
                </a:cubicBezTo>
                <a:cubicBezTo>
                  <a:pt x="12007" y="33217"/>
                  <a:pt x="12448" y="32683"/>
                  <a:pt x="12839" y="32159"/>
                </a:cubicBezTo>
                <a:cubicBezTo>
                  <a:pt x="16123" y="27758"/>
                  <a:pt x="18052" y="22507"/>
                  <a:pt x="19716" y="17273"/>
                </a:cubicBezTo>
                <a:cubicBezTo>
                  <a:pt x="20492" y="14834"/>
                  <a:pt x="21223" y="12368"/>
                  <a:pt x="21588" y="9834"/>
                </a:cubicBezTo>
                <a:cubicBezTo>
                  <a:pt x="21846" y="8049"/>
                  <a:pt x="21917" y="6207"/>
                  <a:pt x="21466" y="4461"/>
                </a:cubicBezTo>
                <a:cubicBezTo>
                  <a:pt x="21110" y="3087"/>
                  <a:pt x="20148" y="916"/>
                  <a:pt x="18715" y="326"/>
                </a:cubicBezTo>
                <a:cubicBezTo>
                  <a:pt x="18112" y="78"/>
                  <a:pt x="17268" y="1"/>
                  <a:pt x="163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 rot="5400000">
            <a:off x="7966866" y="520983"/>
            <a:ext cx="2142325" cy="1959192"/>
            <a:chOff x="1854725" y="35300"/>
            <a:chExt cx="1008675" cy="922450"/>
          </a:xfrm>
        </p:grpSpPr>
        <p:sp>
          <p:nvSpPr>
            <p:cNvPr id="30" name="Google Shape;30;p3"/>
            <p:cNvSpPr/>
            <p:nvPr/>
          </p:nvSpPr>
          <p:spPr>
            <a:xfrm>
              <a:off x="1895250" y="51025"/>
              <a:ext cx="928300" cy="890950"/>
            </a:xfrm>
            <a:custGeom>
              <a:avLst/>
              <a:gdLst/>
              <a:ahLst/>
              <a:cxnLst/>
              <a:rect l="l" t="t" r="r" b="b"/>
              <a:pathLst>
                <a:path w="37132" h="35638" extrusionOk="0">
                  <a:moveTo>
                    <a:pt x="23408" y="1"/>
                  </a:moveTo>
                  <a:cubicBezTo>
                    <a:pt x="20895" y="1"/>
                    <a:pt x="18380" y="302"/>
                    <a:pt x="15938" y="899"/>
                  </a:cubicBezTo>
                  <a:cubicBezTo>
                    <a:pt x="13588" y="1473"/>
                    <a:pt x="11406" y="3011"/>
                    <a:pt x="9158" y="3545"/>
                  </a:cubicBezTo>
                  <a:cubicBezTo>
                    <a:pt x="8437" y="3715"/>
                    <a:pt x="7716" y="3738"/>
                    <a:pt x="7004" y="3738"/>
                  </a:cubicBezTo>
                  <a:cubicBezTo>
                    <a:pt x="6750" y="3738"/>
                    <a:pt x="6496" y="3735"/>
                    <a:pt x="6243" y="3735"/>
                  </a:cubicBezTo>
                  <a:cubicBezTo>
                    <a:pt x="4856" y="3735"/>
                    <a:pt x="3512" y="3822"/>
                    <a:pt x="2270" y="4952"/>
                  </a:cubicBezTo>
                  <a:cubicBezTo>
                    <a:pt x="657" y="6421"/>
                    <a:pt x="376" y="8824"/>
                    <a:pt x="270" y="11004"/>
                  </a:cubicBezTo>
                  <a:cubicBezTo>
                    <a:pt x="1" y="16597"/>
                    <a:pt x="201" y="22202"/>
                    <a:pt x="868" y="27759"/>
                  </a:cubicBezTo>
                  <a:cubicBezTo>
                    <a:pt x="1075" y="29478"/>
                    <a:pt x="1349" y="31253"/>
                    <a:pt x="2295" y="32703"/>
                  </a:cubicBezTo>
                  <a:cubicBezTo>
                    <a:pt x="3608" y="34717"/>
                    <a:pt x="5975" y="35637"/>
                    <a:pt x="8413" y="35637"/>
                  </a:cubicBezTo>
                  <a:cubicBezTo>
                    <a:pt x="9902" y="35637"/>
                    <a:pt x="11418" y="35294"/>
                    <a:pt x="12736" y="34646"/>
                  </a:cubicBezTo>
                  <a:cubicBezTo>
                    <a:pt x="16212" y="32937"/>
                    <a:pt x="18637" y="29697"/>
                    <a:pt x="20942" y="26584"/>
                  </a:cubicBezTo>
                  <a:cubicBezTo>
                    <a:pt x="23247" y="23472"/>
                    <a:pt x="25713" y="20250"/>
                    <a:pt x="29222" y="18613"/>
                  </a:cubicBezTo>
                  <a:cubicBezTo>
                    <a:pt x="30888" y="17835"/>
                    <a:pt x="32771" y="17423"/>
                    <a:pt x="34160" y="16218"/>
                  </a:cubicBezTo>
                  <a:cubicBezTo>
                    <a:pt x="36251" y="14406"/>
                    <a:pt x="36633" y="11357"/>
                    <a:pt x="36874" y="8601"/>
                  </a:cubicBezTo>
                  <a:cubicBezTo>
                    <a:pt x="37018" y="6948"/>
                    <a:pt x="37131" y="5158"/>
                    <a:pt x="36238" y="3762"/>
                  </a:cubicBezTo>
                  <a:cubicBezTo>
                    <a:pt x="35379" y="2417"/>
                    <a:pt x="33785" y="1756"/>
                    <a:pt x="32259" y="1295"/>
                  </a:cubicBezTo>
                  <a:cubicBezTo>
                    <a:pt x="29392" y="428"/>
                    <a:pt x="26401" y="1"/>
                    <a:pt x="23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854725" y="35300"/>
              <a:ext cx="1008675" cy="922450"/>
            </a:xfrm>
            <a:custGeom>
              <a:avLst/>
              <a:gdLst/>
              <a:ahLst/>
              <a:cxnLst/>
              <a:rect l="l" t="t" r="r" b="b"/>
              <a:pathLst>
                <a:path w="40347" h="36898" extrusionOk="0">
                  <a:moveTo>
                    <a:pt x="24216" y="501"/>
                  </a:moveTo>
                  <a:cubicBezTo>
                    <a:pt x="24306" y="501"/>
                    <a:pt x="24396" y="506"/>
                    <a:pt x="24486" y="516"/>
                  </a:cubicBezTo>
                  <a:lnTo>
                    <a:pt x="24485" y="516"/>
                  </a:lnTo>
                  <a:cubicBezTo>
                    <a:pt x="24387" y="514"/>
                    <a:pt x="24290" y="508"/>
                    <a:pt x="24191" y="501"/>
                  </a:cubicBezTo>
                  <a:cubicBezTo>
                    <a:pt x="24200" y="501"/>
                    <a:pt x="24208" y="501"/>
                    <a:pt x="24216" y="501"/>
                  </a:cubicBezTo>
                  <a:close/>
                  <a:moveTo>
                    <a:pt x="19704" y="383"/>
                  </a:moveTo>
                  <a:cubicBezTo>
                    <a:pt x="20027" y="383"/>
                    <a:pt x="20352" y="389"/>
                    <a:pt x="20678" y="396"/>
                  </a:cubicBezTo>
                  <a:cubicBezTo>
                    <a:pt x="21004" y="404"/>
                    <a:pt x="21328" y="405"/>
                    <a:pt x="21654" y="405"/>
                  </a:cubicBezTo>
                  <a:cubicBezTo>
                    <a:pt x="21870" y="405"/>
                    <a:pt x="22087" y="405"/>
                    <a:pt x="22304" y="405"/>
                  </a:cubicBezTo>
                  <a:cubicBezTo>
                    <a:pt x="22375" y="405"/>
                    <a:pt x="22446" y="408"/>
                    <a:pt x="22515" y="413"/>
                  </a:cubicBezTo>
                  <a:cubicBezTo>
                    <a:pt x="22275" y="411"/>
                    <a:pt x="22036" y="410"/>
                    <a:pt x="21796" y="410"/>
                  </a:cubicBezTo>
                  <a:cubicBezTo>
                    <a:pt x="21086" y="410"/>
                    <a:pt x="20375" y="418"/>
                    <a:pt x="19666" y="419"/>
                  </a:cubicBezTo>
                  <a:cubicBezTo>
                    <a:pt x="19649" y="419"/>
                    <a:pt x="19631" y="419"/>
                    <a:pt x="19614" y="419"/>
                  </a:cubicBezTo>
                  <a:cubicBezTo>
                    <a:pt x="19418" y="419"/>
                    <a:pt x="19222" y="415"/>
                    <a:pt x="19026" y="415"/>
                  </a:cubicBezTo>
                  <a:cubicBezTo>
                    <a:pt x="18684" y="415"/>
                    <a:pt x="18342" y="427"/>
                    <a:pt x="18004" y="493"/>
                  </a:cubicBezTo>
                  <a:cubicBezTo>
                    <a:pt x="17474" y="596"/>
                    <a:pt x="16982" y="775"/>
                    <a:pt x="16437" y="805"/>
                  </a:cubicBezTo>
                  <a:cubicBezTo>
                    <a:pt x="16319" y="811"/>
                    <a:pt x="16201" y="814"/>
                    <a:pt x="16083" y="815"/>
                  </a:cubicBezTo>
                  <a:cubicBezTo>
                    <a:pt x="16529" y="739"/>
                    <a:pt x="16971" y="623"/>
                    <a:pt x="17417" y="547"/>
                  </a:cubicBezTo>
                  <a:cubicBezTo>
                    <a:pt x="18181" y="417"/>
                    <a:pt x="18939" y="383"/>
                    <a:pt x="19704" y="383"/>
                  </a:cubicBezTo>
                  <a:close/>
                  <a:moveTo>
                    <a:pt x="7792" y="1804"/>
                  </a:moveTo>
                  <a:lnTo>
                    <a:pt x="7792" y="1804"/>
                  </a:lnTo>
                  <a:cubicBezTo>
                    <a:pt x="7664" y="1818"/>
                    <a:pt x="7542" y="1856"/>
                    <a:pt x="7417" y="1881"/>
                  </a:cubicBezTo>
                  <a:cubicBezTo>
                    <a:pt x="7325" y="1900"/>
                    <a:pt x="7233" y="1906"/>
                    <a:pt x="7141" y="1906"/>
                  </a:cubicBezTo>
                  <a:cubicBezTo>
                    <a:pt x="7087" y="1906"/>
                    <a:pt x="7034" y="1904"/>
                    <a:pt x="6979" y="1902"/>
                  </a:cubicBezTo>
                  <a:cubicBezTo>
                    <a:pt x="6963" y="1901"/>
                    <a:pt x="6947" y="1901"/>
                    <a:pt x="6931" y="1901"/>
                  </a:cubicBezTo>
                  <a:cubicBezTo>
                    <a:pt x="6914" y="1901"/>
                    <a:pt x="6898" y="1901"/>
                    <a:pt x="6882" y="1902"/>
                  </a:cubicBezTo>
                  <a:cubicBezTo>
                    <a:pt x="7182" y="1844"/>
                    <a:pt x="7486" y="1811"/>
                    <a:pt x="7792" y="1804"/>
                  </a:cubicBezTo>
                  <a:close/>
                  <a:moveTo>
                    <a:pt x="34131" y="1687"/>
                  </a:moveTo>
                  <a:lnTo>
                    <a:pt x="34131" y="1687"/>
                  </a:lnTo>
                  <a:cubicBezTo>
                    <a:pt x="34552" y="1696"/>
                    <a:pt x="34961" y="1735"/>
                    <a:pt x="35376" y="1861"/>
                  </a:cubicBezTo>
                  <a:cubicBezTo>
                    <a:pt x="35823" y="1997"/>
                    <a:pt x="36256" y="2156"/>
                    <a:pt x="36709" y="2274"/>
                  </a:cubicBezTo>
                  <a:cubicBezTo>
                    <a:pt x="36906" y="2325"/>
                    <a:pt x="37111" y="2382"/>
                    <a:pt x="37281" y="2497"/>
                  </a:cubicBezTo>
                  <a:cubicBezTo>
                    <a:pt x="37289" y="2502"/>
                    <a:pt x="37297" y="2509"/>
                    <a:pt x="37304" y="2514"/>
                  </a:cubicBezTo>
                  <a:cubicBezTo>
                    <a:pt x="37120" y="2480"/>
                    <a:pt x="36934" y="2447"/>
                    <a:pt x="36751" y="2406"/>
                  </a:cubicBezTo>
                  <a:cubicBezTo>
                    <a:pt x="35865" y="2206"/>
                    <a:pt x="35022" y="1860"/>
                    <a:pt x="34131" y="1687"/>
                  </a:cubicBezTo>
                  <a:close/>
                  <a:moveTo>
                    <a:pt x="38559" y="3274"/>
                  </a:moveTo>
                  <a:lnTo>
                    <a:pt x="38559" y="3274"/>
                  </a:lnTo>
                  <a:cubicBezTo>
                    <a:pt x="38752" y="3364"/>
                    <a:pt x="38936" y="3470"/>
                    <a:pt x="39110" y="3591"/>
                  </a:cubicBezTo>
                  <a:cubicBezTo>
                    <a:pt x="39443" y="3826"/>
                    <a:pt x="39726" y="4088"/>
                    <a:pt x="39824" y="4493"/>
                  </a:cubicBezTo>
                  <a:cubicBezTo>
                    <a:pt x="39920" y="4887"/>
                    <a:pt x="39891" y="5306"/>
                    <a:pt x="39870" y="5708"/>
                  </a:cubicBezTo>
                  <a:cubicBezTo>
                    <a:pt x="39848" y="6118"/>
                    <a:pt x="39814" y="6541"/>
                    <a:pt x="39834" y="6951"/>
                  </a:cubicBezTo>
                  <a:cubicBezTo>
                    <a:pt x="39862" y="7475"/>
                    <a:pt x="40042" y="8009"/>
                    <a:pt x="39949" y="8539"/>
                  </a:cubicBezTo>
                  <a:cubicBezTo>
                    <a:pt x="39936" y="8606"/>
                    <a:pt x="39918" y="8672"/>
                    <a:pt x="39895" y="8737"/>
                  </a:cubicBezTo>
                  <a:cubicBezTo>
                    <a:pt x="39890" y="8709"/>
                    <a:pt x="39885" y="8681"/>
                    <a:pt x="39881" y="8653"/>
                  </a:cubicBezTo>
                  <a:cubicBezTo>
                    <a:pt x="39837" y="8403"/>
                    <a:pt x="39792" y="8149"/>
                    <a:pt x="39756" y="7898"/>
                  </a:cubicBezTo>
                  <a:cubicBezTo>
                    <a:pt x="39719" y="7636"/>
                    <a:pt x="39745" y="7369"/>
                    <a:pt x="39714" y="7106"/>
                  </a:cubicBezTo>
                  <a:cubicBezTo>
                    <a:pt x="39650" y="6569"/>
                    <a:pt x="39578" y="6031"/>
                    <a:pt x="39544" y="5494"/>
                  </a:cubicBezTo>
                  <a:cubicBezTo>
                    <a:pt x="39513" y="4999"/>
                    <a:pt x="39130" y="4635"/>
                    <a:pt x="38968" y="4188"/>
                  </a:cubicBezTo>
                  <a:cubicBezTo>
                    <a:pt x="38888" y="3969"/>
                    <a:pt x="38831" y="3743"/>
                    <a:pt x="38724" y="3536"/>
                  </a:cubicBezTo>
                  <a:cubicBezTo>
                    <a:pt x="38677" y="3443"/>
                    <a:pt x="38621" y="3356"/>
                    <a:pt x="38559" y="3274"/>
                  </a:cubicBezTo>
                  <a:close/>
                  <a:moveTo>
                    <a:pt x="22029" y="804"/>
                  </a:moveTo>
                  <a:cubicBezTo>
                    <a:pt x="22309" y="804"/>
                    <a:pt x="22590" y="805"/>
                    <a:pt x="22870" y="805"/>
                  </a:cubicBezTo>
                  <a:cubicBezTo>
                    <a:pt x="23414" y="805"/>
                    <a:pt x="23950" y="902"/>
                    <a:pt x="24494" y="903"/>
                  </a:cubicBezTo>
                  <a:cubicBezTo>
                    <a:pt x="24500" y="903"/>
                    <a:pt x="24506" y="903"/>
                    <a:pt x="24512" y="903"/>
                  </a:cubicBezTo>
                  <a:cubicBezTo>
                    <a:pt x="24796" y="903"/>
                    <a:pt x="25078" y="891"/>
                    <a:pt x="25359" y="891"/>
                  </a:cubicBezTo>
                  <a:cubicBezTo>
                    <a:pt x="25596" y="891"/>
                    <a:pt x="25832" y="900"/>
                    <a:pt x="26070" y="933"/>
                  </a:cubicBezTo>
                  <a:cubicBezTo>
                    <a:pt x="26593" y="1005"/>
                    <a:pt x="27113" y="1118"/>
                    <a:pt x="27637" y="1178"/>
                  </a:cubicBezTo>
                  <a:cubicBezTo>
                    <a:pt x="27872" y="1205"/>
                    <a:pt x="28092" y="1226"/>
                    <a:pt x="28325" y="1273"/>
                  </a:cubicBezTo>
                  <a:cubicBezTo>
                    <a:pt x="28588" y="1328"/>
                    <a:pt x="28858" y="1324"/>
                    <a:pt x="29125" y="1348"/>
                  </a:cubicBezTo>
                  <a:cubicBezTo>
                    <a:pt x="29383" y="1371"/>
                    <a:pt x="29638" y="1426"/>
                    <a:pt x="29895" y="1467"/>
                  </a:cubicBezTo>
                  <a:cubicBezTo>
                    <a:pt x="30021" y="1487"/>
                    <a:pt x="30149" y="1488"/>
                    <a:pt x="30277" y="1488"/>
                  </a:cubicBezTo>
                  <a:cubicBezTo>
                    <a:pt x="30788" y="1615"/>
                    <a:pt x="31302" y="1687"/>
                    <a:pt x="31823" y="1770"/>
                  </a:cubicBezTo>
                  <a:cubicBezTo>
                    <a:pt x="32083" y="1811"/>
                    <a:pt x="32339" y="1864"/>
                    <a:pt x="32602" y="1882"/>
                  </a:cubicBezTo>
                  <a:cubicBezTo>
                    <a:pt x="32876" y="1901"/>
                    <a:pt x="33134" y="1910"/>
                    <a:pt x="33404" y="1957"/>
                  </a:cubicBezTo>
                  <a:cubicBezTo>
                    <a:pt x="33901" y="2045"/>
                    <a:pt x="34386" y="2115"/>
                    <a:pt x="34872" y="2256"/>
                  </a:cubicBezTo>
                  <a:cubicBezTo>
                    <a:pt x="35373" y="2402"/>
                    <a:pt x="35865" y="2575"/>
                    <a:pt x="36370" y="2707"/>
                  </a:cubicBezTo>
                  <a:cubicBezTo>
                    <a:pt x="36852" y="2832"/>
                    <a:pt x="37348" y="2884"/>
                    <a:pt x="37829" y="3011"/>
                  </a:cubicBezTo>
                  <a:lnTo>
                    <a:pt x="37854" y="3038"/>
                  </a:lnTo>
                  <a:cubicBezTo>
                    <a:pt x="38021" y="3219"/>
                    <a:pt x="38189" y="3410"/>
                    <a:pt x="38321" y="3618"/>
                  </a:cubicBezTo>
                  <a:cubicBezTo>
                    <a:pt x="38458" y="3835"/>
                    <a:pt x="38512" y="4086"/>
                    <a:pt x="38600" y="4323"/>
                  </a:cubicBezTo>
                  <a:cubicBezTo>
                    <a:pt x="38767" y="4775"/>
                    <a:pt x="39138" y="5136"/>
                    <a:pt x="39150" y="5634"/>
                  </a:cubicBezTo>
                  <a:cubicBezTo>
                    <a:pt x="39155" y="5880"/>
                    <a:pt x="39215" y="6120"/>
                    <a:pt x="39232" y="6364"/>
                  </a:cubicBezTo>
                  <a:cubicBezTo>
                    <a:pt x="39251" y="6649"/>
                    <a:pt x="39303" y="6927"/>
                    <a:pt x="39327" y="7211"/>
                  </a:cubicBezTo>
                  <a:cubicBezTo>
                    <a:pt x="39347" y="7453"/>
                    <a:pt x="39329" y="7695"/>
                    <a:pt x="39362" y="7936"/>
                  </a:cubicBezTo>
                  <a:cubicBezTo>
                    <a:pt x="39395" y="8188"/>
                    <a:pt x="39441" y="8439"/>
                    <a:pt x="39481" y="8690"/>
                  </a:cubicBezTo>
                  <a:cubicBezTo>
                    <a:pt x="39554" y="9118"/>
                    <a:pt x="39642" y="9522"/>
                    <a:pt x="39634" y="9946"/>
                  </a:cubicBezTo>
                  <a:cubicBezTo>
                    <a:pt x="39631" y="9966"/>
                    <a:pt x="39628" y="9986"/>
                    <a:pt x="39624" y="10005"/>
                  </a:cubicBezTo>
                  <a:cubicBezTo>
                    <a:pt x="39576" y="10247"/>
                    <a:pt x="39551" y="10493"/>
                    <a:pt x="39551" y="10739"/>
                  </a:cubicBezTo>
                  <a:cubicBezTo>
                    <a:pt x="39548" y="11013"/>
                    <a:pt x="39493" y="11279"/>
                    <a:pt x="39410" y="11539"/>
                  </a:cubicBezTo>
                  <a:cubicBezTo>
                    <a:pt x="39252" y="12039"/>
                    <a:pt x="39001" y="12511"/>
                    <a:pt x="38781" y="12986"/>
                  </a:cubicBezTo>
                  <a:cubicBezTo>
                    <a:pt x="38555" y="13473"/>
                    <a:pt x="38328" y="13913"/>
                    <a:pt x="37990" y="14335"/>
                  </a:cubicBezTo>
                  <a:cubicBezTo>
                    <a:pt x="37685" y="14714"/>
                    <a:pt x="37391" y="15016"/>
                    <a:pt x="36909" y="15153"/>
                  </a:cubicBezTo>
                  <a:cubicBezTo>
                    <a:pt x="36680" y="15219"/>
                    <a:pt x="36454" y="15260"/>
                    <a:pt x="36231" y="15346"/>
                  </a:cubicBezTo>
                  <a:cubicBezTo>
                    <a:pt x="35987" y="15440"/>
                    <a:pt x="35751" y="15556"/>
                    <a:pt x="35509" y="15656"/>
                  </a:cubicBezTo>
                  <a:cubicBezTo>
                    <a:pt x="35050" y="15845"/>
                    <a:pt x="34564" y="15956"/>
                    <a:pt x="34082" y="16070"/>
                  </a:cubicBezTo>
                  <a:cubicBezTo>
                    <a:pt x="33562" y="16192"/>
                    <a:pt x="33078" y="16380"/>
                    <a:pt x="32574" y="16550"/>
                  </a:cubicBezTo>
                  <a:cubicBezTo>
                    <a:pt x="32349" y="16625"/>
                    <a:pt x="32113" y="16668"/>
                    <a:pt x="31893" y="16756"/>
                  </a:cubicBezTo>
                  <a:cubicBezTo>
                    <a:pt x="31658" y="16849"/>
                    <a:pt x="31436" y="16958"/>
                    <a:pt x="31197" y="17040"/>
                  </a:cubicBezTo>
                  <a:cubicBezTo>
                    <a:pt x="30696" y="17211"/>
                    <a:pt x="30249" y="17521"/>
                    <a:pt x="29766" y="17739"/>
                  </a:cubicBezTo>
                  <a:cubicBezTo>
                    <a:pt x="28823" y="18163"/>
                    <a:pt x="27805" y="18371"/>
                    <a:pt x="26891" y="18869"/>
                  </a:cubicBezTo>
                  <a:cubicBezTo>
                    <a:pt x="26462" y="19101"/>
                    <a:pt x="26130" y="19417"/>
                    <a:pt x="25777" y="19748"/>
                  </a:cubicBezTo>
                  <a:cubicBezTo>
                    <a:pt x="25390" y="20109"/>
                    <a:pt x="24990" y="20446"/>
                    <a:pt x="24583" y="20784"/>
                  </a:cubicBezTo>
                  <a:cubicBezTo>
                    <a:pt x="24213" y="21093"/>
                    <a:pt x="23921" y="21483"/>
                    <a:pt x="23652" y="21881"/>
                  </a:cubicBezTo>
                  <a:cubicBezTo>
                    <a:pt x="23376" y="22290"/>
                    <a:pt x="23066" y="22674"/>
                    <a:pt x="22725" y="23031"/>
                  </a:cubicBezTo>
                  <a:cubicBezTo>
                    <a:pt x="22054" y="23732"/>
                    <a:pt x="21322" y="24367"/>
                    <a:pt x="20688" y="25105"/>
                  </a:cubicBezTo>
                  <a:cubicBezTo>
                    <a:pt x="20372" y="25475"/>
                    <a:pt x="20002" y="25788"/>
                    <a:pt x="19674" y="26147"/>
                  </a:cubicBezTo>
                  <a:cubicBezTo>
                    <a:pt x="19346" y="26505"/>
                    <a:pt x="19099" y="26923"/>
                    <a:pt x="18817" y="27318"/>
                  </a:cubicBezTo>
                  <a:cubicBezTo>
                    <a:pt x="18503" y="27760"/>
                    <a:pt x="18118" y="28131"/>
                    <a:pt x="17740" y="28515"/>
                  </a:cubicBezTo>
                  <a:cubicBezTo>
                    <a:pt x="17581" y="28676"/>
                    <a:pt x="17442" y="28838"/>
                    <a:pt x="17325" y="29032"/>
                  </a:cubicBezTo>
                  <a:cubicBezTo>
                    <a:pt x="17182" y="29264"/>
                    <a:pt x="17025" y="29461"/>
                    <a:pt x="16836" y="29659"/>
                  </a:cubicBezTo>
                  <a:cubicBezTo>
                    <a:pt x="16492" y="30022"/>
                    <a:pt x="16105" y="30313"/>
                    <a:pt x="15730" y="30640"/>
                  </a:cubicBezTo>
                  <a:cubicBezTo>
                    <a:pt x="15420" y="30909"/>
                    <a:pt x="15231" y="31288"/>
                    <a:pt x="14999" y="31620"/>
                  </a:cubicBezTo>
                  <a:cubicBezTo>
                    <a:pt x="14861" y="31815"/>
                    <a:pt x="14693" y="31983"/>
                    <a:pt x="14548" y="32173"/>
                  </a:cubicBezTo>
                  <a:cubicBezTo>
                    <a:pt x="14390" y="32381"/>
                    <a:pt x="14246" y="32599"/>
                    <a:pt x="14092" y="32809"/>
                  </a:cubicBezTo>
                  <a:cubicBezTo>
                    <a:pt x="13830" y="33166"/>
                    <a:pt x="13556" y="33513"/>
                    <a:pt x="13302" y="33878"/>
                  </a:cubicBezTo>
                  <a:cubicBezTo>
                    <a:pt x="12796" y="34604"/>
                    <a:pt x="12270" y="35397"/>
                    <a:pt x="11474" y="35833"/>
                  </a:cubicBezTo>
                  <a:cubicBezTo>
                    <a:pt x="11260" y="35948"/>
                    <a:pt x="11036" y="36040"/>
                    <a:pt x="10808" y="36125"/>
                  </a:cubicBezTo>
                  <a:cubicBezTo>
                    <a:pt x="10745" y="36107"/>
                    <a:pt x="10684" y="36090"/>
                    <a:pt x="10623" y="36073"/>
                  </a:cubicBezTo>
                  <a:cubicBezTo>
                    <a:pt x="10090" y="35928"/>
                    <a:pt x="9546" y="35849"/>
                    <a:pt x="9003" y="35754"/>
                  </a:cubicBezTo>
                  <a:cubicBezTo>
                    <a:pt x="8465" y="35659"/>
                    <a:pt x="7994" y="35508"/>
                    <a:pt x="7521" y="35229"/>
                  </a:cubicBezTo>
                  <a:cubicBezTo>
                    <a:pt x="7125" y="34995"/>
                    <a:pt x="6645" y="34745"/>
                    <a:pt x="6415" y="34330"/>
                  </a:cubicBezTo>
                  <a:cubicBezTo>
                    <a:pt x="6303" y="34129"/>
                    <a:pt x="6205" y="33932"/>
                    <a:pt x="6069" y="33747"/>
                  </a:cubicBezTo>
                  <a:cubicBezTo>
                    <a:pt x="5912" y="33531"/>
                    <a:pt x="5748" y="33320"/>
                    <a:pt x="5588" y="33107"/>
                  </a:cubicBezTo>
                  <a:cubicBezTo>
                    <a:pt x="5273" y="32685"/>
                    <a:pt x="4973" y="32255"/>
                    <a:pt x="4754" y="31775"/>
                  </a:cubicBezTo>
                  <a:cubicBezTo>
                    <a:pt x="4306" y="30798"/>
                    <a:pt x="3991" y="29776"/>
                    <a:pt x="3595" y="28780"/>
                  </a:cubicBezTo>
                  <a:cubicBezTo>
                    <a:pt x="3396" y="28279"/>
                    <a:pt x="3287" y="27766"/>
                    <a:pt x="3160" y="27245"/>
                  </a:cubicBezTo>
                  <a:cubicBezTo>
                    <a:pt x="3041" y="26755"/>
                    <a:pt x="2839" y="26297"/>
                    <a:pt x="2692" y="25816"/>
                  </a:cubicBezTo>
                  <a:cubicBezTo>
                    <a:pt x="2611" y="25554"/>
                    <a:pt x="2559" y="25286"/>
                    <a:pt x="2495" y="25019"/>
                  </a:cubicBezTo>
                  <a:cubicBezTo>
                    <a:pt x="2427" y="24732"/>
                    <a:pt x="2354" y="24444"/>
                    <a:pt x="2326" y="24151"/>
                  </a:cubicBezTo>
                  <a:cubicBezTo>
                    <a:pt x="2303" y="23914"/>
                    <a:pt x="2281" y="23679"/>
                    <a:pt x="2247" y="23444"/>
                  </a:cubicBezTo>
                  <a:cubicBezTo>
                    <a:pt x="2208" y="23172"/>
                    <a:pt x="2219" y="22906"/>
                    <a:pt x="2197" y="22635"/>
                  </a:cubicBezTo>
                  <a:cubicBezTo>
                    <a:pt x="2154" y="22113"/>
                    <a:pt x="2016" y="21576"/>
                    <a:pt x="1871" y="21075"/>
                  </a:cubicBezTo>
                  <a:cubicBezTo>
                    <a:pt x="1726" y="20568"/>
                    <a:pt x="1648" y="20056"/>
                    <a:pt x="1560" y="19536"/>
                  </a:cubicBezTo>
                  <a:cubicBezTo>
                    <a:pt x="1468" y="18986"/>
                    <a:pt x="1301" y="18451"/>
                    <a:pt x="1250" y="17893"/>
                  </a:cubicBezTo>
                  <a:cubicBezTo>
                    <a:pt x="1201" y="17375"/>
                    <a:pt x="1210" y="16854"/>
                    <a:pt x="1221" y="16333"/>
                  </a:cubicBezTo>
                  <a:cubicBezTo>
                    <a:pt x="1232" y="15790"/>
                    <a:pt x="1226" y="15266"/>
                    <a:pt x="1147" y="14728"/>
                  </a:cubicBezTo>
                  <a:cubicBezTo>
                    <a:pt x="1069" y="14189"/>
                    <a:pt x="1013" y="13669"/>
                    <a:pt x="1027" y="13124"/>
                  </a:cubicBezTo>
                  <a:cubicBezTo>
                    <a:pt x="1053" y="12047"/>
                    <a:pt x="940" y="10926"/>
                    <a:pt x="1152" y="9863"/>
                  </a:cubicBezTo>
                  <a:cubicBezTo>
                    <a:pt x="1252" y="9364"/>
                    <a:pt x="1454" y="8881"/>
                    <a:pt x="1465" y="8366"/>
                  </a:cubicBezTo>
                  <a:cubicBezTo>
                    <a:pt x="1470" y="8094"/>
                    <a:pt x="1465" y="7844"/>
                    <a:pt x="1520" y="7576"/>
                  </a:cubicBezTo>
                  <a:cubicBezTo>
                    <a:pt x="1576" y="7306"/>
                    <a:pt x="1632" y="7035"/>
                    <a:pt x="1685" y="6764"/>
                  </a:cubicBezTo>
                  <a:cubicBezTo>
                    <a:pt x="1733" y="6509"/>
                    <a:pt x="1770" y="6252"/>
                    <a:pt x="1832" y="6000"/>
                  </a:cubicBezTo>
                  <a:cubicBezTo>
                    <a:pt x="1898" y="5731"/>
                    <a:pt x="1986" y="5467"/>
                    <a:pt x="2056" y="5198"/>
                  </a:cubicBezTo>
                  <a:cubicBezTo>
                    <a:pt x="2109" y="4992"/>
                    <a:pt x="2133" y="4784"/>
                    <a:pt x="2174" y="4575"/>
                  </a:cubicBezTo>
                  <a:cubicBezTo>
                    <a:pt x="2209" y="4394"/>
                    <a:pt x="2323" y="4229"/>
                    <a:pt x="2416" y="4072"/>
                  </a:cubicBezTo>
                  <a:cubicBezTo>
                    <a:pt x="2517" y="3905"/>
                    <a:pt x="2642" y="3756"/>
                    <a:pt x="2790" y="3628"/>
                  </a:cubicBezTo>
                  <a:cubicBezTo>
                    <a:pt x="2822" y="3607"/>
                    <a:pt x="2854" y="3586"/>
                    <a:pt x="2886" y="3564"/>
                  </a:cubicBezTo>
                  <a:cubicBezTo>
                    <a:pt x="3093" y="3425"/>
                    <a:pt x="3310" y="3305"/>
                    <a:pt x="3528" y="3182"/>
                  </a:cubicBezTo>
                  <a:cubicBezTo>
                    <a:pt x="3592" y="3146"/>
                    <a:pt x="3655" y="3106"/>
                    <a:pt x="3718" y="3067"/>
                  </a:cubicBezTo>
                  <a:cubicBezTo>
                    <a:pt x="3824" y="3019"/>
                    <a:pt x="3932" y="2972"/>
                    <a:pt x="4040" y="2926"/>
                  </a:cubicBezTo>
                  <a:cubicBezTo>
                    <a:pt x="4097" y="2912"/>
                    <a:pt x="4154" y="2902"/>
                    <a:pt x="4214" y="2886"/>
                  </a:cubicBezTo>
                  <a:cubicBezTo>
                    <a:pt x="4446" y="2824"/>
                    <a:pt x="4625" y="2704"/>
                    <a:pt x="4869" y="2679"/>
                  </a:cubicBezTo>
                  <a:cubicBezTo>
                    <a:pt x="5132" y="2652"/>
                    <a:pt x="5397" y="2626"/>
                    <a:pt x="5655" y="2564"/>
                  </a:cubicBezTo>
                  <a:cubicBezTo>
                    <a:pt x="5899" y="2507"/>
                    <a:pt x="6134" y="2417"/>
                    <a:pt x="6376" y="2358"/>
                  </a:cubicBezTo>
                  <a:cubicBezTo>
                    <a:pt x="6555" y="2313"/>
                    <a:pt x="6726" y="2307"/>
                    <a:pt x="6900" y="2307"/>
                  </a:cubicBezTo>
                  <a:cubicBezTo>
                    <a:pt x="6955" y="2307"/>
                    <a:pt x="7010" y="2308"/>
                    <a:pt x="7065" y="2308"/>
                  </a:cubicBezTo>
                  <a:cubicBezTo>
                    <a:pt x="7109" y="2308"/>
                    <a:pt x="7153" y="2308"/>
                    <a:pt x="7197" y="2306"/>
                  </a:cubicBezTo>
                  <a:cubicBezTo>
                    <a:pt x="7450" y="2300"/>
                    <a:pt x="7686" y="2211"/>
                    <a:pt x="7936" y="2193"/>
                  </a:cubicBezTo>
                  <a:cubicBezTo>
                    <a:pt x="8178" y="2176"/>
                    <a:pt x="8419" y="2146"/>
                    <a:pt x="8658" y="2102"/>
                  </a:cubicBezTo>
                  <a:cubicBezTo>
                    <a:pt x="9123" y="2017"/>
                    <a:pt x="9621" y="1891"/>
                    <a:pt x="10097" y="1891"/>
                  </a:cubicBezTo>
                  <a:cubicBezTo>
                    <a:pt x="10122" y="1891"/>
                    <a:pt x="10148" y="1892"/>
                    <a:pt x="10173" y="1892"/>
                  </a:cubicBezTo>
                  <a:cubicBezTo>
                    <a:pt x="10294" y="1896"/>
                    <a:pt x="10411" y="1901"/>
                    <a:pt x="10528" y="1901"/>
                  </a:cubicBezTo>
                  <a:cubicBezTo>
                    <a:pt x="10661" y="1901"/>
                    <a:pt x="10793" y="1894"/>
                    <a:pt x="10928" y="1870"/>
                  </a:cubicBezTo>
                  <a:cubicBezTo>
                    <a:pt x="11188" y="1825"/>
                    <a:pt x="11445" y="1782"/>
                    <a:pt x="11705" y="1743"/>
                  </a:cubicBezTo>
                  <a:cubicBezTo>
                    <a:pt x="11960" y="1704"/>
                    <a:pt x="12213" y="1658"/>
                    <a:pt x="12469" y="1631"/>
                  </a:cubicBezTo>
                  <a:cubicBezTo>
                    <a:pt x="12740" y="1602"/>
                    <a:pt x="13011" y="1612"/>
                    <a:pt x="13281" y="1597"/>
                  </a:cubicBezTo>
                  <a:cubicBezTo>
                    <a:pt x="13813" y="1569"/>
                    <a:pt x="14305" y="1405"/>
                    <a:pt x="14821" y="1297"/>
                  </a:cubicBezTo>
                  <a:cubicBezTo>
                    <a:pt x="15336" y="1189"/>
                    <a:pt x="15844" y="1221"/>
                    <a:pt x="16365" y="1198"/>
                  </a:cubicBezTo>
                  <a:cubicBezTo>
                    <a:pt x="16895" y="1176"/>
                    <a:pt x="17372" y="1039"/>
                    <a:pt x="17884" y="916"/>
                  </a:cubicBezTo>
                  <a:cubicBezTo>
                    <a:pt x="18299" y="818"/>
                    <a:pt x="18710" y="807"/>
                    <a:pt x="19127" y="807"/>
                  </a:cubicBezTo>
                  <a:cubicBezTo>
                    <a:pt x="19239" y="807"/>
                    <a:pt x="19350" y="808"/>
                    <a:pt x="19463" y="808"/>
                  </a:cubicBezTo>
                  <a:cubicBezTo>
                    <a:pt x="19477" y="808"/>
                    <a:pt x="19492" y="808"/>
                    <a:pt x="19506" y="808"/>
                  </a:cubicBezTo>
                  <a:cubicBezTo>
                    <a:pt x="20347" y="806"/>
                    <a:pt x="21188" y="804"/>
                    <a:pt x="22029" y="804"/>
                  </a:cubicBezTo>
                  <a:close/>
                  <a:moveTo>
                    <a:pt x="39399" y="12560"/>
                  </a:moveTo>
                  <a:cubicBezTo>
                    <a:pt x="39329" y="12800"/>
                    <a:pt x="39247" y="13037"/>
                    <a:pt x="39174" y="13264"/>
                  </a:cubicBezTo>
                  <a:cubicBezTo>
                    <a:pt x="39013" y="13773"/>
                    <a:pt x="38768" y="14243"/>
                    <a:pt x="38546" y="14728"/>
                  </a:cubicBezTo>
                  <a:lnTo>
                    <a:pt x="38546" y="14729"/>
                  </a:lnTo>
                  <a:cubicBezTo>
                    <a:pt x="38445" y="14947"/>
                    <a:pt x="38349" y="15170"/>
                    <a:pt x="38198" y="15358"/>
                  </a:cubicBezTo>
                  <a:cubicBezTo>
                    <a:pt x="38051" y="15542"/>
                    <a:pt x="37876" y="15701"/>
                    <a:pt x="37724" y="15881"/>
                  </a:cubicBezTo>
                  <a:cubicBezTo>
                    <a:pt x="37412" y="16253"/>
                    <a:pt x="37145" y="16659"/>
                    <a:pt x="36757" y="16962"/>
                  </a:cubicBezTo>
                  <a:cubicBezTo>
                    <a:pt x="36433" y="17214"/>
                    <a:pt x="36071" y="17419"/>
                    <a:pt x="35777" y="17711"/>
                  </a:cubicBezTo>
                  <a:cubicBezTo>
                    <a:pt x="35443" y="18042"/>
                    <a:pt x="35305" y="18517"/>
                    <a:pt x="34932" y="18810"/>
                  </a:cubicBezTo>
                  <a:cubicBezTo>
                    <a:pt x="34747" y="18956"/>
                    <a:pt x="34543" y="19074"/>
                    <a:pt x="34355" y="19215"/>
                  </a:cubicBezTo>
                  <a:cubicBezTo>
                    <a:pt x="34175" y="19352"/>
                    <a:pt x="33995" y="19486"/>
                    <a:pt x="33795" y="19590"/>
                  </a:cubicBezTo>
                  <a:cubicBezTo>
                    <a:pt x="33565" y="19709"/>
                    <a:pt x="33331" y="19807"/>
                    <a:pt x="33108" y="19942"/>
                  </a:cubicBezTo>
                  <a:cubicBezTo>
                    <a:pt x="32881" y="20078"/>
                    <a:pt x="32660" y="20225"/>
                    <a:pt x="32434" y="20362"/>
                  </a:cubicBezTo>
                  <a:cubicBezTo>
                    <a:pt x="31976" y="20636"/>
                    <a:pt x="31511" y="20902"/>
                    <a:pt x="31055" y="21179"/>
                  </a:cubicBezTo>
                  <a:cubicBezTo>
                    <a:pt x="30580" y="21467"/>
                    <a:pt x="30123" y="21782"/>
                    <a:pt x="29657" y="22082"/>
                  </a:cubicBezTo>
                  <a:cubicBezTo>
                    <a:pt x="29220" y="22363"/>
                    <a:pt x="28805" y="22679"/>
                    <a:pt x="28368" y="22957"/>
                  </a:cubicBezTo>
                  <a:cubicBezTo>
                    <a:pt x="27923" y="23241"/>
                    <a:pt x="27443" y="23450"/>
                    <a:pt x="26983" y="23705"/>
                  </a:cubicBezTo>
                  <a:cubicBezTo>
                    <a:pt x="26563" y="23939"/>
                    <a:pt x="26186" y="24247"/>
                    <a:pt x="25805" y="24540"/>
                  </a:cubicBezTo>
                  <a:cubicBezTo>
                    <a:pt x="25403" y="24848"/>
                    <a:pt x="25070" y="25221"/>
                    <a:pt x="24663" y="25525"/>
                  </a:cubicBezTo>
                  <a:cubicBezTo>
                    <a:pt x="24267" y="25819"/>
                    <a:pt x="23816" y="26010"/>
                    <a:pt x="23440" y="26333"/>
                  </a:cubicBezTo>
                  <a:cubicBezTo>
                    <a:pt x="23041" y="26676"/>
                    <a:pt x="22623" y="26993"/>
                    <a:pt x="22223" y="27336"/>
                  </a:cubicBezTo>
                  <a:cubicBezTo>
                    <a:pt x="21845" y="27661"/>
                    <a:pt x="21399" y="27892"/>
                    <a:pt x="21024" y="28222"/>
                  </a:cubicBezTo>
                  <a:cubicBezTo>
                    <a:pt x="20640" y="28560"/>
                    <a:pt x="20310" y="28954"/>
                    <a:pt x="19959" y="29325"/>
                  </a:cubicBezTo>
                  <a:cubicBezTo>
                    <a:pt x="19811" y="29482"/>
                    <a:pt x="19668" y="29634"/>
                    <a:pt x="19545" y="29813"/>
                  </a:cubicBezTo>
                  <a:cubicBezTo>
                    <a:pt x="19405" y="30018"/>
                    <a:pt x="19283" y="30235"/>
                    <a:pt x="19119" y="30422"/>
                  </a:cubicBezTo>
                  <a:cubicBezTo>
                    <a:pt x="18796" y="30789"/>
                    <a:pt x="18547" y="31248"/>
                    <a:pt x="18350" y="31694"/>
                  </a:cubicBezTo>
                  <a:cubicBezTo>
                    <a:pt x="18148" y="32147"/>
                    <a:pt x="18071" y="32625"/>
                    <a:pt x="17924" y="33093"/>
                  </a:cubicBezTo>
                  <a:cubicBezTo>
                    <a:pt x="17777" y="33559"/>
                    <a:pt x="17584" y="34012"/>
                    <a:pt x="17411" y="34469"/>
                  </a:cubicBezTo>
                  <a:cubicBezTo>
                    <a:pt x="17266" y="34851"/>
                    <a:pt x="17091" y="35255"/>
                    <a:pt x="16734" y="35484"/>
                  </a:cubicBezTo>
                  <a:cubicBezTo>
                    <a:pt x="16313" y="35754"/>
                    <a:pt x="15793" y="35840"/>
                    <a:pt x="15314" y="35954"/>
                  </a:cubicBezTo>
                  <a:cubicBezTo>
                    <a:pt x="15069" y="36011"/>
                    <a:pt x="14813" y="36030"/>
                    <a:pt x="14571" y="36100"/>
                  </a:cubicBezTo>
                  <a:cubicBezTo>
                    <a:pt x="14321" y="36173"/>
                    <a:pt x="14108" y="36262"/>
                    <a:pt x="13842" y="36272"/>
                  </a:cubicBezTo>
                  <a:cubicBezTo>
                    <a:pt x="13740" y="36276"/>
                    <a:pt x="13637" y="36278"/>
                    <a:pt x="13535" y="36278"/>
                  </a:cubicBezTo>
                  <a:cubicBezTo>
                    <a:pt x="13226" y="36278"/>
                    <a:pt x="12917" y="36264"/>
                    <a:pt x="12608" y="36264"/>
                  </a:cubicBezTo>
                  <a:cubicBezTo>
                    <a:pt x="12485" y="36264"/>
                    <a:pt x="12363" y="36266"/>
                    <a:pt x="12240" y="36272"/>
                  </a:cubicBezTo>
                  <a:cubicBezTo>
                    <a:pt x="12096" y="36279"/>
                    <a:pt x="11952" y="36286"/>
                    <a:pt x="11808" y="36286"/>
                  </a:cubicBezTo>
                  <a:cubicBezTo>
                    <a:pt x="11691" y="36286"/>
                    <a:pt x="11574" y="36281"/>
                    <a:pt x="11458" y="36267"/>
                  </a:cubicBezTo>
                  <a:cubicBezTo>
                    <a:pt x="11422" y="36263"/>
                    <a:pt x="11387" y="36258"/>
                    <a:pt x="11351" y="36252"/>
                  </a:cubicBezTo>
                  <a:cubicBezTo>
                    <a:pt x="12163" y="35886"/>
                    <a:pt x="12738" y="35255"/>
                    <a:pt x="13257" y="34536"/>
                  </a:cubicBezTo>
                  <a:cubicBezTo>
                    <a:pt x="13527" y="34161"/>
                    <a:pt x="13781" y="33772"/>
                    <a:pt x="14062" y="33405"/>
                  </a:cubicBezTo>
                  <a:cubicBezTo>
                    <a:pt x="14376" y="32994"/>
                    <a:pt x="14659" y="32548"/>
                    <a:pt x="15001" y="32159"/>
                  </a:cubicBezTo>
                  <a:cubicBezTo>
                    <a:pt x="15292" y="31826"/>
                    <a:pt x="15492" y="31433"/>
                    <a:pt x="15772" y="31094"/>
                  </a:cubicBezTo>
                  <a:cubicBezTo>
                    <a:pt x="15905" y="30932"/>
                    <a:pt x="16067" y="30812"/>
                    <a:pt x="16230" y="30684"/>
                  </a:cubicBezTo>
                  <a:cubicBezTo>
                    <a:pt x="16450" y="30510"/>
                    <a:pt x="16659" y="30326"/>
                    <a:pt x="16858" y="30129"/>
                  </a:cubicBezTo>
                  <a:cubicBezTo>
                    <a:pt x="17025" y="29965"/>
                    <a:pt x="17190" y="29797"/>
                    <a:pt x="17340" y="29618"/>
                  </a:cubicBezTo>
                  <a:cubicBezTo>
                    <a:pt x="17510" y="29417"/>
                    <a:pt x="17613" y="29174"/>
                    <a:pt x="17780" y="28973"/>
                  </a:cubicBezTo>
                  <a:cubicBezTo>
                    <a:pt x="18127" y="28554"/>
                    <a:pt x="18561" y="28213"/>
                    <a:pt x="18900" y="27783"/>
                  </a:cubicBezTo>
                  <a:cubicBezTo>
                    <a:pt x="19213" y="27383"/>
                    <a:pt x="19460" y="26932"/>
                    <a:pt x="19786" y="26543"/>
                  </a:cubicBezTo>
                  <a:cubicBezTo>
                    <a:pt x="20105" y="26162"/>
                    <a:pt x="20494" y="25851"/>
                    <a:pt x="20822" y="25479"/>
                  </a:cubicBezTo>
                  <a:cubicBezTo>
                    <a:pt x="21155" y="25103"/>
                    <a:pt x="21485" y="24731"/>
                    <a:pt x="21845" y="24380"/>
                  </a:cubicBezTo>
                  <a:cubicBezTo>
                    <a:pt x="22197" y="24037"/>
                    <a:pt x="22560" y="23704"/>
                    <a:pt x="22903" y="23352"/>
                  </a:cubicBezTo>
                  <a:cubicBezTo>
                    <a:pt x="23244" y="23003"/>
                    <a:pt x="23566" y="22634"/>
                    <a:pt x="23841" y="22231"/>
                  </a:cubicBezTo>
                  <a:cubicBezTo>
                    <a:pt x="24129" y="21811"/>
                    <a:pt x="24417" y="21393"/>
                    <a:pt x="24808" y="21060"/>
                  </a:cubicBezTo>
                  <a:cubicBezTo>
                    <a:pt x="25220" y="20710"/>
                    <a:pt x="25634" y="20371"/>
                    <a:pt x="26029" y="20002"/>
                  </a:cubicBezTo>
                  <a:cubicBezTo>
                    <a:pt x="26223" y="19821"/>
                    <a:pt x="26410" y="19623"/>
                    <a:pt x="26622" y="19462"/>
                  </a:cubicBezTo>
                  <a:cubicBezTo>
                    <a:pt x="26826" y="19309"/>
                    <a:pt x="27053" y="19185"/>
                    <a:pt x="27281" y="19073"/>
                  </a:cubicBezTo>
                  <a:cubicBezTo>
                    <a:pt x="28249" y="18595"/>
                    <a:pt x="29314" y="18380"/>
                    <a:pt x="30282" y="17900"/>
                  </a:cubicBezTo>
                  <a:cubicBezTo>
                    <a:pt x="30501" y="17791"/>
                    <a:pt x="30713" y="17669"/>
                    <a:pt x="30931" y="17557"/>
                  </a:cubicBezTo>
                  <a:cubicBezTo>
                    <a:pt x="31189" y="17426"/>
                    <a:pt x="31465" y="17353"/>
                    <a:pt x="31728" y="17235"/>
                  </a:cubicBezTo>
                  <a:cubicBezTo>
                    <a:pt x="32207" y="17019"/>
                    <a:pt x="32722" y="16894"/>
                    <a:pt x="33216" y="16713"/>
                  </a:cubicBezTo>
                  <a:cubicBezTo>
                    <a:pt x="33713" y="16531"/>
                    <a:pt x="34226" y="16430"/>
                    <a:pt x="34738" y="16299"/>
                  </a:cubicBezTo>
                  <a:cubicBezTo>
                    <a:pt x="35232" y="16174"/>
                    <a:pt x="35689" y="15985"/>
                    <a:pt x="36157" y="15784"/>
                  </a:cubicBezTo>
                  <a:cubicBezTo>
                    <a:pt x="36602" y="15591"/>
                    <a:pt x="37098" y="15548"/>
                    <a:pt x="37521" y="15305"/>
                  </a:cubicBezTo>
                  <a:cubicBezTo>
                    <a:pt x="37932" y="15069"/>
                    <a:pt x="38217" y="14672"/>
                    <a:pt x="38494" y="14298"/>
                  </a:cubicBezTo>
                  <a:cubicBezTo>
                    <a:pt x="38814" y="13869"/>
                    <a:pt x="39013" y="13383"/>
                    <a:pt x="39237" y="12902"/>
                  </a:cubicBezTo>
                  <a:cubicBezTo>
                    <a:pt x="39291" y="12788"/>
                    <a:pt x="39345" y="12674"/>
                    <a:pt x="39399" y="12560"/>
                  </a:cubicBezTo>
                  <a:close/>
                  <a:moveTo>
                    <a:pt x="690" y="11896"/>
                  </a:moveTo>
                  <a:cubicBezTo>
                    <a:pt x="697" y="12256"/>
                    <a:pt x="705" y="12616"/>
                    <a:pt x="699" y="12972"/>
                  </a:cubicBezTo>
                  <a:cubicBezTo>
                    <a:pt x="686" y="13514"/>
                    <a:pt x="721" y="14056"/>
                    <a:pt x="801" y="14591"/>
                  </a:cubicBezTo>
                  <a:cubicBezTo>
                    <a:pt x="887" y="15152"/>
                    <a:pt x="913" y="15692"/>
                    <a:pt x="904" y="16258"/>
                  </a:cubicBezTo>
                  <a:cubicBezTo>
                    <a:pt x="895" y="16803"/>
                    <a:pt x="884" y="17350"/>
                    <a:pt x="937" y="17893"/>
                  </a:cubicBezTo>
                  <a:cubicBezTo>
                    <a:pt x="989" y="18430"/>
                    <a:pt x="1142" y="18941"/>
                    <a:pt x="1236" y="19469"/>
                  </a:cubicBezTo>
                  <a:cubicBezTo>
                    <a:pt x="1333" y="20011"/>
                    <a:pt x="1403" y="20555"/>
                    <a:pt x="1555" y="21086"/>
                  </a:cubicBezTo>
                  <a:cubicBezTo>
                    <a:pt x="1703" y="21603"/>
                    <a:pt x="1866" y="22162"/>
                    <a:pt x="1895" y="22702"/>
                  </a:cubicBezTo>
                  <a:cubicBezTo>
                    <a:pt x="1954" y="23779"/>
                    <a:pt x="2081" y="24859"/>
                    <a:pt x="2400" y="25897"/>
                  </a:cubicBezTo>
                  <a:cubicBezTo>
                    <a:pt x="2555" y="26401"/>
                    <a:pt x="2764" y="26880"/>
                    <a:pt x="2888" y="27395"/>
                  </a:cubicBezTo>
                  <a:cubicBezTo>
                    <a:pt x="3015" y="27934"/>
                    <a:pt x="3141" y="28450"/>
                    <a:pt x="3353" y="28965"/>
                  </a:cubicBezTo>
                  <a:cubicBezTo>
                    <a:pt x="3769" y="29976"/>
                    <a:pt x="4083" y="31027"/>
                    <a:pt x="4558" y="32016"/>
                  </a:cubicBezTo>
                  <a:cubicBezTo>
                    <a:pt x="4792" y="32501"/>
                    <a:pt x="5112" y="32935"/>
                    <a:pt x="5434" y="33365"/>
                  </a:cubicBezTo>
                  <a:cubicBezTo>
                    <a:pt x="5580" y="33558"/>
                    <a:pt x="5728" y="33750"/>
                    <a:pt x="5869" y="33948"/>
                  </a:cubicBezTo>
                  <a:cubicBezTo>
                    <a:pt x="6018" y="34157"/>
                    <a:pt x="6107" y="34397"/>
                    <a:pt x="6249" y="34607"/>
                  </a:cubicBezTo>
                  <a:cubicBezTo>
                    <a:pt x="6496" y="34974"/>
                    <a:pt x="6946" y="35217"/>
                    <a:pt x="7315" y="35442"/>
                  </a:cubicBezTo>
                  <a:cubicBezTo>
                    <a:pt x="7760" y="35714"/>
                    <a:pt x="8220" y="35909"/>
                    <a:pt x="8734" y="36003"/>
                  </a:cubicBezTo>
                  <a:cubicBezTo>
                    <a:pt x="9261" y="36100"/>
                    <a:pt x="9797" y="36174"/>
                    <a:pt x="10318" y="36306"/>
                  </a:cubicBezTo>
                  <a:cubicBezTo>
                    <a:pt x="10236" y="36337"/>
                    <a:pt x="10154" y="36369"/>
                    <a:pt x="10075" y="36403"/>
                  </a:cubicBezTo>
                  <a:cubicBezTo>
                    <a:pt x="9796" y="36523"/>
                    <a:pt x="9501" y="36583"/>
                    <a:pt x="9204" y="36583"/>
                  </a:cubicBezTo>
                  <a:cubicBezTo>
                    <a:pt x="9033" y="36583"/>
                    <a:pt x="8860" y="36563"/>
                    <a:pt x="8690" y="36524"/>
                  </a:cubicBezTo>
                  <a:cubicBezTo>
                    <a:pt x="7668" y="36288"/>
                    <a:pt x="6733" y="35781"/>
                    <a:pt x="5832" y="35266"/>
                  </a:cubicBezTo>
                  <a:cubicBezTo>
                    <a:pt x="5413" y="35027"/>
                    <a:pt x="4942" y="34912"/>
                    <a:pt x="4508" y="34710"/>
                  </a:cubicBezTo>
                  <a:cubicBezTo>
                    <a:pt x="4086" y="34513"/>
                    <a:pt x="3731" y="34208"/>
                    <a:pt x="3442" y="33845"/>
                  </a:cubicBezTo>
                  <a:cubicBezTo>
                    <a:pt x="2795" y="33034"/>
                    <a:pt x="2698" y="31954"/>
                    <a:pt x="2291" y="31028"/>
                  </a:cubicBezTo>
                  <a:cubicBezTo>
                    <a:pt x="2089" y="30566"/>
                    <a:pt x="1873" y="30113"/>
                    <a:pt x="1650" y="29662"/>
                  </a:cubicBezTo>
                  <a:cubicBezTo>
                    <a:pt x="1540" y="29440"/>
                    <a:pt x="1488" y="29196"/>
                    <a:pt x="1404" y="28965"/>
                  </a:cubicBezTo>
                  <a:cubicBezTo>
                    <a:pt x="1314" y="28717"/>
                    <a:pt x="1207" y="28475"/>
                    <a:pt x="1120" y="28227"/>
                  </a:cubicBezTo>
                  <a:cubicBezTo>
                    <a:pt x="938" y="27712"/>
                    <a:pt x="807" y="27182"/>
                    <a:pt x="665" y="26656"/>
                  </a:cubicBezTo>
                  <a:cubicBezTo>
                    <a:pt x="598" y="26408"/>
                    <a:pt x="526" y="26161"/>
                    <a:pt x="464" y="25911"/>
                  </a:cubicBezTo>
                  <a:cubicBezTo>
                    <a:pt x="399" y="25647"/>
                    <a:pt x="403" y="25379"/>
                    <a:pt x="412" y="25110"/>
                  </a:cubicBezTo>
                  <a:cubicBezTo>
                    <a:pt x="430" y="24545"/>
                    <a:pt x="423" y="23980"/>
                    <a:pt x="423" y="23415"/>
                  </a:cubicBezTo>
                  <a:cubicBezTo>
                    <a:pt x="423" y="22865"/>
                    <a:pt x="447" y="22309"/>
                    <a:pt x="417" y="21761"/>
                  </a:cubicBezTo>
                  <a:cubicBezTo>
                    <a:pt x="403" y="21507"/>
                    <a:pt x="367" y="21257"/>
                    <a:pt x="343" y="21004"/>
                  </a:cubicBezTo>
                  <a:cubicBezTo>
                    <a:pt x="317" y="20712"/>
                    <a:pt x="325" y="20419"/>
                    <a:pt x="325" y="20127"/>
                  </a:cubicBezTo>
                  <a:lnTo>
                    <a:pt x="325" y="18470"/>
                  </a:lnTo>
                  <a:cubicBezTo>
                    <a:pt x="325" y="17342"/>
                    <a:pt x="291" y="16208"/>
                    <a:pt x="345" y="15080"/>
                  </a:cubicBezTo>
                  <a:cubicBezTo>
                    <a:pt x="372" y="14494"/>
                    <a:pt x="426" y="13909"/>
                    <a:pt x="512" y="13329"/>
                  </a:cubicBezTo>
                  <a:cubicBezTo>
                    <a:pt x="582" y="12851"/>
                    <a:pt x="614" y="12372"/>
                    <a:pt x="690" y="11896"/>
                  </a:cubicBezTo>
                  <a:close/>
                  <a:moveTo>
                    <a:pt x="19699" y="0"/>
                  </a:moveTo>
                  <a:cubicBezTo>
                    <a:pt x="18926" y="0"/>
                    <a:pt x="18160" y="34"/>
                    <a:pt x="17387" y="164"/>
                  </a:cubicBezTo>
                  <a:cubicBezTo>
                    <a:pt x="16840" y="255"/>
                    <a:pt x="16298" y="410"/>
                    <a:pt x="15749" y="479"/>
                  </a:cubicBezTo>
                  <a:cubicBezTo>
                    <a:pt x="15197" y="548"/>
                    <a:pt x="14652" y="660"/>
                    <a:pt x="14105" y="763"/>
                  </a:cubicBezTo>
                  <a:cubicBezTo>
                    <a:pt x="13544" y="869"/>
                    <a:pt x="12984" y="977"/>
                    <a:pt x="12426" y="1101"/>
                  </a:cubicBezTo>
                  <a:cubicBezTo>
                    <a:pt x="12167" y="1159"/>
                    <a:pt x="11917" y="1216"/>
                    <a:pt x="11650" y="1222"/>
                  </a:cubicBezTo>
                  <a:cubicBezTo>
                    <a:pt x="11611" y="1223"/>
                    <a:pt x="11573" y="1223"/>
                    <a:pt x="11535" y="1223"/>
                  </a:cubicBezTo>
                  <a:cubicBezTo>
                    <a:pt x="11323" y="1223"/>
                    <a:pt x="11113" y="1212"/>
                    <a:pt x="10901" y="1212"/>
                  </a:cubicBezTo>
                  <a:cubicBezTo>
                    <a:pt x="10874" y="1212"/>
                    <a:pt x="10848" y="1212"/>
                    <a:pt x="10821" y="1212"/>
                  </a:cubicBezTo>
                  <a:cubicBezTo>
                    <a:pt x="10554" y="1217"/>
                    <a:pt x="10287" y="1243"/>
                    <a:pt x="10021" y="1267"/>
                  </a:cubicBezTo>
                  <a:cubicBezTo>
                    <a:pt x="9745" y="1293"/>
                    <a:pt x="9463" y="1293"/>
                    <a:pt x="9188" y="1336"/>
                  </a:cubicBezTo>
                  <a:cubicBezTo>
                    <a:pt x="8925" y="1378"/>
                    <a:pt x="8678" y="1413"/>
                    <a:pt x="8410" y="1413"/>
                  </a:cubicBezTo>
                  <a:cubicBezTo>
                    <a:pt x="8402" y="1413"/>
                    <a:pt x="8394" y="1413"/>
                    <a:pt x="8387" y="1413"/>
                  </a:cubicBezTo>
                  <a:cubicBezTo>
                    <a:pt x="8265" y="1412"/>
                    <a:pt x="8143" y="1410"/>
                    <a:pt x="8022" y="1410"/>
                  </a:cubicBezTo>
                  <a:cubicBezTo>
                    <a:pt x="7868" y="1410"/>
                    <a:pt x="7714" y="1413"/>
                    <a:pt x="7560" y="1422"/>
                  </a:cubicBezTo>
                  <a:cubicBezTo>
                    <a:pt x="7015" y="1455"/>
                    <a:pt x="6511" y="1570"/>
                    <a:pt x="5999" y="1753"/>
                  </a:cubicBezTo>
                  <a:cubicBezTo>
                    <a:pt x="5744" y="1844"/>
                    <a:pt x="5490" y="1905"/>
                    <a:pt x="5228" y="1970"/>
                  </a:cubicBezTo>
                  <a:cubicBezTo>
                    <a:pt x="4984" y="2031"/>
                    <a:pt x="4772" y="2144"/>
                    <a:pt x="4552" y="2261"/>
                  </a:cubicBezTo>
                  <a:cubicBezTo>
                    <a:pt x="4381" y="2354"/>
                    <a:pt x="4201" y="2436"/>
                    <a:pt x="4018" y="2518"/>
                  </a:cubicBezTo>
                  <a:cubicBezTo>
                    <a:pt x="3948" y="2530"/>
                    <a:pt x="3880" y="2545"/>
                    <a:pt x="3813" y="2566"/>
                  </a:cubicBezTo>
                  <a:cubicBezTo>
                    <a:pt x="3771" y="2582"/>
                    <a:pt x="3731" y="2600"/>
                    <a:pt x="3691" y="2621"/>
                  </a:cubicBezTo>
                  <a:cubicBezTo>
                    <a:pt x="3642" y="2636"/>
                    <a:pt x="3593" y="2653"/>
                    <a:pt x="3545" y="2673"/>
                  </a:cubicBezTo>
                  <a:cubicBezTo>
                    <a:pt x="3325" y="2762"/>
                    <a:pt x="3142" y="2920"/>
                    <a:pt x="2938" y="3038"/>
                  </a:cubicBezTo>
                  <a:cubicBezTo>
                    <a:pt x="2745" y="3146"/>
                    <a:pt x="2564" y="3270"/>
                    <a:pt x="2394" y="3412"/>
                  </a:cubicBezTo>
                  <a:lnTo>
                    <a:pt x="2387" y="3417"/>
                  </a:lnTo>
                  <a:cubicBezTo>
                    <a:pt x="2386" y="3418"/>
                    <a:pt x="2384" y="3420"/>
                    <a:pt x="2382" y="3421"/>
                  </a:cubicBezTo>
                  <a:cubicBezTo>
                    <a:pt x="2342" y="3453"/>
                    <a:pt x="2303" y="3487"/>
                    <a:pt x="2266" y="3521"/>
                  </a:cubicBezTo>
                  <a:cubicBezTo>
                    <a:pt x="2252" y="3536"/>
                    <a:pt x="2238" y="3550"/>
                    <a:pt x="2224" y="3565"/>
                  </a:cubicBezTo>
                  <a:cubicBezTo>
                    <a:pt x="2113" y="3672"/>
                    <a:pt x="2010" y="3786"/>
                    <a:pt x="1915" y="3908"/>
                  </a:cubicBezTo>
                  <a:cubicBezTo>
                    <a:pt x="1789" y="4070"/>
                    <a:pt x="1675" y="4248"/>
                    <a:pt x="1606" y="4443"/>
                  </a:cubicBezTo>
                  <a:cubicBezTo>
                    <a:pt x="1519" y="4692"/>
                    <a:pt x="1552" y="4947"/>
                    <a:pt x="1495" y="5199"/>
                  </a:cubicBezTo>
                  <a:cubicBezTo>
                    <a:pt x="1375" y="5731"/>
                    <a:pt x="1246" y="6260"/>
                    <a:pt x="1132" y="6793"/>
                  </a:cubicBezTo>
                  <a:cubicBezTo>
                    <a:pt x="1015" y="7348"/>
                    <a:pt x="915" y="7905"/>
                    <a:pt x="833" y="8466"/>
                  </a:cubicBezTo>
                  <a:cubicBezTo>
                    <a:pt x="751" y="9024"/>
                    <a:pt x="677" y="9585"/>
                    <a:pt x="580" y="10142"/>
                  </a:cubicBezTo>
                  <a:cubicBezTo>
                    <a:pt x="537" y="10397"/>
                    <a:pt x="501" y="10651"/>
                    <a:pt x="479" y="10909"/>
                  </a:cubicBezTo>
                  <a:cubicBezTo>
                    <a:pt x="455" y="11207"/>
                    <a:pt x="470" y="11516"/>
                    <a:pt x="425" y="11811"/>
                  </a:cubicBezTo>
                  <a:cubicBezTo>
                    <a:pt x="392" y="12035"/>
                    <a:pt x="341" y="12247"/>
                    <a:pt x="329" y="12475"/>
                  </a:cubicBezTo>
                  <a:cubicBezTo>
                    <a:pt x="313" y="12763"/>
                    <a:pt x="271" y="13047"/>
                    <a:pt x="228" y="13332"/>
                  </a:cubicBezTo>
                  <a:cubicBezTo>
                    <a:pt x="148" y="13886"/>
                    <a:pt x="90" y="14444"/>
                    <a:pt x="61" y="15003"/>
                  </a:cubicBezTo>
                  <a:cubicBezTo>
                    <a:pt x="1" y="16157"/>
                    <a:pt x="36" y="17318"/>
                    <a:pt x="35" y="18473"/>
                  </a:cubicBezTo>
                  <a:lnTo>
                    <a:pt x="35" y="20208"/>
                  </a:lnTo>
                  <a:cubicBezTo>
                    <a:pt x="35" y="20486"/>
                    <a:pt x="33" y="20763"/>
                    <a:pt x="58" y="21042"/>
                  </a:cubicBezTo>
                  <a:cubicBezTo>
                    <a:pt x="83" y="21306"/>
                    <a:pt x="121" y="21569"/>
                    <a:pt x="132" y="21835"/>
                  </a:cubicBezTo>
                  <a:cubicBezTo>
                    <a:pt x="175" y="22984"/>
                    <a:pt x="134" y="24141"/>
                    <a:pt x="117" y="25290"/>
                  </a:cubicBezTo>
                  <a:cubicBezTo>
                    <a:pt x="110" y="25843"/>
                    <a:pt x="284" y="26354"/>
                    <a:pt x="425" y="26884"/>
                  </a:cubicBezTo>
                  <a:cubicBezTo>
                    <a:pt x="566" y="27408"/>
                    <a:pt x="701" y="27930"/>
                    <a:pt x="887" y="28440"/>
                  </a:cubicBezTo>
                  <a:cubicBezTo>
                    <a:pt x="970" y="28665"/>
                    <a:pt x="1070" y="28884"/>
                    <a:pt x="1147" y="29111"/>
                  </a:cubicBezTo>
                  <a:cubicBezTo>
                    <a:pt x="1235" y="29369"/>
                    <a:pt x="1301" y="29629"/>
                    <a:pt x="1430" y="29871"/>
                  </a:cubicBezTo>
                  <a:cubicBezTo>
                    <a:pt x="1670" y="30319"/>
                    <a:pt x="1885" y="30797"/>
                    <a:pt x="2078" y="31269"/>
                  </a:cubicBezTo>
                  <a:cubicBezTo>
                    <a:pt x="2463" y="32207"/>
                    <a:pt x="2582" y="33243"/>
                    <a:pt x="3233" y="34055"/>
                  </a:cubicBezTo>
                  <a:cubicBezTo>
                    <a:pt x="3523" y="34417"/>
                    <a:pt x="3882" y="34735"/>
                    <a:pt x="4299" y="34939"/>
                  </a:cubicBezTo>
                  <a:cubicBezTo>
                    <a:pt x="4730" y="35150"/>
                    <a:pt x="5203" y="35262"/>
                    <a:pt x="5626" y="35493"/>
                  </a:cubicBezTo>
                  <a:cubicBezTo>
                    <a:pt x="6090" y="35746"/>
                    <a:pt x="6535" y="36022"/>
                    <a:pt x="7018" y="36242"/>
                  </a:cubicBezTo>
                  <a:cubicBezTo>
                    <a:pt x="7493" y="36459"/>
                    <a:pt x="7984" y="36651"/>
                    <a:pt x="8487" y="36792"/>
                  </a:cubicBezTo>
                  <a:cubicBezTo>
                    <a:pt x="8729" y="36861"/>
                    <a:pt x="8983" y="36897"/>
                    <a:pt x="9237" y="36897"/>
                  </a:cubicBezTo>
                  <a:cubicBezTo>
                    <a:pt x="9440" y="36897"/>
                    <a:pt x="9643" y="36874"/>
                    <a:pt x="9839" y="36824"/>
                  </a:cubicBezTo>
                  <a:cubicBezTo>
                    <a:pt x="10074" y="36765"/>
                    <a:pt x="10291" y="36652"/>
                    <a:pt x="10516" y="36568"/>
                  </a:cubicBezTo>
                  <a:cubicBezTo>
                    <a:pt x="10628" y="36526"/>
                    <a:pt x="10741" y="36487"/>
                    <a:pt x="10854" y="36446"/>
                  </a:cubicBezTo>
                  <a:cubicBezTo>
                    <a:pt x="11202" y="36533"/>
                    <a:pt x="11548" y="36597"/>
                    <a:pt x="11917" y="36597"/>
                  </a:cubicBezTo>
                  <a:cubicBezTo>
                    <a:pt x="11937" y="36597"/>
                    <a:pt x="11957" y="36596"/>
                    <a:pt x="11977" y="36596"/>
                  </a:cubicBezTo>
                  <a:cubicBezTo>
                    <a:pt x="12145" y="36593"/>
                    <a:pt x="12313" y="36591"/>
                    <a:pt x="12480" y="36591"/>
                  </a:cubicBezTo>
                  <a:cubicBezTo>
                    <a:pt x="12860" y="36591"/>
                    <a:pt x="13238" y="36598"/>
                    <a:pt x="13619" y="36599"/>
                  </a:cubicBezTo>
                  <a:cubicBezTo>
                    <a:pt x="13650" y="36599"/>
                    <a:pt x="13681" y="36599"/>
                    <a:pt x="13713" y="36599"/>
                  </a:cubicBezTo>
                  <a:cubicBezTo>
                    <a:pt x="13930" y="36599"/>
                    <a:pt x="14150" y="36592"/>
                    <a:pt x="14357" y="36523"/>
                  </a:cubicBezTo>
                  <a:cubicBezTo>
                    <a:pt x="14599" y="36441"/>
                    <a:pt x="14828" y="36376"/>
                    <a:pt x="15080" y="36333"/>
                  </a:cubicBezTo>
                  <a:cubicBezTo>
                    <a:pt x="15967" y="36183"/>
                    <a:pt x="17013" y="35978"/>
                    <a:pt x="17478" y="35124"/>
                  </a:cubicBezTo>
                  <a:cubicBezTo>
                    <a:pt x="17683" y="34747"/>
                    <a:pt x="17811" y="34323"/>
                    <a:pt x="17968" y="33924"/>
                  </a:cubicBezTo>
                  <a:cubicBezTo>
                    <a:pt x="18066" y="33679"/>
                    <a:pt x="18160" y="33434"/>
                    <a:pt x="18238" y="33182"/>
                  </a:cubicBezTo>
                  <a:cubicBezTo>
                    <a:pt x="18322" y="32919"/>
                    <a:pt x="18372" y="32648"/>
                    <a:pt x="18447" y="32383"/>
                  </a:cubicBezTo>
                  <a:cubicBezTo>
                    <a:pt x="18590" y="31881"/>
                    <a:pt x="18842" y="31421"/>
                    <a:pt x="19106" y="30973"/>
                  </a:cubicBezTo>
                  <a:cubicBezTo>
                    <a:pt x="19227" y="30768"/>
                    <a:pt x="19403" y="30608"/>
                    <a:pt x="19541" y="30415"/>
                  </a:cubicBezTo>
                  <a:cubicBezTo>
                    <a:pt x="19697" y="30197"/>
                    <a:pt x="19823" y="29956"/>
                    <a:pt x="20003" y="29755"/>
                  </a:cubicBezTo>
                  <a:cubicBezTo>
                    <a:pt x="20340" y="29377"/>
                    <a:pt x="20688" y="28997"/>
                    <a:pt x="21052" y="28645"/>
                  </a:cubicBezTo>
                  <a:cubicBezTo>
                    <a:pt x="21429" y="28279"/>
                    <a:pt x="21879" y="28033"/>
                    <a:pt x="22287" y="27709"/>
                  </a:cubicBezTo>
                  <a:cubicBezTo>
                    <a:pt x="22475" y="27560"/>
                    <a:pt x="22648" y="27394"/>
                    <a:pt x="22831" y="27241"/>
                  </a:cubicBezTo>
                  <a:cubicBezTo>
                    <a:pt x="23052" y="27055"/>
                    <a:pt x="23293" y="26898"/>
                    <a:pt x="23511" y="26709"/>
                  </a:cubicBezTo>
                  <a:cubicBezTo>
                    <a:pt x="23700" y="26544"/>
                    <a:pt x="23884" y="26382"/>
                    <a:pt x="24103" y="26257"/>
                  </a:cubicBezTo>
                  <a:cubicBezTo>
                    <a:pt x="24354" y="26117"/>
                    <a:pt x="24599" y="25987"/>
                    <a:pt x="24833" y="25816"/>
                  </a:cubicBezTo>
                  <a:cubicBezTo>
                    <a:pt x="25024" y="25676"/>
                    <a:pt x="25225" y="25539"/>
                    <a:pt x="25395" y="25374"/>
                  </a:cubicBezTo>
                  <a:cubicBezTo>
                    <a:pt x="25589" y="25186"/>
                    <a:pt x="25765" y="25006"/>
                    <a:pt x="25984" y="24846"/>
                  </a:cubicBezTo>
                  <a:cubicBezTo>
                    <a:pt x="26390" y="24549"/>
                    <a:pt x="26778" y="24222"/>
                    <a:pt x="27226" y="23987"/>
                  </a:cubicBezTo>
                  <a:cubicBezTo>
                    <a:pt x="27693" y="23742"/>
                    <a:pt x="28170" y="23525"/>
                    <a:pt x="28615" y="23239"/>
                  </a:cubicBezTo>
                  <a:cubicBezTo>
                    <a:pt x="29074" y="22944"/>
                    <a:pt x="29513" y="22621"/>
                    <a:pt x="29973" y="22328"/>
                  </a:cubicBezTo>
                  <a:cubicBezTo>
                    <a:pt x="30442" y="22029"/>
                    <a:pt x="30904" y="21720"/>
                    <a:pt x="31383" y="21439"/>
                  </a:cubicBezTo>
                  <a:cubicBezTo>
                    <a:pt x="31861" y="21157"/>
                    <a:pt x="32353" y="20893"/>
                    <a:pt x="32825" y="20601"/>
                  </a:cubicBezTo>
                  <a:cubicBezTo>
                    <a:pt x="33051" y="20461"/>
                    <a:pt x="33271" y="20314"/>
                    <a:pt x="33502" y="20186"/>
                  </a:cubicBezTo>
                  <a:cubicBezTo>
                    <a:pt x="33718" y="20067"/>
                    <a:pt x="33951" y="19982"/>
                    <a:pt x="34161" y="19854"/>
                  </a:cubicBezTo>
                  <a:cubicBezTo>
                    <a:pt x="34361" y="19732"/>
                    <a:pt x="34539" y="19581"/>
                    <a:pt x="34729" y="19448"/>
                  </a:cubicBezTo>
                  <a:cubicBezTo>
                    <a:pt x="34941" y="19299"/>
                    <a:pt x="35168" y="19168"/>
                    <a:pt x="35355" y="18986"/>
                  </a:cubicBezTo>
                  <a:cubicBezTo>
                    <a:pt x="35685" y="18663"/>
                    <a:pt x="35825" y="18215"/>
                    <a:pt x="36176" y="17907"/>
                  </a:cubicBezTo>
                  <a:cubicBezTo>
                    <a:pt x="36508" y="17615"/>
                    <a:pt x="36903" y="17406"/>
                    <a:pt x="37229" y="17107"/>
                  </a:cubicBezTo>
                  <a:cubicBezTo>
                    <a:pt x="37594" y="16774"/>
                    <a:pt x="37855" y="16346"/>
                    <a:pt x="38193" y="15988"/>
                  </a:cubicBezTo>
                  <a:cubicBezTo>
                    <a:pt x="38337" y="15834"/>
                    <a:pt x="38483" y="15683"/>
                    <a:pt x="38606" y="15512"/>
                  </a:cubicBezTo>
                  <a:cubicBezTo>
                    <a:pt x="38777" y="15276"/>
                    <a:pt x="38882" y="14993"/>
                    <a:pt x="39001" y="14729"/>
                  </a:cubicBezTo>
                  <a:cubicBezTo>
                    <a:pt x="39215" y="14257"/>
                    <a:pt x="39442" y="13804"/>
                    <a:pt x="39595" y="13307"/>
                  </a:cubicBezTo>
                  <a:cubicBezTo>
                    <a:pt x="39745" y="12815"/>
                    <a:pt x="39935" y="12290"/>
                    <a:pt x="39956" y="11772"/>
                  </a:cubicBezTo>
                  <a:cubicBezTo>
                    <a:pt x="39967" y="11524"/>
                    <a:pt x="39939" y="11276"/>
                    <a:pt x="39947" y="11029"/>
                  </a:cubicBezTo>
                  <a:cubicBezTo>
                    <a:pt x="39955" y="10753"/>
                    <a:pt x="39989" y="10482"/>
                    <a:pt x="40023" y="10209"/>
                  </a:cubicBezTo>
                  <a:cubicBezTo>
                    <a:pt x="40037" y="10095"/>
                    <a:pt x="40043" y="9980"/>
                    <a:pt x="40042" y="9864"/>
                  </a:cubicBezTo>
                  <a:cubicBezTo>
                    <a:pt x="40092" y="9600"/>
                    <a:pt x="40094" y="9326"/>
                    <a:pt x="40173" y="9068"/>
                  </a:cubicBezTo>
                  <a:cubicBezTo>
                    <a:pt x="40245" y="8833"/>
                    <a:pt x="40334" y="8629"/>
                    <a:pt x="40341" y="8379"/>
                  </a:cubicBezTo>
                  <a:cubicBezTo>
                    <a:pt x="40347" y="8113"/>
                    <a:pt x="40341" y="7830"/>
                    <a:pt x="40309" y="7567"/>
                  </a:cubicBezTo>
                  <a:cubicBezTo>
                    <a:pt x="40278" y="7314"/>
                    <a:pt x="40213" y="7070"/>
                    <a:pt x="40213" y="6814"/>
                  </a:cubicBezTo>
                  <a:cubicBezTo>
                    <a:pt x="40213" y="6381"/>
                    <a:pt x="40241" y="5948"/>
                    <a:pt x="40260" y="5516"/>
                  </a:cubicBezTo>
                  <a:cubicBezTo>
                    <a:pt x="40278" y="5109"/>
                    <a:pt x="40284" y="4684"/>
                    <a:pt x="40165" y="4291"/>
                  </a:cubicBezTo>
                  <a:cubicBezTo>
                    <a:pt x="40042" y="3891"/>
                    <a:pt x="39772" y="3620"/>
                    <a:pt x="39447" y="3369"/>
                  </a:cubicBezTo>
                  <a:cubicBezTo>
                    <a:pt x="39095" y="3096"/>
                    <a:pt x="38700" y="2905"/>
                    <a:pt x="38283" y="2753"/>
                  </a:cubicBezTo>
                  <a:cubicBezTo>
                    <a:pt x="38208" y="2727"/>
                    <a:pt x="38134" y="2702"/>
                    <a:pt x="38058" y="2680"/>
                  </a:cubicBezTo>
                  <a:cubicBezTo>
                    <a:pt x="37806" y="2407"/>
                    <a:pt x="37523" y="2151"/>
                    <a:pt x="37179" y="2017"/>
                  </a:cubicBezTo>
                  <a:cubicBezTo>
                    <a:pt x="36976" y="1938"/>
                    <a:pt x="36762" y="1890"/>
                    <a:pt x="36551" y="1838"/>
                  </a:cubicBezTo>
                  <a:cubicBezTo>
                    <a:pt x="36313" y="1778"/>
                    <a:pt x="36083" y="1696"/>
                    <a:pt x="35852" y="1615"/>
                  </a:cubicBezTo>
                  <a:cubicBezTo>
                    <a:pt x="35350" y="1442"/>
                    <a:pt x="34855" y="1318"/>
                    <a:pt x="34322" y="1307"/>
                  </a:cubicBezTo>
                  <a:cubicBezTo>
                    <a:pt x="34244" y="1305"/>
                    <a:pt x="34167" y="1304"/>
                    <a:pt x="34090" y="1304"/>
                  </a:cubicBezTo>
                  <a:cubicBezTo>
                    <a:pt x="33777" y="1304"/>
                    <a:pt x="33463" y="1316"/>
                    <a:pt x="33151" y="1316"/>
                  </a:cubicBezTo>
                  <a:cubicBezTo>
                    <a:pt x="32964" y="1316"/>
                    <a:pt x="32778" y="1312"/>
                    <a:pt x="32593" y="1298"/>
                  </a:cubicBezTo>
                  <a:cubicBezTo>
                    <a:pt x="32348" y="1281"/>
                    <a:pt x="32105" y="1252"/>
                    <a:pt x="31859" y="1236"/>
                  </a:cubicBezTo>
                  <a:cubicBezTo>
                    <a:pt x="31580" y="1216"/>
                    <a:pt x="31299" y="1233"/>
                    <a:pt x="31022" y="1183"/>
                  </a:cubicBezTo>
                  <a:cubicBezTo>
                    <a:pt x="30816" y="1145"/>
                    <a:pt x="30620" y="1110"/>
                    <a:pt x="30412" y="1110"/>
                  </a:cubicBezTo>
                  <a:cubicBezTo>
                    <a:pt x="30398" y="1110"/>
                    <a:pt x="30384" y="1110"/>
                    <a:pt x="30369" y="1111"/>
                  </a:cubicBezTo>
                  <a:lnTo>
                    <a:pt x="30318" y="1111"/>
                  </a:lnTo>
                  <a:cubicBezTo>
                    <a:pt x="29283" y="852"/>
                    <a:pt x="28267" y="541"/>
                    <a:pt x="27208" y="387"/>
                  </a:cubicBezTo>
                  <a:cubicBezTo>
                    <a:pt x="26685" y="312"/>
                    <a:pt x="26184" y="239"/>
                    <a:pt x="25657" y="239"/>
                  </a:cubicBezTo>
                  <a:cubicBezTo>
                    <a:pt x="25632" y="239"/>
                    <a:pt x="25608" y="239"/>
                    <a:pt x="25583" y="239"/>
                  </a:cubicBezTo>
                  <a:cubicBezTo>
                    <a:pt x="25542" y="240"/>
                    <a:pt x="25501" y="240"/>
                    <a:pt x="25460" y="240"/>
                  </a:cubicBezTo>
                  <a:cubicBezTo>
                    <a:pt x="25227" y="240"/>
                    <a:pt x="24998" y="228"/>
                    <a:pt x="24767" y="182"/>
                  </a:cubicBezTo>
                  <a:cubicBezTo>
                    <a:pt x="24554" y="140"/>
                    <a:pt x="24344" y="124"/>
                    <a:pt x="24131" y="124"/>
                  </a:cubicBezTo>
                  <a:cubicBezTo>
                    <a:pt x="24084" y="124"/>
                    <a:pt x="24037" y="124"/>
                    <a:pt x="23990" y="126"/>
                  </a:cubicBezTo>
                  <a:cubicBezTo>
                    <a:pt x="23830" y="131"/>
                    <a:pt x="23669" y="141"/>
                    <a:pt x="23508" y="141"/>
                  </a:cubicBezTo>
                  <a:cubicBezTo>
                    <a:pt x="23394" y="141"/>
                    <a:pt x="23279" y="136"/>
                    <a:pt x="23165" y="120"/>
                  </a:cubicBezTo>
                  <a:cubicBezTo>
                    <a:pt x="22913" y="83"/>
                    <a:pt x="22673" y="25"/>
                    <a:pt x="22416" y="23"/>
                  </a:cubicBezTo>
                  <a:cubicBezTo>
                    <a:pt x="22293" y="22"/>
                    <a:pt x="22170" y="22"/>
                    <a:pt x="22046" y="22"/>
                  </a:cubicBezTo>
                  <a:cubicBezTo>
                    <a:pt x="21872" y="22"/>
                    <a:pt x="21698" y="23"/>
                    <a:pt x="21523" y="23"/>
                  </a:cubicBezTo>
                  <a:cubicBezTo>
                    <a:pt x="21255" y="23"/>
                    <a:pt x="20986" y="21"/>
                    <a:pt x="20717" y="15"/>
                  </a:cubicBezTo>
                  <a:cubicBezTo>
                    <a:pt x="20376" y="7"/>
                    <a:pt x="20037" y="0"/>
                    <a:pt x="19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8341242" flipH="1">
            <a:off x="-526818" y="3584792"/>
            <a:ext cx="1707598" cy="1800054"/>
            <a:chOff x="4029000" y="-35100"/>
            <a:chExt cx="1219050" cy="1284925"/>
          </a:xfrm>
        </p:grpSpPr>
        <p:sp>
          <p:nvSpPr>
            <p:cNvPr id="33" name="Google Shape;33;p3"/>
            <p:cNvSpPr/>
            <p:nvPr/>
          </p:nvSpPr>
          <p:spPr>
            <a:xfrm>
              <a:off x="4029000" y="55825"/>
              <a:ext cx="858150" cy="656325"/>
            </a:xfrm>
            <a:custGeom>
              <a:avLst/>
              <a:gdLst/>
              <a:ahLst/>
              <a:cxnLst/>
              <a:rect l="l" t="t" r="r" b="b"/>
              <a:pathLst>
                <a:path w="34326" h="26253" extrusionOk="0">
                  <a:moveTo>
                    <a:pt x="29601" y="0"/>
                  </a:moveTo>
                  <a:cubicBezTo>
                    <a:pt x="29473" y="0"/>
                    <a:pt x="29343" y="4"/>
                    <a:pt x="29209" y="10"/>
                  </a:cubicBezTo>
                  <a:cubicBezTo>
                    <a:pt x="24613" y="383"/>
                    <a:pt x="19964" y="1195"/>
                    <a:pt x="15484" y="2290"/>
                  </a:cubicBezTo>
                  <a:cubicBezTo>
                    <a:pt x="5707" y="5493"/>
                    <a:pt x="0" y="12722"/>
                    <a:pt x="8770" y="21226"/>
                  </a:cubicBezTo>
                  <a:cubicBezTo>
                    <a:pt x="11193" y="23478"/>
                    <a:pt x="15642" y="26252"/>
                    <a:pt x="19419" y="26252"/>
                  </a:cubicBezTo>
                  <a:cubicBezTo>
                    <a:pt x="20353" y="26252"/>
                    <a:pt x="21246" y="26083"/>
                    <a:pt x="22057" y="25693"/>
                  </a:cubicBezTo>
                  <a:cubicBezTo>
                    <a:pt x="22958" y="25135"/>
                    <a:pt x="23558" y="24213"/>
                    <a:pt x="24130" y="23322"/>
                  </a:cubicBezTo>
                  <a:cubicBezTo>
                    <a:pt x="27752" y="17675"/>
                    <a:pt x="31424" y="11919"/>
                    <a:pt x="33227" y="5456"/>
                  </a:cubicBezTo>
                  <a:cubicBezTo>
                    <a:pt x="34325" y="2231"/>
                    <a:pt x="32924" y="0"/>
                    <a:pt x="29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105575" y="289300"/>
              <a:ext cx="1142475" cy="867300"/>
            </a:xfrm>
            <a:custGeom>
              <a:avLst/>
              <a:gdLst/>
              <a:ahLst/>
              <a:cxnLst/>
              <a:rect l="l" t="t" r="r" b="b"/>
              <a:pathLst>
                <a:path w="45699" h="34692" extrusionOk="0">
                  <a:moveTo>
                    <a:pt x="10244" y="1"/>
                  </a:moveTo>
                  <a:cubicBezTo>
                    <a:pt x="9545" y="1"/>
                    <a:pt x="8843" y="27"/>
                    <a:pt x="8137" y="79"/>
                  </a:cubicBezTo>
                  <a:cubicBezTo>
                    <a:pt x="5921" y="160"/>
                    <a:pt x="3232" y="470"/>
                    <a:pt x="1459" y="1974"/>
                  </a:cubicBezTo>
                  <a:cubicBezTo>
                    <a:pt x="0" y="3210"/>
                    <a:pt x="199" y="5289"/>
                    <a:pt x="183" y="7053"/>
                  </a:cubicBezTo>
                  <a:cubicBezTo>
                    <a:pt x="106" y="15169"/>
                    <a:pt x="2515" y="23303"/>
                    <a:pt x="7066" y="30028"/>
                  </a:cubicBezTo>
                  <a:cubicBezTo>
                    <a:pt x="7991" y="31396"/>
                    <a:pt x="9045" y="32746"/>
                    <a:pt x="10494" y="33537"/>
                  </a:cubicBezTo>
                  <a:cubicBezTo>
                    <a:pt x="12714" y="34376"/>
                    <a:pt x="15074" y="34692"/>
                    <a:pt x="17471" y="34692"/>
                  </a:cubicBezTo>
                  <a:cubicBezTo>
                    <a:pt x="21189" y="34692"/>
                    <a:pt x="24995" y="33934"/>
                    <a:pt x="28507" y="33197"/>
                  </a:cubicBezTo>
                  <a:cubicBezTo>
                    <a:pt x="38078" y="31335"/>
                    <a:pt x="45699" y="22331"/>
                    <a:pt x="37403" y="13965"/>
                  </a:cubicBezTo>
                  <a:cubicBezTo>
                    <a:pt x="30547" y="5918"/>
                    <a:pt x="20846" y="1"/>
                    <a:pt x="10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081075" y="-35100"/>
              <a:ext cx="1137775" cy="1284925"/>
            </a:xfrm>
            <a:custGeom>
              <a:avLst/>
              <a:gdLst/>
              <a:ahLst/>
              <a:cxnLst/>
              <a:rect l="l" t="t" r="r" b="b"/>
              <a:pathLst>
                <a:path w="45511" h="51397" extrusionOk="0">
                  <a:moveTo>
                    <a:pt x="9752" y="10805"/>
                  </a:moveTo>
                  <a:cubicBezTo>
                    <a:pt x="11564" y="10805"/>
                    <a:pt x="13374" y="11095"/>
                    <a:pt x="15166" y="11349"/>
                  </a:cubicBezTo>
                  <a:cubicBezTo>
                    <a:pt x="14745" y="11425"/>
                    <a:pt x="14321" y="11448"/>
                    <a:pt x="13895" y="11448"/>
                  </a:cubicBezTo>
                  <a:cubicBezTo>
                    <a:pt x="13356" y="11448"/>
                    <a:pt x="12815" y="11412"/>
                    <a:pt x="12277" y="11399"/>
                  </a:cubicBezTo>
                  <a:cubicBezTo>
                    <a:pt x="11118" y="11416"/>
                    <a:pt x="9979" y="11742"/>
                    <a:pt x="8821" y="11783"/>
                  </a:cubicBezTo>
                  <a:cubicBezTo>
                    <a:pt x="8594" y="11766"/>
                    <a:pt x="8366" y="11759"/>
                    <a:pt x="8138" y="11759"/>
                  </a:cubicBezTo>
                  <a:cubicBezTo>
                    <a:pt x="6580" y="11759"/>
                    <a:pt x="5021" y="12119"/>
                    <a:pt x="3523" y="12513"/>
                  </a:cubicBezTo>
                  <a:cubicBezTo>
                    <a:pt x="3508" y="12515"/>
                    <a:pt x="3493" y="12516"/>
                    <a:pt x="3477" y="12519"/>
                  </a:cubicBezTo>
                  <a:cubicBezTo>
                    <a:pt x="4489" y="11532"/>
                    <a:pt x="5883" y="11167"/>
                    <a:pt x="7259" y="11052"/>
                  </a:cubicBezTo>
                  <a:cubicBezTo>
                    <a:pt x="7992" y="10967"/>
                    <a:pt x="8726" y="10864"/>
                    <a:pt x="9462" y="10807"/>
                  </a:cubicBezTo>
                  <a:cubicBezTo>
                    <a:pt x="9559" y="10806"/>
                    <a:pt x="9655" y="10805"/>
                    <a:pt x="9752" y="10805"/>
                  </a:cubicBezTo>
                  <a:close/>
                  <a:moveTo>
                    <a:pt x="3131" y="12969"/>
                  </a:moveTo>
                  <a:lnTo>
                    <a:pt x="3131" y="12969"/>
                  </a:lnTo>
                  <a:cubicBezTo>
                    <a:pt x="2770" y="13434"/>
                    <a:pt x="2440" y="13926"/>
                    <a:pt x="2200" y="14466"/>
                  </a:cubicBezTo>
                  <a:cubicBezTo>
                    <a:pt x="2328" y="14125"/>
                    <a:pt x="2363" y="13775"/>
                    <a:pt x="2576" y="13472"/>
                  </a:cubicBezTo>
                  <a:cubicBezTo>
                    <a:pt x="2702" y="13297"/>
                    <a:pt x="2840" y="13132"/>
                    <a:pt x="2990" y="12977"/>
                  </a:cubicBezTo>
                  <a:cubicBezTo>
                    <a:pt x="3037" y="12974"/>
                    <a:pt x="3084" y="12971"/>
                    <a:pt x="3131" y="12969"/>
                  </a:cubicBezTo>
                  <a:close/>
                  <a:moveTo>
                    <a:pt x="24508" y="351"/>
                  </a:moveTo>
                  <a:cubicBezTo>
                    <a:pt x="25281" y="351"/>
                    <a:pt x="26053" y="435"/>
                    <a:pt x="26820" y="630"/>
                  </a:cubicBezTo>
                  <a:cubicBezTo>
                    <a:pt x="28194" y="996"/>
                    <a:pt x="29681" y="1007"/>
                    <a:pt x="30956" y="1686"/>
                  </a:cubicBezTo>
                  <a:cubicBezTo>
                    <a:pt x="32169" y="2341"/>
                    <a:pt x="33451" y="3066"/>
                    <a:pt x="34102" y="4338"/>
                  </a:cubicBezTo>
                  <a:cubicBezTo>
                    <a:pt x="34880" y="5800"/>
                    <a:pt x="35325" y="6829"/>
                    <a:pt x="35324" y="8522"/>
                  </a:cubicBezTo>
                  <a:cubicBezTo>
                    <a:pt x="35504" y="11183"/>
                    <a:pt x="34244" y="13722"/>
                    <a:pt x="32231" y="15415"/>
                  </a:cubicBezTo>
                  <a:cubicBezTo>
                    <a:pt x="31806" y="15294"/>
                    <a:pt x="31438" y="15058"/>
                    <a:pt x="31052" y="14849"/>
                  </a:cubicBezTo>
                  <a:cubicBezTo>
                    <a:pt x="30066" y="14529"/>
                    <a:pt x="29126" y="14094"/>
                    <a:pt x="28141" y="13773"/>
                  </a:cubicBezTo>
                  <a:cubicBezTo>
                    <a:pt x="26746" y="13343"/>
                    <a:pt x="25432" y="12699"/>
                    <a:pt x="24055" y="12224"/>
                  </a:cubicBezTo>
                  <a:cubicBezTo>
                    <a:pt x="21837" y="11568"/>
                    <a:pt x="19495" y="11488"/>
                    <a:pt x="17204" y="11285"/>
                  </a:cubicBezTo>
                  <a:cubicBezTo>
                    <a:pt x="17135" y="11291"/>
                    <a:pt x="17067" y="11294"/>
                    <a:pt x="17000" y="11294"/>
                  </a:cubicBezTo>
                  <a:cubicBezTo>
                    <a:pt x="16131" y="11294"/>
                    <a:pt x="15342" y="10817"/>
                    <a:pt x="14457" y="10790"/>
                  </a:cubicBezTo>
                  <a:cubicBezTo>
                    <a:pt x="12946" y="10637"/>
                    <a:pt x="11440" y="10378"/>
                    <a:pt x="9920" y="10340"/>
                  </a:cubicBezTo>
                  <a:cubicBezTo>
                    <a:pt x="9165" y="10364"/>
                    <a:pt x="8416" y="10478"/>
                    <a:pt x="7665" y="10562"/>
                  </a:cubicBezTo>
                  <a:cubicBezTo>
                    <a:pt x="5919" y="10691"/>
                    <a:pt x="4131" y="11104"/>
                    <a:pt x="2899" y="12441"/>
                  </a:cubicBezTo>
                  <a:cubicBezTo>
                    <a:pt x="2908" y="12393"/>
                    <a:pt x="2918" y="12342"/>
                    <a:pt x="2937" y="12303"/>
                  </a:cubicBezTo>
                  <a:cubicBezTo>
                    <a:pt x="3254" y="11819"/>
                    <a:pt x="3411" y="11264"/>
                    <a:pt x="3755" y="10798"/>
                  </a:cubicBezTo>
                  <a:cubicBezTo>
                    <a:pt x="4243" y="10301"/>
                    <a:pt x="4594" y="9700"/>
                    <a:pt x="5088" y="9208"/>
                  </a:cubicBezTo>
                  <a:cubicBezTo>
                    <a:pt x="6623" y="7775"/>
                    <a:pt x="8405" y="6680"/>
                    <a:pt x="10099" y="5455"/>
                  </a:cubicBezTo>
                  <a:cubicBezTo>
                    <a:pt x="10586" y="4956"/>
                    <a:pt x="11170" y="4629"/>
                    <a:pt x="11793" y="4331"/>
                  </a:cubicBezTo>
                  <a:cubicBezTo>
                    <a:pt x="13760" y="3164"/>
                    <a:pt x="15881" y="2376"/>
                    <a:pt x="18067" y="1732"/>
                  </a:cubicBezTo>
                  <a:cubicBezTo>
                    <a:pt x="20128" y="1023"/>
                    <a:pt x="22318" y="351"/>
                    <a:pt x="24508" y="351"/>
                  </a:cubicBezTo>
                  <a:close/>
                  <a:moveTo>
                    <a:pt x="18879" y="11845"/>
                  </a:moveTo>
                  <a:cubicBezTo>
                    <a:pt x="21047" y="12056"/>
                    <a:pt x="23323" y="12111"/>
                    <a:pt x="25297" y="13137"/>
                  </a:cubicBezTo>
                  <a:cubicBezTo>
                    <a:pt x="27507" y="14010"/>
                    <a:pt x="29803" y="14676"/>
                    <a:pt x="31944" y="15701"/>
                  </a:cubicBezTo>
                  <a:cubicBezTo>
                    <a:pt x="31266" y="16386"/>
                    <a:pt x="30652" y="17146"/>
                    <a:pt x="29841" y="17682"/>
                  </a:cubicBezTo>
                  <a:cubicBezTo>
                    <a:pt x="27353" y="16180"/>
                    <a:pt x="24896" y="14598"/>
                    <a:pt x="22296" y="13299"/>
                  </a:cubicBezTo>
                  <a:cubicBezTo>
                    <a:pt x="21177" y="12762"/>
                    <a:pt x="19994" y="12399"/>
                    <a:pt x="18879" y="11845"/>
                  </a:cubicBezTo>
                  <a:close/>
                  <a:moveTo>
                    <a:pt x="15914" y="11722"/>
                  </a:moveTo>
                  <a:cubicBezTo>
                    <a:pt x="17383" y="11722"/>
                    <a:pt x="18657" y="12152"/>
                    <a:pt x="20109" y="12873"/>
                  </a:cubicBezTo>
                  <a:cubicBezTo>
                    <a:pt x="23478" y="14039"/>
                    <a:pt x="26422" y="16151"/>
                    <a:pt x="29484" y="17945"/>
                  </a:cubicBezTo>
                  <a:cubicBezTo>
                    <a:pt x="28719" y="18635"/>
                    <a:pt x="27797" y="19102"/>
                    <a:pt x="26837" y="19455"/>
                  </a:cubicBezTo>
                  <a:cubicBezTo>
                    <a:pt x="26179" y="19808"/>
                    <a:pt x="25484" y="20076"/>
                    <a:pt x="24768" y="20285"/>
                  </a:cubicBezTo>
                  <a:cubicBezTo>
                    <a:pt x="23347" y="20725"/>
                    <a:pt x="21938" y="21186"/>
                    <a:pt x="20440" y="21240"/>
                  </a:cubicBezTo>
                  <a:cubicBezTo>
                    <a:pt x="19354" y="21386"/>
                    <a:pt x="18264" y="21502"/>
                    <a:pt x="17171" y="21502"/>
                  </a:cubicBezTo>
                  <a:cubicBezTo>
                    <a:pt x="16748" y="21502"/>
                    <a:pt x="16324" y="21485"/>
                    <a:pt x="15900" y="21445"/>
                  </a:cubicBezTo>
                  <a:cubicBezTo>
                    <a:pt x="14382" y="21348"/>
                    <a:pt x="12898" y="20979"/>
                    <a:pt x="11402" y="20719"/>
                  </a:cubicBezTo>
                  <a:cubicBezTo>
                    <a:pt x="9208" y="20339"/>
                    <a:pt x="7128" y="19494"/>
                    <a:pt x="5282" y="18254"/>
                  </a:cubicBezTo>
                  <a:cubicBezTo>
                    <a:pt x="4701" y="17877"/>
                    <a:pt x="4131" y="17442"/>
                    <a:pt x="3499" y="17156"/>
                  </a:cubicBezTo>
                  <a:cubicBezTo>
                    <a:pt x="3231" y="17035"/>
                    <a:pt x="3086" y="16912"/>
                    <a:pt x="2932" y="16659"/>
                  </a:cubicBezTo>
                  <a:cubicBezTo>
                    <a:pt x="2687" y="16215"/>
                    <a:pt x="2375" y="15811"/>
                    <a:pt x="2032" y="15443"/>
                  </a:cubicBezTo>
                  <a:cubicBezTo>
                    <a:pt x="2312" y="14547"/>
                    <a:pt x="2721" y="13703"/>
                    <a:pt x="3294" y="12958"/>
                  </a:cubicBezTo>
                  <a:cubicBezTo>
                    <a:pt x="3472" y="12945"/>
                    <a:pt x="3650" y="12920"/>
                    <a:pt x="3825" y="12882"/>
                  </a:cubicBezTo>
                  <a:lnTo>
                    <a:pt x="3824" y="12882"/>
                  </a:lnTo>
                  <a:cubicBezTo>
                    <a:pt x="5420" y="12365"/>
                    <a:pt x="7120" y="12156"/>
                    <a:pt x="8795" y="12156"/>
                  </a:cubicBezTo>
                  <a:cubicBezTo>
                    <a:pt x="8914" y="12156"/>
                    <a:pt x="9034" y="12157"/>
                    <a:pt x="9153" y="12159"/>
                  </a:cubicBezTo>
                  <a:cubicBezTo>
                    <a:pt x="10514" y="11964"/>
                    <a:pt x="11871" y="11804"/>
                    <a:pt x="13237" y="11804"/>
                  </a:cubicBezTo>
                  <a:cubicBezTo>
                    <a:pt x="13650" y="11804"/>
                    <a:pt x="14064" y="11818"/>
                    <a:pt x="14479" y="11851"/>
                  </a:cubicBezTo>
                  <a:cubicBezTo>
                    <a:pt x="14983" y="11764"/>
                    <a:pt x="15458" y="11722"/>
                    <a:pt x="15914" y="11722"/>
                  </a:cubicBezTo>
                  <a:close/>
                  <a:moveTo>
                    <a:pt x="32363" y="15906"/>
                  </a:moveTo>
                  <a:cubicBezTo>
                    <a:pt x="32759" y="16235"/>
                    <a:pt x="33159" y="16543"/>
                    <a:pt x="33637" y="16747"/>
                  </a:cubicBezTo>
                  <a:cubicBezTo>
                    <a:pt x="34737" y="17664"/>
                    <a:pt x="35919" y="18480"/>
                    <a:pt x="37125" y="19258"/>
                  </a:cubicBezTo>
                  <a:cubicBezTo>
                    <a:pt x="37692" y="19607"/>
                    <a:pt x="38051" y="20152"/>
                    <a:pt x="38407" y="20696"/>
                  </a:cubicBezTo>
                  <a:cubicBezTo>
                    <a:pt x="38859" y="21185"/>
                    <a:pt x="39417" y="21567"/>
                    <a:pt x="39868" y="22061"/>
                  </a:cubicBezTo>
                  <a:cubicBezTo>
                    <a:pt x="40332" y="22600"/>
                    <a:pt x="40935" y="22976"/>
                    <a:pt x="41439" y="23470"/>
                  </a:cubicBezTo>
                  <a:cubicBezTo>
                    <a:pt x="41870" y="24020"/>
                    <a:pt x="42356" y="24511"/>
                    <a:pt x="42874" y="24979"/>
                  </a:cubicBezTo>
                  <a:cubicBezTo>
                    <a:pt x="44525" y="26539"/>
                    <a:pt x="44904" y="28947"/>
                    <a:pt x="44948" y="31119"/>
                  </a:cubicBezTo>
                  <a:lnTo>
                    <a:pt x="44947" y="31118"/>
                  </a:lnTo>
                  <a:lnTo>
                    <a:pt x="44947" y="31118"/>
                  </a:lnTo>
                  <a:cubicBezTo>
                    <a:pt x="44937" y="31830"/>
                    <a:pt x="45001" y="32541"/>
                    <a:pt x="44852" y="33245"/>
                  </a:cubicBezTo>
                  <a:cubicBezTo>
                    <a:pt x="44741" y="33668"/>
                    <a:pt x="44822" y="34202"/>
                    <a:pt x="44506" y="34536"/>
                  </a:cubicBezTo>
                  <a:cubicBezTo>
                    <a:pt x="44041" y="34846"/>
                    <a:pt x="43778" y="35351"/>
                    <a:pt x="43385" y="35737"/>
                  </a:cubicBezTo>
                  <a:cubicBezTo>
                    <a:pt x="43918" y="34189"/>
                    <a:pt x="43849" y="32503"/>
                    <a:pt x="43221" y="30995"/>
                  </a:cubicBezTo>
                  <a:cubicBezTo>
                    <a:pt x="42856" y="30002"/>
                    <a:pt x="42622" y="28918"/>
                    <a:pt x="42025" y="28033"/>
                  </a:cubicBezTo>
                  <a:cubicBezTo>
                    <a:pt x="41113" y="26556"/>
                    <a:pt x="39774" y="25425"/>
                    <a:pt x="38414" y="24368"/>
                  </a:cubicBezTo>
                  <a:cubicBezTo>
                    <a:pt x="36738" y="22932"/>
                    <a:pt x="35222" y="21278"/>
                    <a:pt x="33317" y="20129"/>
                  </a:cubicBezTo>
                  <a:cubicBezTo>
                    <a:pt x="32743" y="19768"/>
                    <a:pt x="32210" y="19360"/>
                    <a:pt x="31614" y="19036"/>
                  </a:cubicBezTo>
                  <a:cubicBezTo>
                    <a:pt x="31075" y="18769"/>
                    <a:pt x="30763" y="18246"/>
                    <a:pt x="30254" y="17941"/>
                  </a:cubicBezTo>
                  <a:cubicBezTo>
                    <a:pt x="31060" y="17376"/>
                    <a:pt x="31669" y="16594"/>
                    <a:pt x="32363" y="15906"/>
                  </a:cubicBezTo>
                  <a:close/>
                  <a:moveTo>
                    <a:pt x="1865" y="15974"/>
                  </a:moveTo>
                  <a:lnTo>
                    <a:pt x="1865" y="15974"/>
                  </a:lnTo>
                  <a:cubicBezTo>
                    <a:pt x="2233" y="16327"/>
                    <a:pt x="2422" y="16813"/>
                    <a:pt x="2729" y="17210"/>
                  </a:cubicBezTo>
                  <a:cubicBezTo>
                    <a:pt x="3174" y="17631"/>
                    <a:pt x="3814" y="17782"/>
                    <a:pt x="4293" y="18173"/>
                  </a:cubicBezTo>
                  <a:cubicBezTo>
                    <a:pt x="6061" y="19372"/>
                    <a:pt x="7937" y="20414"/>
                    <a:pt x="10031" y="20902"/>
                  </a:cubicBezTo>
                  <a:cubicBezTo>
                    <a:pt x="12528" y="21487"/>
                    <a:pt x="15061" y="21980"/>
                    <a:pt x="17633" y="21980"/>
                  </a:cubicBezTo>
                  <a:cubicBezTo>
                    <a:pt x="17699" y="21980"/>
                    <a:pt x="17765" y="21980"/>
                    <a:pt x="17831" y="21980"/>
                  </a:cubicBezTo>
                  <a:cubicBezTo>
                    <a:pt x="18959" y="21926"/>
                    <a:pt x="20077" y="21720"/>
                    <a:pt x="21206" y="21646"/>
                  </a:cubicBezTo>
                  <a:cubicBezTo>
                    <a:pt x="22682" y="21548"/>
                    <a:pt x="24073" y="20945"/>
                    <a:pt x="25484" y="20540"/>
                  </a:cubicBezTo>
                  <a:cubicBezTo>
                    <a:pt x="27034" y="19930"/>
                    <a:pt x="28636" y="19305"/>
                    <a:pt x="29905" y="18200"/>
                  </a:cubicBezTo>
                  <a:cubicBezTo>
                    <a:pt x="30420" y="18468"/>
                    <a:pt x="30712" y="18972"/>
                    <a:pt x="31201" y="19270"/>
                  </a:cubicBezTo>
                  <a:cubicBezTo>
                    <a:pt x="32415" y="19949"/>
                    <a:pt x="33552" y="20762"/>
                    <a:pt x="34661" y="21601"/>
                  </a:cubicBezTo>
                  <a:cubicBezTo>
                    <a:pt x="35864" y="22488"/>
                    <a:pt x="36876" y="23589"/>
                    <a:pt x="38018" y="24548"/>
                  </a:cubicBezTo>
                  <a:cubicBezTo>
                    <a:pt x="39602" y="25833"/>
                    <a:pt x="41312" y="27143"/>
                    <a:pt x="42160" y="29051"/>
                  </a:cubicBezTo>
                  <a:cubicBezTo>
                    <a:pt x="43141" y="31558"/>
                    <a:pt x="43936" y="33557"/>
                    <a:pt x="42888" y="36219"/>
                  </a:cubicBezTo>
                  <a:cubicBezTo>
                    <a:pt x="41902" y="37342"/>
                    <a:pt x="40619" y="38088"/>
                    <a:pt x="39418" y="38950"/>
                  </a:cubicBezTo>
                  <a:cubicBezTo>
                    <a:pt x="38838" y="39371"/>
                    <a:pt x="38296" y="39835"/>
                    <a:pt x="37661" y="40172"/>
                  </a:cubicBezTo>
                  <a:cubicBezTo>
                    <a:pt x="37117" y="40544"/>
                    <a:pt x="36672" y="41038"/>
                    <a:pt x="36089" y="41360"/>
                  </a:cubicBezTo>
                  <a:cubicBezTo>
                    <a:pt x="35513" y="41679"/>
                    <a:pt x="35084" y="42175"/>
                    <a:pt x="34546" y="42542"/>
                  </a:cubicBezTo>
                  <a:cubicBezTo>
                    <a:pt x="33297" y="43117"/>
                    <a:pt x="32217" y="43967"/>
                    <a:pt x="31048" y="44682"/>
                  </a:cubicBezTo>
                  <a:cubicBezTo>
                    <a:pt x="29807" y="45522"/>
                    <a:pt x="28489" y="46223"/>
                    <a:pt x="27165" y="46917"/>
                  </a:cubicBezTo>
                  <a:cubicBezTo>
                    <a:pt x="25567" y="47900"/>
                    <a:pt x="23700" y="48268"/>
                    <a:pt x="21906" y="48676"/>
                  </a:cubicBezTo>
                  <a:cubicBezTo>
                    <a:pt x="20821" y="48875"/>
                    <a:pt x="19729" y="49106"/>
                    <a:pt x="18675" y="49106"/>
                  </a:cubicBezTo>
                  <a:cubicBezTo>
                    <a:pt x="17527" y="49106"/>
                    <a:pt x="16423" y="48832"/>
                    <a:pt x="15424" y="47943"/>
                  </a:cubicBezTo>
                  <a:cubicBezTo>
                    <a:pt x="14311" y="47119"/>
                    <a:pt x="13415" y="46081"/>
                    <a:pt x="12741" y="44875"/>
                  </a:cubicBezTo>
                  <a:cubicBezTo>
                    <a:pt x="11466" y="43040"/>
                    <a:pt x="9942" y="41385"/>
                    <a:pt x="8750" y="39488"/>
                  </a:cubicBezTo>
                  <a:cubicBezTo>
                    <a:pt x="8356" y="38886"/>
                    <a:pt x="7930" y="38295"/>
                    <a:pt x="7563" y="37677"/>
                  </a:cubicBezTo>
                  <a:cubicBezTo>
                    <a:pt x="6842" y="36346"/>
                    <a:pt x="6495" y="34830"/>
                    <a:pt x="5940" y="33427"/>
                  </a:cubicBezTo>
                  <a:cubicBezTo>
                    <a:pt x="5426" y="32018"/>
                    <a:pt x="4897" y="30624"/>
                    <a:pt x="4613" y="29147"/>
                  </a:cubicBezTo>
                  <a:cubicBezTo>
                    <a:pt x="4126" y="27737"/>
                    <a:pt x="3719" y="26301"/>
                    <a:pt x="3180" y="24910"/>
                  </a:cubicBezTo>
                  <a:cubicBezTo>
                    <a:pt x="2694" y="23473"/>
                    <a:pt x="2385" y="21995"/>
                    <a:pt x="2036" y="20521"/>
                  </a:cubicBezTo>
                  <a:cubicBezTo>
                    <a:pt x="1666" y="19305"/>
                    <a:pt x="1501" y="17164"/>
                    <a:pt x="1865" y="15974"/>
                  </a:cubicBezTo>
                  <a:close/>
                  <a:moveTo>
                    <a:pt x="1258" y="18113"/>
                  </a:moveTo>
                  <a:cubicBezTo>
                    <a:pt x="1321" y="19129"/>
                    <a:pt x="1404" y="20137"/>
                    <a:pt x="1773" y="21094"/>
                  </a:cubicBezTo>
                  <a:cubicBezTo>
                    <a:pt x="2220" y="23353"/>
                    <a:pt x="2994" y="25509"/>
                    <a:pt x="3721" y="27686"/>
                  </a:cubicBezTo>
                  <a:cubicBezTo>
                    <a:pt x="3951" y="28421"/>
                    <a:pt x="4235" y="29117"/>
                    <a:pt x="4389" y="29874"/>
                  </a:cubicBezTo>
                  <a:cubicBezTo>
                    <a:pt x="4695" y="31334"/>
                    <a:pt x="5319" y="32697"/>
                    <a:pt x="5781" y="34109"/>
                  </a:cubicBezTo>
                  <a:cubicBezTo>
                    <a:pt x="6311" y="35484"/>
                    <a:pt x="6657" y="36949"/>
                    <a:pt x="7450" y="38204"/>
                  </a:cubicBezTo>
                  <a:cubicBezTo>
                    <a:pt x="9000" y="40773"/>
                    <a:pt x="10984" y="43029"/>
                    <a:pt x="12683" y="45489"/>
                  </a:cubicBezTo>
                  <a:cubicBezTo>
                    <a:pt x="13301" y="46679"/>
                    <a:pt x="14333" y="47583"/>
                    <a:pt x="15380" y="48396"/>
                  </a:cubicBezTo>
                  <a:cubicBezTo>
                    <a:pt x="16360" y="49219"/>
                    <a:pt x="17525" y="49490"/>
                    <a:pt x="18724" y="49490"/>
                  </a:cubicBezTo>
                  <a:cubicBezTo>
                    <a:pt x="19713" y="49490"/>
                    <a:pt x="20725" y="49306"/>
                    <a:pt x="21676" y="49096"/>
                  </a:cubicBezTo>
                  <a:cubicBezTo>
                    <a:pt x="22751" y="48835"/>
                    <a:pt x="23858" y="48711"/>
                    <a:pt x="24901" y="48325"/>
                  </a:cubicBezTo>
                  <a:cubicBezTo>
                    <a:pt x="28006" y="47169"/>
                    <a:pt x="30841" y="45344"/>
                    <a:pt x="33556" y="43471"/>
                  </a:cubicBezTo>
                  <a:cubicBezTo>
                    <a:pt x="34101" y="43144"/>
                    <a:pt x="34740" y="42962"/>
                    <a:pt x="35213" y="42518"/>
                  </a:cubicBezTo>
                  <a:cubicBezTo>
                    <a:pt x="35467" y="42281"/>
                    <a:pt x="35715" y="42062"/>
                    <a:pt x="36003" y="41868"/>
                  </a:cubicBezTo>
                  <a:cubicBezTo>
                    <a:pt x="36583" y="41518"/>
                    <a:pt x="37113" y="41103"/>
                    <a:pt x="37612" y="40649"/>
                  </a:cubicBezTo>
                  <a:cubicBezTo>
                    <a:pt x="38216" y="40294"/>
                    <a:pt x="38807" y="39923"/>
                    <a:pt x="39345" y="39468"/>
                  </a:cubicBezTo>
                  <a:cubicBezTo>
                    <a:pt x="40390" y="38636"/>
                    <a:pt x="41600" y="38024"/>
                    <a:pt x="42561" y="37088"/>
                  </a:cubicBezTo>
                  <a:lnTo>
                    <a:pt x="42561" y="37088"/>
                  </a:lnTo>
                  <a:cubicBezTo>
                    <a:pt x="42178" y="37913"/>
                    <a:pt x="41902" y="38806"/>
                    <a:pt x="41423" y="39584"/>
                  </a:cubicBezTo>
                  <a:cubicBezTo>
                    <a:pt x="41074" y="40126"/>
                    <a:pt x="40566" y="40541"/>
                    <a:pt x="40116" y="40993"/>
                  </a:cubicBezTo>
                  <a:cubicBezTo>
                    <a:pt x="39378" y="41656"/>
                    <a:pt x="38864" y="42566"/>
                    <a:pt x="38020" y="43102"/>
                  </a:cubicBezTo>
                  <a:cubicBezTo>
                    <a:pt x="35520" y="45083"/>
                    <a:pt x="32490" y="46254"/>
                    <a:pt x="29564" y="47477"/>
                  </a:cubicBezTo>
                  <a:cubicBezTo>
                    <a:pt x="27610" y="48416"/>
                    <a:pt x="25679" y="49406"/>
                    <a:pt x="23608" y="50088"/>
                  </a:cubicBezTo>
                  <a:cubicBezTo>
                    <a:pt x="21709" y="50713"/>
                    <a:pt x="19738" y="51020"/>
                    <a:pt x="17760" y="51020"/>
                  </a:cubicBezTo>
                  <a:cubicBezTo>
                    <a:pt x="16730" y="51020"/>
                    <a:pt x="15697" y="50937"/>
                    <a:pt x="14671" y="50772"/>
                  </a:cubicBezTo>
                  <a:cubicBezTo>
                    <a:pt x="12571" y="50430"/>
                    <a:pt x="11518" y="48257"/>
                    <a:pt x="9967" y="47022"/>
                  </a:cubicBezTo>
                  <a:cubicBezTo>
                    <a:pt x="8870" y="45704"/>
                    <a:pt x="7890" y="44291"/>
                    <a:pt x="7071" y="42782"/>
                  </a:cubicBezTo>
                  <a:cubicBezTo>
                    <a:pt x="5995" y="41248"/>
                    <a:pt x="5168" y="39580"/>
                    <a:pt x="4295" y="37932"/>
                  </a:cubicBezTo>
                  <a:cubicBezTo>
                    <a:pt x="3117" y="35162"/>
                    <a:pt x="2398" y="32231"/>
                    <a:pt x="1860" y="29285"/>
                  </a:cubicBezTo>
                  <a:cubicBezTo>
                    <a:pt x="1631" y="28632"/>
                    <a:pt x="1690" y="27927"/>
                    <a:pt x="1354" y="27299"/>
                  </a:cubicBezTo>
                  <a:cubicBezTo>
                    <a:pt x="1110" y="26592"/>
                    <a:pt x="1119" y="25776"/>
                    <a:pt x="1040" y="25036"/>
                  </a:cubicBezTo>
                  <a:cubicBezTo>
                    <a:pt x="965" y="24325"/>
                    <a:pt x="803" y="23614"/>
                    <a:pt x="795" y="22896"/>
                  </a:cubicBezTo>
                  <a:cubicBezTo>
                    <a:pt x="786" y="22152"/>
                    <a:pt x="943" y="21417"/>
                    <a:pt x="915" y="20669"/>
                  </a:cubicBezTo>
                  <a:cubicBezTo>
                    <a:pt x="929" y="19804"/>
                    <a:pt x="1121" y="18964"/>
                    <a:pt x="1258" y="18113"/>
                  </a:cubicBezTo>
                  <a:close/>
                  <a:moveTo>
                    <a:pt x="24439" y="1"/>
                  </a:moveTo>
                  <a:cubicBezTo>
                    <a:pt x="22129" y="1"/>
                    <a:pt x="19847" y="768"/>
                    <a:pt x="17667" y="1492"/>
                  </a:cubicBezTo>
                  <a:cubicBezTo>
                    <a:pt x="15919" y="2060"/>
                    <a:pt x="14119" y="2537"/>
                    <a:pt x="12550" y="3532"/>
                  </a:cubicBezTo>
                  <a:cubicBezTo>
                    <a:pt x="11619" y="4043"/>
                    <a:pt x="10595" y="4400"/>
                    <a:pt x="9837" y="5174"/>
                  </a:cubicBezTo>
                  <a:cubicBezTo>
                    <a:pt x="7619" y="6752"/>
                    <a:pt x="5200" y="8146"/>
                    <a:pt x="3574" y="10387"/>
                  </a:cubicBezTo>
                  <a:cubicBezTo>
                    <a:pt x="3225" y="10831"/>
                    <a:pt x="2252" y="12379"/>
                    <a:pt x="2533" y="12823"/>
                  </a:cubicBezTo>
                  <a:cubicBezTo>
                    <a:pt x="1963" y="13380"/>
                    <a:pt x="1861" y="14172"/>
                    <a:pt x="1597" y="14889"/>
                  </a:cubicBezTo>
                  <a:cubicBezTo>
                    <a:pt x="497" y="13379"/>
                    <a:pt x="1272" y="11918"/>
                    <a:pt x="2421" y="10734"/>
                  </a:cubicBezTo>
                  <a:cubicBezTo>
                    <a:pt x="2564" y="10558"/>
                    <a:pt x="2398" y="10349"/>
                    <a:pt x="2223" y="10349"/>
                  </a:cubicBezTo>
                  <a:cubicBezTo>
                    <a:pt x="2161" y="10349"/>
                    <a:pt x="2099" y="10374"/>
                    <a:pt x="2048" y="10436"/>
                  </a:cubicBezTo>
                  <a:cubicBezTo>
                    <a:pt x="561" y="11895"/>
                    <a:pt x="0" y="13779"/>
                    <a:pt x="1439" y="15501"/>
                  </a:cubicBezTo>
                  <a:cubicBezTo>
                    <a:pt x="1311" y="16082"/>
                    <a:pt x="1235" y="16676"/>
                    <a:pt x="1228" y="17272"/>
                  </a:cubicBezTo>
                  <a:cubicBezTo>
                    <a:pt x="987" y="17971"/>
                    <a:pt x="896" y="18682"/>
                    <a:pt x="801" y="19407"/>
                  </a:cubicBezTo>
                  <a:cubicBezTo>
                    <a:pt x="551" y="20499"/>
                    <a:pt x="683" y="21635"/>
                    <a:pt x="532" y="22744"/>
                  </a:cubicBezTo>
                  <a:cubicBezTo>
                    <a:pt x="513" y="23476"/>
                    <a:pt x="676" y="24197"/>
                    <a:pt x="754" y="24921"/>
                  </a:cubicBezTo>
                  <a:cubicBezTo>
                    <a:pt x="832" y="25645"/>
                    <a:pt x="838" y="26416"/>
                    <a:pt x="1016" y="27125"/>
                  </a:cubicBezTo>
                  <a:cubicBezTo>
                    <a:pt x="1097" y="27445"/>
                    <a:pt x="1248" y="27737"/>
                    <a:pt x="1343" y="28052"/>
                  </a:cubicBezTo>
                  <a:cubicBezTo>
                    <a:pt x="1439" y="28607"/>
                    <a:pt x="1503" y="29164"/>
                    <a:pt x="1682" y="29703"/>
                  </a:cubicBezTo>
                  <a:cubicBezTo>
                    <a:pt x="1720" y="30271"/>
                    <a:pt x="1832" y="30831"/>
                    <a:pt x="2015" y="31369"/>
                  </a:cubicBezTo>
                  <a:cubicBezTo>
                    <a:pt x="2351" y="32836"/>
                    <a:pt x="2633" y="34321"/>
                    <a:pt x="3169" y="35731"/>
                  </a:cubicBezTo>
                  <a:cubicBezTo>
                    <a:pt x="3603" y="37105"/>
                    <a:pt x="4194" y="38399"/>
                    <a:pt x="4900" y="39648"/>
                  </a:cubicBezTo>
                  <a:cubicBezTo>
                    <a:pt x="5186" y="40313"/>
                    <a:pt x="5532" y="40951"/>
                    <a:pt x="5932" y="41553"/>
                  </a:cubicBezTo>
                  <a:cubicBezTo>
                    <a:pt x="6983" y="43027"/>
                    <a:pt x="7705" y="44710"/>
                    <a:pt x="8882" y="46090"/>
                  </a:cubicBezTo>
                  <a:cubicBezTo>
                    <a:pt x="9237" y="46653"/>
                    <a:pt x="9625" y="47178"/>
                    <a:pt x="10140" y="47606"/>
                  </a:cubicBezTo>
                  <a:cubicBezTo>
                    <a:pt x="10888" y="48346"/>
                    <a:pt x="11597" y="49125"/>
                    <a:pt x="12327" y="49879"/>
                  </a:cubicBezTo>
                  <a:cubicBezTo>
                    <a:pt x="12999" y="50512"/>
                    <a:pt x="13849" y="51067"/>
                    <a:pt x="14794" y="51111"/>
                  </a:cubicBezTo>
                  <a:cubicBezTo>
                    <a:pt x="15810" y="51195"/>
                    <a:pt x="16815" y="51396"/>
                    <a:pt x="17837" y="51396"/>
                  </a:cubicBezTo>
                  <a:cubicBezTo>
                    <a:pt x="17928" y="51396"/>
                    <a:pt x="18020" y="51395"/>
                    <a:pt x="18111" y="51391"/>
                  </a:cubicBezTo>
                  <a:cubicBezTo>
                    <a:pt x="21404" y="51298"/>
                    <a:pt x="24700" y="50350"/>
                    <a:pt x="27577" y="48766"/>
                  </a:cubicBezTo>
                  <a:cubicBezTo>
                    <a:pt x="28265" y="48473"/>
                    <a:pt x="28960" y="48220"/>
                    <a:pt x="29607" y="47836"/>
                  </a:cubicBezTo>
                  <a:cubicBezTo>
                    <a:pt x="30677" y="47364"/>
                    <a:pt x="31785" y="46985"/>
                    <a:pt x="32829" y="46455"/>
                  </a:cubicBezTo>
                  <a:cubicBezTo>
                    <a:pt x="33825" y="46046"/>
                    <a:pt x="34757" y="45518"/>
                    <a:pt x="35708" y="45022"/>
                  </a:cubicBezTo>
                  <a:cubicBezTo>
                    <a:pt x="36012" y="44937"/>
                    <a:pt x="36262" y="44752"/>
                    <a:pt x="36507" y="44562"/>
                  </a:cubicBezTo>
                  <a:cubicBezTo>
                    <a:pt x="37094" y="44284"/>
                    <a:pt x="37592" y="43888"/>
                    <a:pt x="38084" y="43470"/>
                  </a:cubicBezTo>
                  <a:cubicBezTo>
                    <a:pt x="38645" y="43157"/>
                    <a:pt x="39055" y="42684"/>
                    <a:pt x="39460" y="42197"/>
                  </a:cubicBezTo>
                  <a:cubicBezTo>
                    <a:pt x="40331" y="41189"/>
                    <a:pt x="41460" y="40385"/>
                    <a:pt x="42042" y="39160"/>
                  </a:cubicBezTo>
                  <a:cubicBezTo>
                    <a:pt x="42437" y="38284"/>
                    <a:pt x="42852" y="37402"/>
                    <a:pt x="43162" y="36492"/>
                  </a:cubicBezTo>
                  <a:cubicBezTo>
                    <a:pt x="43644" y="36053"/>
                    <a:pt x="44038" y="35542"/>
                    <a:pt x="44456" y="35051"/>
                  </a:cubicBezTo>
                  <a:cubicBezTo>
                    <a:pt x="44780" y="34818"/>
                    <a:pt x="45072" y="34542"/>
                    <a:pt x="45089" y="34111"/>
                  </a:cubicBezTo>
                  <a:cubicBezTo>
                    <a:pt x="45510" y="31992"/>
                    <a:pt x="45374" y="29782"/>
                    <a:pt x="44853" y="27689"/>
                  </a:cubicBezTo>
                  <a:cubicBezTo>
                    <a:pt x="44535" y="26323"/>
                    <a:pt x="43687" y="25164"/>
                    <a:pt x="42642" y="24254"/>
                  </a:cubicBezTo>
                  <a:cubicBezTo>
                    <a:pt x="41706" y="23188"/>
                    <a:pt x="40661" y="22306"/>
                    <a:pt x="39639" y="21326"/>
                  </a:cubicBezTo>
                  <a:cubicBezTo>
                    <a:pt x="39139" y="20897"/>
                    <a:pt x="38641" y="20484"/>
                    <a:pt x="38324" y="19893"/>
                  </a:cubicBezTo>
                  <a:cubicBezTo>
                    <a:pt x="37945" y="19354"/>
                    <a:pt x="37398" y="18974"/>
                    <a:pt x="36851" y="18618"/>
                  </a:cubicBezTo>
                  <a:cubicBezTo>
                    <a:pt x="35955" y="18013"/>
                    <a:pt x="35032" y="17439"/>
                    <a:pt x="34223" y="16719"/>
                  </a:cubicBezTo>
                  <a:cubicBezTo>
                    <a:pt x="33713" y="16316"/>
                    <a:pt x="33101" y="16113"/>
                    <a:pt x="32642" y="15632"/>
                  </a:cubicBezTo>
                  <a:cubicBezTo>
                    <a:pt x="33500" y="14802"/>
                    <a:pt x="34354" y="13921"/>
                    <a:pt x="34874" y="12829"/>
                  </a:cubicBezTo>
                  <a:cubicBezTo>
                    <a:pt x="35536" y="11301"/>
                    <a:pt x="35926" y="9612"/>
                    <a:pt x="35668" y="7949"/>
                  </a:cubicBezTo>
                  <a:cubicBezTo>
                    <a:pt x="35675" y="6810"/>
                    <a:pt x="35255" y="5771"/>
                    <a:pt x="34719" y="4786"/>
                  </a:cubicBezTo>
                  <a:cubicBezTo>
                    <a:pt x="34449" y="4221"/>
                    <a:pt x="34153" y="3658"/>
                    <a:pt x="33730" y="3189"/>
                  </a:cubicBezTo>
                  <a:cubicBezTo>
                    <a:pt x="32786" y="2240"/>
                    <a:pt x="31569" y="1534"/>
                    <a:pt x="30335" y="1031"/>
                  </a:cubicBezTo>
                  <a:cubicBezTo>
                    <a:pt x="28975" y="647"/>
                    <a:pt x="27559" y="459"/>
                    <a:pt x="26181" y="158"/>
                  </a:cubicBezTo>
                  <a:cubicBezTo>
                    <a:pt x="25599" y="49"/>
                    <a:pt x="25018" y="1"/>
                    <a:pt x="24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/>
          <p:nvPr/>
        </p:nvSpPr>
        <p:spPr>
          <a:xfrm rot="5400000" flipH="1">
            <a:off x="7948550" y="3781844"/>
            <a:ext cx="2069132" cy="1233313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6309793" y="4604001"/>
            <a:ext cx="2292842" cy="3510816"/>
          </a:xfrm>
          <a:custGeom>
            <a:avLst/>
            <a:gdLst/>
            <a:ahLst/>
            <a:cxnLst/>
            <a:rect l="l" t="t" r="r" b="b"/>
            <a:pathLst>
              <a:path w="21918" h="33561" extrusionOk="0">
                <a:moveTo>
                  <a:pt x="16365" y="1"/>
                </a:moveTo>
                <a:cubicBezTo>
                  <a:pt x="15017" y="1"/>
                  <a:pt x="13537" y="173"/>
                  <a:pt x="12533" y="204"/>
                </a:cubicBezTo>
                <a:cubicBezTo>
                  <a:pt x="10589" y="264"/>
                  <a:pt x="8549" y="677"/>
                  <a:pt x="7100" y="1975"/>
                </a:cubicBezTo>
                <a:cubicBezTo>
                  <a:pt x="6088" y="2882"/>
                  <a:pt x="5459" y="4133"/>
                  <a:pt x="4899" y="5373"/>
                </a:cubicBezTo>
                <a:cubicBezTo>
                  <a:pt x="2434" y="10844"/>
                  <a:pt x="861" y="16675"/>
                  <a:pt x="241" y="22643"/>
                </a:cubicBezTo>
                <a:cubicBezTo>
                  <a:pt x="78" y="24209"/>
                  <a:pt x="1" y="25878"/>
                  <a:pt x="743" y="27267"/>
                </a:cubicBezTo>
                <a:cubicBezTo>
                  <a:pt x="1346" y="28395"/>
                  <a:pt x="2415" y="29190"/>
                  <a:pt x="3478" y="29903"/>
                </a:cubicBezTo>
                <a:cubicBezTo>
                  <a:pt x="5148" y="31023"/>
                  <a:pt x="6886" y="32036"/>
                  <a:pt x="8683" y="32937"/>
                </a:cubicBezTo>
                <a:cubicBezTo>
                  <a:pt x="9314" y="33254"/>
                  <a:pt x="10018" y="33561"/>
                  <a:pt x="10704" y="33561"/>
                </a:cubicBezTo>
                <a:cubicBezTo>
                  <a:pt x="10937" y="33561"/>
                  <a:pt x="11168" y="33525"/>
                  <a:pt x="11394" y="33443"/>
                </a:cubicBezTo>
                <a:cubicBezTo>
                  <a:pt x="12007" y="33217"/>
                  <a:pt x="12448" y="32683"/>
                  <a:pt x="12839" y="32159"/>
                </a:cubicBezTo>
                <a:cubicBezTo>
                  <a:pt x="16123" y="27758"/>
                  <a:pt x="18052" y="22507"/>
                  <a:pt x="19716" y="17273"/>
                </a:cubicBezTo>
                <a:cubicBezTo>
                  <a:pt x="20492" y="14834"/>
                  <a:pt x="21223" y="12368"/>
                  <a:pt x="21588" y="9834"/>
                </a:cubicBezTo>
                <a:cubicBezTo>
                  <a:pt x="21846" y="8049"/>
                  <a:pt x="21917" y="6207"/>
                  <a:pt x="21466" y="4461"/>
                </a:cubicBezTo>
                <a:cubicBezTo>
                  <a:pt x="21110" y="3087"/>
                  <a:pt x="20148" y="916"/>
                  <a:pt x="18715" y="326"/>
                </a:cubicBezTo>
                <a:cubicBezTo>
                  <a:pt x="18112" y="78"/>
                  <a:pt x="17268" y="1"/>
                  <a:pt x="163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7329862" y="-955702"/>
            <a:ext cx="2781260" cy="2357142"/>
          </a:xfrm>
          <a:custGeom>
            <a:avLst/>
            <a:gdLst/>
            <a:ahLst/>
            <a:cxnLst/>
            <a:rect l="l" t="t" r="r" b="b"/>
            <a:pathLst>
              <a:path w="12322" h="10443" extrusionOk="0">
                <a:moveTo>
                  <a:pt x="9892" y="1"/>
                </a:moveTo>
                <a:cubicBezTo>
                  <a:pt x="6204" y="1"/>
                  <a:pt x="1" y="5297"/>
                  <a:pt x="4221" y="8702"/>
                </a:cubicBezTo>
                <a:cubicBezTo>
                  <a:pt x="5351" y="9614"/>
                  <a:pt x="6808" y="10443"/>
                  <a:pt x="8184" y="10443"/>
                </a:cubicBezTo>
                <a:cubicBezTo>
                  <a:pt x="8696" y="10443"/>
                  <a:pt x="9197" y="10328"/>
                  <a:pt x="9667" y="10060"/>
                </a:cubicBezTo>
                <a:cubicBezTo>
                  <a:pt x="10143" y="9787"/>
                  <a:pt x="10516" y="9390"/>
                  <a:pt x="10813" y="8929"/>
                </a:cubicBezTo>
                <a:cubicBezTo>
                  <a:pt x="11157" y="8395"/>
                  <a:pt x="11399" y="7777"/>
                  <a:pt x="11585" y="7169"/>
                </a:cubicBezTo>
                <a:cubicBezTo>
                  <a:pt x="12036" y="5708"/>
                  <a:pt x="12275" y="4191"/>
                  <a:pt x="12296" y="2663"/>
                </a:cubicBezTo>
                <a:cubicBezTo>
                  <a:pt x="12321" y="758"/>
                  <a:pt x="11286" y="1"/>
                  <a:pt x="98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7431875" y="119164"/>
            <a:ext cx="749169" cy="639824"/>
            <a:chOff x="1266425" y="3156525"/>
            <a:chExt cx="2118691" cy="1809456"/>
          </a:xfrm>
        </p:grpSpPr>
        <p:sp>
          <p:nvSpPr>
            <p:cNvPr id="66" name="Google Shape;66;p6"/>
            <p:cNvSpPr/>
            <p:nvPr/>
          </p:nvSpPr>
          <p:spPr>
            <a:xfrm>
              <a:off x="1406252" y="3156525"/>
              <a:ext cx="1900760" cy="1604114"/>
            </a:xfrm>
            <a:custGeom>
              <a:avLst/>
              <a:gdLst/>
              <a:ahLst/>
              <a:cxnLst/>
              <a:rect l="l" t="t" r="r" b="b"/>
              <a:pathLst>
                <a:path w="15551" h="13124" extrusionOk="0">
                  <a:moveTo>
                    <a:pt x="6331" y="0"/>
                  </a:moveTo>
                  <a:cubicBezTo>
                    <a:pt x="5275" y="0"/>
                    <a:pt x="4356" y="825"/>
                    <a:pt x="3667" y="1658"/>
                  </a:cubicBezTo>
                  <a:cubicBezTo>
                    <a:pt x="1877" y="3829"/>
                    <a:pt x="654" y="6411"/>
                    <a:pt x="109" y="9172"/>
                  </a:cubicBezTo>
                  <a:cubicBezTo>
                    <a:pt x="51" y="9472"/>
                    <a:pt x="0" y="9787"/>
                    <a:pt x="87" y="10079"/>
                  </a:cubicBezTo>
                  <a:cubicBezTo>
                    <a:pt x="176" y="10383"/>
                    <a:pt x="403" y="10626"/>
                    <a:pt x="635" y="10839"/>
                  </a:cubicBezTo>
                  <a:cubicBezTo>
                    <a:pt x="2008" y="12102"/>
                    <a:pt x="3849" y="12755"/>
                    <a:pt x="5694" y="13013"/>
                  </a:cubicBezTo>
                  <a:cubicBezTo>
                    <a:pt x="6182" y="13082"/>
                    <a:pt x="6680" y="13123"/>
                    <a:pt x="7176" y="13123"/>
                  </a:cubicBezTo>
                  <a:cubicBezTo>
                    <a:pt x="8227" y="13123"/>
                    <a:pt x="9269" y="12938"/>
                    <a:pt x="10182" y="12433"/>
                  </a:cubicBezTo>
                  <a:cubicBezTo>
                    <a:pt x="12267" y="11280"/>
                    <a:pt x="15550" y="5526"/>
                    <a:pt x="13001" y="3712"/>
                  </a:cubicBezTo>
                  <a:cubicBezTo>
                    <a:pt x="11374" y="2553"/>
                    <a:pt x="9679" y="1492"/>
                    <a:pt x="7925" y="536"/>
                  </a:cubicBezTo>
                  <a:cubicBezTo>
                    <a:pt x="7490" y="298"/>
                    <a:pt x="7038" y="64"/>
                    <a:pt x="6545" y="12"/>
                  </a:cubicBezTo>
                  <a:cubicBezTo>
                    <a:pt x="6473" y="4"/>
                    <a:pt x="6402" y="0"/>
                    <a:pt x="6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624427" y="3237195"/>
              <a:ext cx="1017666" cy="371083"/>
            </a:xfrm>
            <a:custGeom>
              <a:avLst/>
              <a:gdLst/>
              <a:ahLst/>
              <a:cxnLst/>
              <a:rect l="l" t="t" r="r" b="b"/>
              <a:pathLst>
                <a:path w="8326" h="3036" extrusionOk="0">
                  <a:moveTo>
                    <a:pt x="8178" y="0"/>
                  </a:moveTo>
                  <a:cubicBezTo>
                    <a:pt x="8177" y="0"/>
                    <a:pt x="8175" y="0"/>
                    <a:pt x="8174" y="0"/>
                  </a:cubicBezTo>
                  <a:cubicBezTo>
                    <a:pt x="8046" y="4"/>
                    <a:pt x="7959" y="76"/>
                    <a:pt x="7846" y="124"/>
                  </a:cubicBezTo>
                  <a:cubicBezTo>
                    <a:pt x="7727" y="174"/>
                    <a:pt x="7596" y="203"/>
                    <a:pt x="7473" y="249"/>
                  </a:cubicBezTo>
                  <a:cubicBezTo>
                    <a:pt x="7336" y="301"/>
                    <a:pt x="7196" y="349"/>
                    <a:pt x="7060" y="402"/>
                  </a:cubicBezTo>
                  <a:cubicBezTo>
                    <a:pt x="6923" y="455"/>
                    <a:pt x="6774" y="500"/>
                    <a:pt x="6642" y="569"/>
                  </a:cubicBezTo>
                  <a:cubicBezTo>
                    <a:pt x="6592" y="595"/>
                    <a:pt x="6543" y="629"/>
                    <a:pt x="6490" y="652"/>
                  </a:cubicBezTo>
                  <a:cubicBezTo>
                    <a:pt x="6427" y="679"/>
                    <a:pt x="6359" y="694"/>
                    <a:pt x="6293" y="711"/>
                  </a:cubicBezTo>
                  <a:cubicBezTo>
                    <a:pt x="6153" y="746"/>
                    <a:pt x="6024" y="798"/>
                    <a:pt x="5891" y="854"/>
                  </a:cubicBezTo>
                  <a:cubicBezTo>
                    <a:pt x="5621" y="970"/>
                    <a:pt x="5340" y="1047"/>
                    <a:pt x="5069" y="1160"/>
                  </a:cubicBezTo>
                  <a:cubicBezTo>
                    <a:pt x="4935" y="1216"/>
                    <a:pt x="4807" y="1280"/>
                    <a:pt x="4667" y="1317"/>
                  </a:cubicBezTo>
                  <a:cubicBezTo>
                    <a:pt x="4530" y="1355"/>
                    <a:pt x="4391" y="1383"/>
                    <a:pt x="4258" y="1434"/>
                  </a:cubicBezTo>
                  <a:cubicBezTo>
                    <a:pt x="3986" y="1534"/>
                    <a:pt x="3706" y="1611"/>
                    <a:pt x="3426" y="1689"/>
                  </a:cubicBezTo>
                  <a:cubicBezTo>
                    <a:pt x="3144" y="1769"/>
                    <a:pt x="2869" y="1869"/>
                    <a:pt x="2594" y="1968"/>
                  </a:cubicBezTo>
                  <a:cubicBezTo>
                    <a:pt x="2325" y="2065"/>
                    <a:pt x="2064" y="2190"/>
                    <a:pt x="1793" y="2280"/>
                  </a:cubicBezTo>
                  <a:cubicBezTo>
                    <a:pt x="1505" y="2376"/>
                    <a:pt x="1203" y="2419"/>
                    <a:pt x="927" y="2551"/>
                  </a:cubicBezTo>
                  <a:cubicBezTo>
                    <a:pt x="790" y="2616"/>
                    <a:pt x="659" y="2694"/>
                    <a:pt x="515" y="2748"/>
                  </a:cubicBezTo>
                  <a:cubicBezTo>
                    <a:pt x="373" y="2802"/>
                    <a:pt x="223" y="2835"/>
                    <a:pt x="74" y="2870"/>
                  </a:cubicBezTo>
                  <a:cubicBezTo>
                    <a:pt x="3" y="2887"/>
                    <a:pt x="1" y="3000"/>
                    <a:pt x="74" y="3017"/>
                  </a:cubicBezTo>
                  <a:cubicBezTo>
                    <a:pt x="132" y="3030"/>
                    <a:pt x="190" y="3035"/>
                    <a:pt x="247" y="3035"/>
                  </a:cubicBezTo>
                  <a:cubicBezTo>
                    <a:pt x="456" y="3035"/>
                    <a:pt x="664" y="2963"/>
                    <a:pt x="856" y="2884"/>
                  </a:cubicBezTo>
                  <a:cubicBezTo>
                    <a:pt x="981" y="2834"/>
                    <a:pt x="1099" y="2777"/>
                    <a:pt x="1230" y="2741"/>
                  </a:cubicBezTo>
                  <a:cubicBezTo>
                    <a:pt x="1360" y="2707"/>
                    <a:pt x="1492" y="2684"/>
                    <a:pt x="1623" y="2657"/>
                  </a:cubicBezTo>
                  <a:cubicBezTo>
                    <a:pt x="1901" y="2598"/>
                    <a:pt x="2158" y="2489"/>
                    <a:pt x="2425" y="2395"/>
                  </a:cubicBezTo>
                  <a:cubicBezTo>
                    <a:pt x="2703" y="2297"/>
                    <a:pt x="2979" y="2190"/>
                    <a:pt x="3261" y="2103"/>
                  </a:cubicBezTo>
                  <a:cubicBezTo>
                    <a:pt x="3543" y="2016"/>
                    <a:pt x="3831" y="1948"/>
                    <a:pt x="4113" y="1859"/>
                  </a:cubicBezTo>
                  <a:cubicBezTo>
                    <a:pt x="4249" y="1815"/>
                    <a:pt x="4382" y="1760"/>
                    <a:pt x="4520" y="1723"/>
                  </a:cubicBezTo>
                  <a:cubicBezTo>
                    <a:pt x="4657" y="1686"/>
                    <a:pt x="4797" y="1660"/>
                    <a:pt x="4929" y="1609"/>
                  </a:cubicBezTo>
                  <a:cubicBezTo>
                    <a:pt x="5067" y="1555"/>
                    <a:pt x="5198" y="1488"/>
                    <a:pt x="5338" y="1436"/>
                  </a:cubicBezTo>
                  <a:cubicBezTo>
                    <a:pt x="5476" y="1384"/>
                    <a:pt x="5618" y="1340"/>
                    <a:pt x="5757" y="1289"/>
                  </a:cubicBezTo>
                  <a:cubicBezTo>
                    <a:pt x="5901" y="1235"/>
                    <a:pt x="6040" y="1168"/>
                    <a:pt x="6182" y="1112"/>
                  </a:cubicBezTo>
                  <a:cubicBezTo>
                    <a:pt x="6300" y="1066"/>
                    <a:pt x="6427" y="1048"/>
                    <a:pt x="6547" y="1007"/>
                  </a:cubicBezTo>
                  <a:cubicBezTo>
                    <a:pt x="6689" y="958"/>
                    <a:pt x="6812" y="870"/>
                    <a:pt x="6954" y="820"/>
                  </a:cubicBezTo>
                  <a:cubicBezTo>
                    <a:pt x="7112" y="762"/>
                    <a:pt x="7269" y="699"/>
                    <a:pt x="7426" y="638"/>
                  </a:cubicBezTo>
                  <a:cubicBezTo>
                    <a:pt x="7574" y="581"/>
                    <a:pt x="7729" y="534"/>
                    <a:pt x="7873" y="468"/>
                  </a:cubicBezTo>
                  <a:cubicBezTo>
                    <a:pt x="7944" y="436"/>
                    <a:pt x="8007" y="393"/>
                    <a:pt x="8063" y="341"/>
                  </a:cubicBezTo>
                  <a:cubicBezTo>
                    <a:pt x="8106" y="299"/>
                    <a:pt x="8146" y="247"/>
                    <a:pt x="8205" y="229"/>
                  </a:cubicBezTo>
                  <a:cubicBezTo>
                    <a:pt x="8326" y="192"/>
                    <a:pt x="8310" y="0"/>
                    <a:pt x="8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433142" y="3377267"/>
              <a:ext cx="1482742" cy="516533"/>
            </a:xfrm>
            <a:custGeom>
              <a:avLst/>
              <a:gdLst/>
              <a:ahLst/>
              <a:cxnLst/>
              <a:rect l="l" t="t" r="r" b="b"/>
              <a:pathLst>
                <a:path w="12131" h="4226" extrusionOk="0">
                  <a:moveTo>
                    <a:pt x="12011" y="1"/>
                  </a:moveTo>
                  <a:cubicBezTo>
                    <a:pt x="11986" y="1"/>
                    <a:pt x="11961" y="11"/>
                    <a:pt x="11943" y="34"/>
                  </a:cubicBezTo>
                  <a:cubicBezTo>
                    <a:pt x="11876" y="121"/>
                    <a:pt x="11763" y="182"/>
                    <a:pt x="11649" y="236"/>
                  </a:cubicBezTo>
                  <a:cubicBezTo>
                    <a:pt x="11541" y="287"/>
                    <a:pt x="11394" y="325"/>
                    <a:pt x="11264" y="359"/>
                  </a:cubicBezTo>
                  <a:cubicBezTo>
                    <a:pt x="10882" y="459"/>
                    <a:pt x="10526" y="632"/>
                    <a:pt x="10152" y="756"/>
                  </a:cubicBezTo>
                  <a:cubicBezTo>
                    <a:pt x="9713" y="900"/>
                    <a:pt x="9269" y="1031"/>
                    <a:pt x="8830" y="1176"/>
                  </a:cubicBezTo>
                  <a:cubicBezTo>
                    <a:pt x="8395" y="1320"/>
                    <a:pt x="7966" y="1486"/>
                    <a:pt x="7530" y="1629"/>
                  </a:cubicBezTo>
                  <a:cubicBezTo>
                    <a:pt x="7319" y="1699"/>
                    <a:pt x="7107" y="1763"/>
                    <a:pt x="6898" y="1845"/>
                  </a:cubicBezTo>
                  <a:cubicBezTo>
                    <a:pt x="6693" y="1924"/>
                    <a:pt x="6491" y="2011"/>
                    <a:pt x="6283" y="2085"/>
                  </a:cubicBezTo>
                  <a:cubicBezTo>
                    <a:pt x="6087" y="2154"/>
                    <a:pt x="5868" y="2182"/>
                    <a:pt x="5684" y="2278"/>
                  </a:cubicBezTo>
                  <a:cubicBezTo>
                    <a:pt x="5609" y="2315"/>
                    <a:pt x="5549" y="2376"/>
                    <a:pt x="5473" y="2411"/>
                  </a:cubicBezTo>
                  <a:cubicBezTo>
                    <a:pt x="5379" y="2454"/>
                    <a:pt x="5267" y="2471"/>
                    <a:pt x="5167" y="2496"/>
                  </a:cubicBezTo>
                  <a:cubicBezTo>
                    <a:pt x="4744" y="2596"/>
                    <a:pt x="4357" y="2805"/>
                    <a:pt x="3939" y="2926"/>
                  </a:cubicBezTo>
                  <a:cubicBezTo>
                    <a:pt x="3719" y="2990"/>
                    <a:pt x="3495" y="3037"/>
                    <a:pt x="3275" y="3101"/>
                  </a:cubicBezTo>
                  <a:cubicBezTo>
                    <a:pt x="3168" y="3132"/>
                    <a:pt x="3063" y="3166"/>
                    <a:pt x="2955" y="3193"/>
                  </a:cubicBezTo>
                  <a:cubicBezTo>
                    <a:pt x="2862" y="3218"/>
                    <a:pt x="2767" y="3236"/>
                    <a:pt x="2677" y="3271"/>
                  </a:cubicBezTo>
                  <a:cubicBezTo>
                    <a:pt x="2579" y="3308"/>
                    <a:pt x="2503" y="3365"/>
                    <a:pt x="2414" y="3417"/>
                  </a:cubicBezTo>
                  <a:cubicBezTo>
                    <a:pt x="2332" y="3464"/>
                    <a:pt x="2233" y="3476"/>
                    <a:pt x="2143" y="3506"/>
                  </a:cubicBezTo>
                  <a:cubicBezTo>
                    <a:pt x="1912" y="3578"/>
                    <a:pt x="1674" y="3624"/>
                    <a:pt x="1442" y="3697"/>
                  </a:cubicBezTo>
                  <a:cubicBezTo>
                    <a:pt x="1216" y="3769"/>
                    <a:pt x="971" y="3810"/>
                    <a:pt x="757" y="3915"/>
                  </a:cubicBezTo>
                  <a:cubicBezTo>
                    <a:pt x="652" y="3968"/>
                    <a:pt x="558" y="4018"/>
                    <a:pt x="443" y="4046"/>
                  </a:cubicBezTo>
                  <a:cubicBezTo>
                    <a:pt x="316" y="4078"/>
                    <a:pt x="187" y="4100"/>
                    <a:pt x="59" y="4129"/>
                  </a:cubicBezTo>
                  <a:cubicBezTo>
                    <a:pt x="0" y="4143"/>
                    <a:pt x="20" y="4226"/>
                    <a:pt x="74" y="4226"/>
                  </a:cubicBezTo>
                  <a:cubicBezTo>
                    <a:pt x="78" y="4226"/>
                    <a:pt x="81" y="4225"/>
                    <a:pt x="85" y="4224"/>
                  </a:cubicBezTo>
                  <a:cubicBezTo>
                    <a:pt x="301" y="4184"/>
                    <a:pt x="526" y="4169"/>
                    <a:pt x="727" y="4072"/>
                  </a:cubicBezTo>
                  <a:cubicBezTo>
                    <a:pt x="921" y="3977"/>
                    <a:pt x="1130" y="3935"/>
                    <a:pt x="1340" y="3882"/>
                  </a:cubicBezTo>
                  <a:cubicBezTo>
                    <a:pt x="1446" y="3856"/>
                    <a:pt x="1550" y="3820"/>
                    <a:pt x="1657" y="3792"/>
                  </a:cubicBezTo>
                  <a:cubicBezTo>
                    <a:pt x="1766" y="3763"/>
                    <a:pt x="1878" y="3745"/>
                    <a:pt x="1988" y="3722"/>
                  </a:cubicBezTo>
                  <a:cubicBezTo>
                    <a:pt x="2094" y="3698"/>
                    <a:pt x="2196" y="3665"/>
                    <a:pt x="2301" y="3643"/>
                  </a:cubicBezTo>
                  <a:cubicBezTo>
                    <a:pt x="2380" y="3626"/>
                    <a:pt x="2452" y="3606"/>
                    <a:pt x="2523" y="3566"/>
                  </a:cubicBezTo>
                  <a:cubicBezTo>
                    <a:pt x="2600" y="3523"/>
                    <a:pt x="2668" y="3477"/>
                    <a:pt x="2753" y="3451"/>
                  </a:cubicBezTo>
                  <a:cubicBezTo>
                    <a:pt x="2854" y="3421"/>
                    <a:pt x="2958" y="3405"/>
                    <a:pt x="3060" y="3379"/>
                  </a:cubicBezTo>
                  <a:cubicBezTo>
                    <a:pt x="3284" y="3319"/>
                    <a:pt x="3505" y="3252"/>
                    <a:pt x="3732" y="3203"/>
                  </a:cubicBezTo>
                  <a:cubicBezTo>
                    <a:pt x="3950" y="3155"/>
                    <a:pt x="4165" y="3093"/>
                    <a:pt x="4375" y="3018"/>
                  </a:cubicBezTo>
                  <a:cubicBezTo>
                    <a:pt x="4591" y="2942"/>
                    <a:pt x="4801" y="2837"/>
                    <a:pt x="5021" y="2773"/>
                  </a:cubicBezTo>
                  <a:cubicBezTo>
                    <a:pt x="5214" y="2718"/>
                    <a:pt x="5436" y="2703"/>
                    <a:pt x="5616" y="2606"/>
                  </a:cubicBezTo>
                  <a:cubicBezTo>
                    <a:pt x="5692" y="2565"/>
                    <a:pt x="5757" y="2505"/>
                    <a:pt x="5838" y="2472"/>
                  </a:cubicBezTo>
                  <a:cubicBezTo>
                    <a:pt x="5939" y="2435"/>
                    <a:pt x="6045" y="2417"/>
                    <a:pt x="6148" y="2388"/>
                  </a:cubicBezTo>
                  <a:cubicBezTo>
                    <a:pt x="6582" y="2267"/>
                    <a:pt x="6988" y="2064"/>
                    <a:pt x="7423" y="1944"/>
                  </a:cubicBezTo>
                  <a:cubicBezTo>
                    <a:pt x="7863" y="1823"/>
                    <a:pt x="8294" y="1667"/>
                    <a:pt x="8731" y="1532"/>
                  </a:cubicBezTo>
                  <a:cubicBezTo>
                    <a:pt x="9183" y="1391"/>
                    <a:pt x="9637" y="1259"/>
                    <a:pt x="10090" y="1121"/>
                  </a:cubicBezTo>
                  <a:cubicBezTo>
                    <a:pt x="10335" y="1045"/>
                    <a:pt x="10576" y="965"/>
                    <a:pt x="10815" y="871"/>
                  </a:cubicBezTo>
                  <a:cubicBezTo>
                    <a:pt x="10996" y="798"/>
                    <a:pt x="11183" y="735"/>
                    <a:pt x="11373" y="683"/>
                  </a:cubicBezTo>
                  <a:cubicBezTo>
                    <a:pt x="11673" y="603"/>
                    <a:pt x="12118" y="494"/>
                    <a:pt x="12128" y="112"/>
                  </a:cubicBezTo>
                  <a:cubicBezTo>
                    <a:pt x="12130" y="51"/>
                    <a:pt x="12069" y="1"/>
                    <a:pt x="12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324360" y="3582609"/>
              <a:ext cx="1884993" cy="514578"/>
            </a:xfrm>
            <a:custGeom>
              <a:avLst/>
              <a:gdLst/>
              <a:ahLst/>
              <a:cxnLst/>
              <a:rect l="l" t="t" r="r" b="b"/>
              <a:pathLst>
                <a:path w="15422" h="4210" extrusionOk="0">
                  <a:moveTo>
                    <a:pt x="15288" y="0"/>
                  </a:moveTo>
                  <a:cubicBezTo>
                    <a:pt x="15242" y="0"/>
                    <a:pt x="15195" y="26"/>
                    <a:pt x="15172" y="85"/>
                  </a:cubicBezTo>
                  <a:cubicBezTo>
                    <a:pt x="15158" y="123"/>
                    <a:pt x="15065" y="138"/>
                    <a:pt x="15028" y="146"/>
                  </a:cubicBezTo>
                  <a:cubicBezTo>
                    <a:pt x="14941" y="167"/>
                    <a:pt x="14859" y="178"/>
                    <a:pt x="14788" y="238"/>
                  </a:cubicBezTo>
                  <a:cubicBezTo>
                    <a:pt x="14748" y="270"/>
                    <a:pt x="14746" y="271"/>
                    <a:pt x="14695" y="279"/>
                  </a:cubicBezTo>
                  <a:cubicBezTo>
                    <a:pt x="14635" y="288"/>
                    <a:pt x="14577" y="310"/>
                    <a:pt x="14517" y="323"/>
                  </a:cubicBezTo>
                  <a:cubicBezTo>
                    <a:pt x="14391" y="350"/>
                    <a:pt x="14265" y="369"/>
                    <a:pt x="14140" y="400"/>
                  </a:cubicBezTo>
                  <a:cubicBezTo>
                    <a:pt x="13879" y="462"/>
                    <a:pt x="13623" y="511"/>
                    <a:pt x="13359" y="555"/>
                  </a:cubicBezTo>
                  <a:cubicBezTo>
                    <a:pt x="13233" y="576"/>
                    <a:pt x="13108" y="607"/>
                    <a:pt x="12987" y="646"/>
                  </a:cubicBezTo>
                  <a:cubicBezTo>
                    <a:pt x="12858" y="687"/>
                    <a:pt x="12725" y="710"/>
                    <a:pt x="12593" y="737"/>
                  </a:cubicBezTo>
                  <a:cubicBezTo>
                    <a:pt x="12328" y="791"/>
                    <a:pt x="12064" y="848"/>
                    <a:pt x="11802" y="916"/>
                  </a:cubicBezTo>
                  <a:cubicBezTo>
                    <a:pt x="11561" y="980"/>
                    <a:pt x="11339" y="1086"/>
                    <a:pt x="11104" y="1164"/>
                  </a:cubicBezTo>
                  <a:cubicBezTo>
                    <a:pt x="10981" y="1205"/>
                    <a:pt x="10856" y="1228"/>
                    <a:pt x="10736" y="1277"/>
                  </a:cubicBezTo>
                  <a:cubicBezTo>
                    <a:pt x="10620" y="1323"/>
                    <a:pt x="10506" y="1366"/>
                    <a:pt x="10384" y="1393"/>
                  </a:cubicBezTo>
                  <a:cubicBezTo>
                    <a:pt x="10125" y="1449"/>
                    <a:pt x="9870" y="1511"/>
                    <a:pt x="9614" y="1580"/>
                  </a:cubicBezTo>
                  <a:cubicBezTo>
                    <a:pt x="9351" y="1653"/>
                    <a:pt x="9082" y="1704"/>
                    <a:pt x="8817" y="1772"/>
                  </a:cubicBezTo>
                  <a:cubicBezTo>
                    <a:pt x="8689" y="1806"/>
                    <a:pt x="8567" y="1851"/>
                    <a:pt x="8441" y="1893"/>
                  </a:cubicBezTo>
                  <a:cubicBezTo>
                    <a:pt x="8322" y="1934"/>
                    <a:pt x="8198" y="1960"/>
                    <a:pt x="8073" y="1984"/>
                  </a:cubicBezTo>
                  <a:cubicBezTo>
                    <a:pt x="7819" y="2033"/>
                    <a:pt x="7578" y="2092"/>
                    <a:pt x="7334" y="2184"/>
                  </a:cubicBezTo>
                  <a:cubicBezTo>
                    <a:pt x="7082" y="2278"/>
                    <a:pt x="6825" y="2345"/>
                    <a:pt x="6568" y="2422"/>
                  </a:cubicBezTo>
                  <a:cubicBezTo>
                    <a:pt x="6057" y="2575"/>
                    <a:pt x="5561" y="2772"/>
                    <a:pt x="5039" y="2889"/>
                  </a:cubicBezTo>
                  <a:cubicBezTo>
                    <a:pt x="4776" y="2949"/>
                    <a:pt x="4510" y="3000"/>
                    <a:pt x="4249" y="3072"/>
                  </a:cubicBezTo>
                  <a:cubicBezTo>
                    <a:pt x="3993" y="3141"/>
                    <a:pt x="3745" y="3235"/>
                    <a:pt x="3492" y="3313"/>
                  </a:cubicBezTo>
                  <a:cubicBezTo>
                    <a:pt x="3370" y="3350"/>
                    <a:pt x="3243" y="3376"/>
                    <a:pt x="3123" y="3420"/>
                  </a:cubicBezTo>
                  <a:cubicBezTo>
                    <a:pt x="3006" y="3465"/>
                    <a:pt x="2893" y="3517"/>
                    <a:pt x="2770" y="3544"/>
                  </a:cubicBezTo>
                  <a:cubicBezTo>
                    <a:pt x="2510" y="3602"/>
                    <a:pt x="2252" y="3661"/>
                    <a:pt x="1993" y="3726"/>
                  </a:cubicBezTo>
                  <a:cubicBezTo>
                    <a:pt x="1732" y="3792"/>
                    <a:pt x="1470" y="3850"/>
                    <a:pt x="1207" y="3908"/>
                  </a:cubicBezTo>
                  <a:cubicBezTo>
                    <a:pt x="952" y="3962"/>
                    <a:pt x="703" y="4060"/>
                    <a:pt x="441" y="4073"/>
                  </a:cubicBezTo>
                  <a:cubicBezTo>
                    <a:pt x="317" y="4080"/>
                    <a:pt x="194" y="4077"/>
                    <a:pt x="70" y="4082"/>
                  </a:cubicBezTo>
                  <a:cubicBezTo>
                    <a:pt x="1" y="4084"/>
                    <a:pt x="1" y="4186"/>
                    <a:pt x="70" y="4189"/>
                  </a:cubicBezTo>
                  <a:cubicBezTo>
                    <a:pt x="210" y="4195"/>
                    <a:pt x="350" y="4210"/>
                    <a:pt x="490" y="4210"/>
                  </a:cubicBezTo>
                  <a:cubicBezTo>
                    <a:pt x="598" y="4210"/>
                    <a:pt x="706" y="4201"/>
                    <a:pt x="813" y="4173"/>
                  </a:cubicBezTo>
                  <a:cubicBezTo>
                    <a:pt x="1076" y="4104"/>
                    <a:pt x="1345" y="4064"/>
                    <a:pt x="1611" y="4011"/>
                  </a:cubicBezTo>
                  <a:cubicBezTo>
                    <a:pt x="1886" y="3957"/>
                    <a:pt x="2158" y="3891"/>
                    <a:pt x="2432" y="3832"/>
                  </a:cubicBezTo>
                  <a:cubicBezTo>
                    <a:pt x="2564" y="3804"/>
                    <a:pt x="2696" y="3781"/>
                    <a:pt x="2829" y="3755"/>
                  </a:cubicBezTo>
                  <a:cubicBezTo>
                    <a:pt x="2952" y="3731"/>
                    <a:pt x="3066" y="3681"/>
                    <a:pt x="3184" y="3641"/>
                  </a:cubicBezTo>
                  <a:cubicBezTo>
                    <a:pt x="3306" y="3600"/>
                    <a:pt x="3431" y="3576"/>
                    <a:pt x="3554" y="3539"/>
                  </a:cubicBezTo>
                  <a:cubicBezTo>
                    <a:pt x="3685" y="3499"/>
                    <a:pt x="3816" y="3455"/>
                    <a:pt x="3946" y="3413"/>
                  </a:cubicBezTo>
                  <a:cubicBezTo>
                    <a:pt x="4206" y="3329"/>
                    <a:pt x="4471" y="3259"/>
                    <a:pt x="4738" y="3204"/>
                  </a:cubicBezTo>
                  <a:cubicBezTo>
                    <a:pt x="5009" y="3145"/>
                    <a:pt x="5282" y="3090"/>
                    <a:pt x="5549" y="3013"/>
                  </a:cubicBezTo>
                  <a:cubicBezTo>
                    <a:pt x="5807" y="2938"/>
                    <a:pt x="6060" y="2850"/>
                    <a:pt x="6316" y="2769"/>
                  </a:cubicBezTo>
                  <a:cubicBezTo>
                    <a:pt x="6572" y="2686"/>
                    <a:pt x="6834" y="2626"/>
                    <a:pt x="7090" y="2547"/>
                  </a:cubicBezTo>
                  <a:cubicBezTo>
                    <a:pt x="7347" y="2467"/>
                    <a:pt x="7593" y="2354"/>
                    <a:pt x="7859" y="2296"/>
                  </a:cubicBezTo>
                  <a:cubicBezTo>
                    <a:pt x="8113" y="2242"/>
                    <a:pt x="8365" y="2206"/>
                    <a:pt x="8612" y="2118"/>
                  </a:cubicBezTo>
                  <a:cubicBezTo>
                    <a:pt x="8867" y="2026"/>
                    <a:pt x="9135" y="1979"/>
                    <a:pt x="9398" y="1918"/>
                  </a:cubicBezTo>
                  <a:cubicBezTo>
                    <a:pt x="9671" y="1854"/>
                    <a:pt x="9941" y="1767"/>
                    <a:pt x="10216" y="1707"/>
                  </a:cubicBezTo>
                  <a:cubicBezTo>
                    <a:pt x="10338" y="1681"/>
                    <a:pt x="10462" y="1663"/>
                    <a:pt x="10583" y="1628"/>
                  </a:cubicBezTo>
                  <a:cubicBezTo>
                    <a:pt x="10706" y="1591"/>
                    <a:pt x="10820" y="1532"/>
                    <a:pt x="10943" y="1497"/>
                  </a:cubicBezTo>
                  <a:cubicBezTo>
                    <a:pt x="11066" y="1461"/>
                    <a:pt x="11189" y="1432"/>
                    <a:pt x="11309" y="1386"/>
                  </a:cubicBezTo>
                  <a:cubicBezTo>
                    <a:pt x="11427" y="1339"/>
                    <a:pt x="11543" y="1288"/>
                    <a:pt x="11662" y="1248"/>
                  </a:cubicBezTo>
                  <a:cubicBezTo>
                    <a:pt x="11919" y="1162"/>
                    <a:pt x="12189" y="1110"/>
                    <a:pt x="12453" y="1054"/>
                  </a:cubicBezTo>
                  <a:cubicBezTo>
                    <a:pt x="12591" y="1025"/>
                    <a:pt x="12728" y="998"/>
                    <a:pt x="12865" y="971"/>
                  </a:cubicBezTo>
                  <a:cubicBezTo>
                    <a:pt x="12988" y="945"/>
                    <a:pt x="13104" y="903"/>
                    <a:pt x="13225" y="871"/>
                  </a:cubicBezTo>
                  <a:cubicBezTo>
                    <a:pt x="13492" y="801"/>
                    <a:pt x="13772" y="787"/>
                    <a:pt x="14041" y="722"/>
                  </a:cubicBezTo>
                  <a:cubicBezTo>
                    <a:pt x="14168" y="692"/>
                    <a:pt x="14294" y="658"/>
                    <a:pt x="14423" y="634"/>
                  </a:cubicBezTo>
                  <a:cubicBezTo>
                    <a:pt x="14536" y="613"/>
                    <a:pt x="14650" y="582"/>
                    <a:pt x="14763" y="563"/>
                  </a:cubicBezTo>
                  <a:cubicBezTo>
                    <a:pt x="14830" y="553"/>
                    <a:pt x="14884" y="537"/>
                    <a:pt x="14938" y="492"/>
                  </a:cubicBezTo>
                  <a:cubicBezTo>
                    <a:pt x="14971" y="462"/>
                    <a:pt x="14973" y="452"/>
                    <a:pt x="15011" y="441"/>
                  </a:cubicBezTo>
                  <a:cubicBezTo>
                    <a:pt x="15090" y="418"/>
                    <a:pt x="15171" y="403"/>
                    <a:pt x="15245" y="364"/>
                  </a:cubicBezTo>
                  <a:cubicBezTo>
                    <a:pt x="15325" y="321"/>
                    <a:pt x="15390" y="242"/>
                    <a:pt x="15406" y="150"/>
                  </a:cubicBezTo>
                  <a:cubicBezTo>
                    <a:pt x="15422" y="58"/>
                    <a:pt x="15356" y="0"/>
                    <a:pt x="15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1266425" y="3829630"/>
              <a:ext cx="2118691" cy="460675"/>
            </a:xfrm>
            <a:custGeom>
              <a:avLst/>
              <a:gdLst/>
              <a:ahLst/>
              <a:cxnLst/>
              <a:rect l="l" t="t" r="r" b="b"/>
              <a:pathLst>
                <a:path w="17334" h="3769" extrusionOk="0">
                  <a:moveTo>
                    <a:pt x="17244" y="1"/>
                  </a:moveTo>
                  <a:cubicBezTo>
                    <a:pt x="17222" y="1"/>
                    <a:pt x="17201" y="10"/>
                    <a:pt x="17187" y="32"/>
                  </a:cubicBezTo>
                  <a:cubicBezTo>
                    <a:pt x="17086" y="41"/>
                    <a:pt x="17003" y="80"/>
                    <a:pt x="16905" y="117"/>
                  </a:cubicBezTo>
                  <a:cubicBezTo>
                    <a:pt x="16780" y="164"/>
                    <a:pt x="16641" y="175"/>
                    <a:pt x="16511" y="201"/>
                  </a:cubicBezTo>
                  <a:cubicBezTo>
                    <a:pt x="16369" y="228"/>
                    <a:pt x="16231" y="273"/>
                    <a:pt x="16090" y="302"/>
                  </a:cubicBezTo>
                  <a:cubicBezTo>
                    <a:pt x="15948" y="333"/>
                    <a:pt x="15804" y="339"/>
                    <a:pt x="15661" y="357"/>
                  </a:cubicBezTo>
                  <a:cubicBezTo>
                    <a:pt x="15368" y="396"/>
                    <a:pt x="15074" y="435"/>
                    <a:pt x="14787" y="507"/>
                  </a:cubicBezTo>
                  <a:cubicBezTo>
                    <a:pt x="14499" y="578"/>
                    <a:pt x="14214" y="634"/>
                    <a:pt x="13922" y="680"/>
                  </a:cubicBezTo>
                  <a:cubicBezTo>
                    <a:pt x="13627" y="727"/>
                    <a:pt x="13333" y="773"/>
                    <a:pt x="13039" y="831"/>
                  </a:cubicBezTo>
                  <a:cubicBezTo>
                    <a:pt x="12893" y="860"/>
                    <a:pt x="12746" y="887"/>
                    <a:pt x="12599" y="912"/>
                  </a:cubicBezTo>
                  <a:cubicBezTo>
                    <a:pt x="12537" y="923"/>
                    <a:pt x="12473" y="924"/>
                    <a:pt x="12410" y="924"/>
                  </a:cubicBezTo>
                  <a:cubicBezTo>
                    <a:pt x="12387" y="924"/>
                    <a:pt x="12364" y="924"/>
                    <a:pt x="12341" y="924"/>
                  </a:cubicBezTo>
                  <a:cubicBezTo>
                    <a:pt x="12284" y="924"/>
                    <a:pt x="12227" y="925"/>
                    <a:pt x="12171" y="933"/>
                  </a:cubicBezTo>
                  <a:cubicBezTo>
                    <a:pt x="12028" y="953"/>
                    <a:pt x="11885" y="978"/>
                    <a:pt x="11741" y="995"/>
                  </a:cubicBezTo>
                  <a:cubicBezTo>
                    <a:pt x="11593" y="1012"/>
                    <a:pt x="11448" y="1013"/>
                    <a:pt x="11300" y="1018"/>
                  </a:cubicBezTo>
                  <a:cubicBezTo>
                    <a:pt x="11011" y="1028"/>
                    <a:pt x="10732" y="1118"/>
                    <a:pt x="10454" y="1193"/>
                  </a:cubicBezTo>
                  <a:cubicBezTo>
                    <a:pt x="9879" y="1350"/>
                    <a:pt x="9296" y="1477"/>
                    <a:pt x="8715" y="1610"/>
                  </a:cubicBezTo>
                  <a:cubicBezTo>
                    <a:pt x="8154" y="1737"/>
                    <a:pt x="7580" y="1784"/>
                    <a:pt x="7030" y="1958"/>
                  </a:cubicBezTo>
                  <a:cubicBezTo>
                    <a:pt x="6766" y="2042"/>
                    <a:pt x="6506" y="2136"/>
                    <a:pt x="6239" y="2212"/>
                  </a:cubicBezTo>
                  <a:cubicBezTo>
                    <a:pt x="5965" y="2288"/>
                    <a:pt x="5683" y="2336"/>
                    <a:pt x="5401" y="2374"/>
                  </a:cubicBezTo>
                  <a:cubicBezTo>
                    <a:pt x="5123" y="2412"/>
                    <a:pt x="4842" y="2410"/>
                    <a:pt x="4565" y="2448"/>
                  </a:cubicBezTo>
                  <a:cubicBezTo>
                    <a:pt x="4303" y="2487"/>
                    <a:pt x="4045" y="2554"/>
                    <a:pt x="3797" y="2647"/>
                  </a:cubicBezTo>
                  <a:cubicBezTo>
                    <a:pt x="3249" y="2851"/>
                    <a:pt x="2691" y="3030"/>
                    <a:pt x="2118" y="3142"/>
                  </a:cubicBezTo>
                  <a:cubicBezTo>
                    <a:pt x="1557" y="3251"/>
                    <a:pt x="989" y="3307"/>
                    <a:pt x="445" y="3494"/>
                  </a:cubicBezTo>
                  <a:cubicBezTo>
                    <a:pt x="317" y="3538"/>
                    <a:pt x="190" y="3588"/>
                    <a:pt x="64" y="3642"/>
                  </a:cubicBezTo>
                  <a:cubicBezTo>
                    <a:pt x="0" y="3669"/>
                    <a:pt x="36" y="3769"/>
                    <a:pt x="97" y="3769"/>
                  </a:cubicBezTo>
                  <a:cubicBezTo>
                    <a:pt x="103" y="3769"/>
                    <a:pt x="110" y="3768"/>
                    <a:pt x="116" y="3766"/>
                  </a:cubicBezTo>
                  <a:cubicBezTo>
                    <a:pt x="653" y="3585"/>
                    <a:pt x="1218" y="3485"/>
                    <a:pt x="1779" y="3416"/>
                  </a:cubicBezTo>
                  <a:cubicBezTo>
                    <a:pt x="2360" y="3344"/>
                    <a:pt x="2927" y="3209"/>
                    <a:pt x="3482" y="3029"/>
                  </a:cubicBezTo>
                  <a:cubicBezTo>
                    <a:pt x="3744" y="2944"/>
                    <a:pt x="4002" y="2842"/>
                    <a:pt x="4270" y="2777"/>
                  </a:cubicBezTo>
                  <a:cubicBezTo>
                    <a:pt x="4535" y="2715"/>
                    <a:pt x="4793" y="2702"/>
                    <a:pt x="5063" y="2682"/>
                  </a:cubicBezTo>
                  <a:cubicBezTo>
                    <a:pt x="5633" y="2639"/>
                    <a:pt x="6197" y="2527"/>
                    <a:pt x="6740" y="2347"/>
                  </a:cubicBezTo>
                  <a:cubicBezTo>
                    <a:pt x="7003" y="2261"/>
                    <a:pt x="7265" y="2171"/>
                    <a:pt x="7536" y="2110"/>
                  </a:cubicBezTo>
                  <a:cubicBezTo>
                    <a:pt x="7817" y="2046"/>
                    <a:pt x="8105" y="2024"/>
                    <a:pt x="8388" y="1971"/>
                  </a:cubicBezTo>
                  <a:cubicBezTo>
                    <a:pt x="8680" y="1914"/>
                    <a:pt x="8970" y="1845"/>
                    <a:pt x="9259" y="1778"/>
                  </a:cubicBezTo>
                  <a:cubicBezTo>
                    <a:pt x="9546" y="1711"/>
                    <a:pt x="9836" y="1654"/>
                    <a:pt x="10123" y="1585"/>
                  </a:cubicBezTo>
                  <a:cubicBezTo>
                    <a:pt x="10400" y="1518"/>
                    <a:pt x="10673" y="1436"/>
                    <a:pt x="10951" y="1372"/>
                  </a:cubicBezTo>
                  <a:cubicBezTo>
                    <a:pt x="11233" y="1307"/>
                    <a:pt x="11521" y="1329"/>
                    <a:pt x="11807" y="1293"/>
                  </a:cubicBezTo>
                  <a:cubicBezTo>
                    <a:pt x="11955" y="1273"/>
                    <a:pt x="12104" y="1243"/>
                    <a:pt x="12253" y="1228"/>
                  </a:cubicBezTo>
                  <a:cubicBezTo>
                    <a:pt x="12397" y="1213"/>
                    <a:pt x="12536" y="1231"/>
                    <a:pt x="12681" y="1207"/>
                  </a:cubicBezTo>
                  <a:cubicBezTo>
                    <a:pt x="12976" y="1156"/>
                    <a:pt x="13268" y="1096"/>
                    <a:pt x="13563" y="1045"/>
                  </a:cubicBezTo>
                  <a:cubicBezTo>
                    <a:pt x="13858" y="996"/>
                    <a:pt x="14152" y="958"/>
                    <a:pt x="14445" y="902"/>
                  </a:cubicBezTo>
                  <a:cubicBezTo>
                    <a:pt x="14731" y="846"/>
                    <a:pt x="15007" y="757"/>
                    <a:pt x="15295" y="714"/>
                  </a:cubicBezTo>
                  <a:cubicBezTo>
                    <a:pt x="15440" y="693"/>
                    <a:pt x="15584" y="672"/>
                    <a:pt x="15728" y="654"/>
                  </a:cubicBezTo>
                  <a:cubicBezTo>
                    <a:pt x="15876" y="636"/>
                    <a:pt x="16027" y="628"/>
                    <a:pt x="16172" y="597"/>
                  </a:cubicBezTo>
                  <a:cubicBezTo>
                    <a:pt x="16314" y="566"/>
                    <a:pt x="16451" y="519"/>
                    <a:pt x="16592" y="488"/>
                  </a:cubicBezTo>
                  <a:cubicBezTo>
                    <a:pt x="16726" y="459"/>
                    <a:pt x="16864" y="440"/>
                    <a:pt x="16990" y="380"/>
                  </a:cubicBezTo>
                  <a:cubicBezTo>
                    <a:pt x="17096" y="329"/>
                    <a:pt x="17185" y="251"/>
                    <a:pt x="17288" y="198"/>
                  </a:cubicBezTo>
                  <a:cubicBezTo>
                    <a:pt x="17316" y="182"/>
                    <a:pt x="17334" y="152"/>
                    <a:pt x="17332" y="120"/>
                  </a:cubicBezTo>
                  <a:lnTo>
                    <a:pt x="17330" y="80"/>
                  </a:lnTo>
                  <a:cubicBezTo>
                    <a:pt x="17328" y="34"/>
                    <a:pt x="17285" y="1"/>
                    <a:pt x="17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297593" y="4050005"/>
              <a:ext cx="1986686" cy="470820"/>
            </a:xfrm>
            <a:custGeom>
              <a:avLst/>
              <a:gdLst/>
              <a:ahLst/>
              <a:cxnLst/>
              <a:rect l="l" t="t" r="r" b="b"/>
              <a:pathLst>
                <a:path w="16254" h="3852" extrusionOk="0">
                  <a:moveTo>
                    <a:pt x="16100" y="1"/>
                  </a:moveTo>
                  <a:cubicBezTo>
                    <a:pt x="16073" y="1"/>
                    <a:pt x="16046" y="10"/>
                    <a:pt x="16022" y="31"/>
                  </a:cubicBezTo>
                  <a:cubicBezTo>
                    <a:pt x="15952" y="95"/>
                    <a:pt x="15847" y="107"/>
                    <a:pt x="15762" y="141"/>
                  </a:cubicBezTo>
                  <a:cubicBezTo>
                    <a:pt x="15663" y="182"/>
                    <a:pt x="15571" y="225"/>
                    <a:pt x="15464" y="247"/>
                  </a:cubicBezTo>
                  <a:cubicBezTo>
                    <a:pt x="15346" y="272"/>
                    <a:pt x="15225" y="284"/>
                    <a:pt x="15106" y="308"/>
                  </a:cubicBezTo>
                  <a:cubicBezTo>
                    <a:pt x="14982" y="334"/>
                    <a:pt x="14862" y="381"/>
                    <a:pt x="14743" y="422"/>
                  </a:cubicBezTo>
                  <a:cubicBezTo>
                    <a:pt x="14475" y="514"/>
                    <a:pt x="14201" y="590"/>
                    <a:pt x="13923" y="647"/>
                  </a:cubicBezTo>
                  <a:cubicBezTo>
                    <a:pt x="13649" y="703"/>
                    <a:pt x="13385" y="794"/>
                    <a:pt x="13116" y="870"/>
                  </a:cubicBezTo>
                  <a:cubicBezTo>
                    <a:pt x="12853" y="944"/>
                    <a:pt x="12587" y="1011"/>
                    <a:pt x="12319" y="1062"/>
                  </a:cubicBezTo>
                  <a:cubicBezTo>
                    <a:pt x="12053" y="1114"/>
                    <a:pt x="11796" y="1184"/>
                    <a:pt x="11534" y="1254"/>
                  </a:cubicBezTo>
                  <a:cubicBezTo>
                    <a:pt x="11278" y="1324"/>
                    <a:pt x="11013" y="1363"/>
                    <a:pt x="10757" y="1441"/>
                  </a:cubicBezTo>
                  <a:cubicBezTo>
                    <a:pt x="10642" y="1476"/>
                    <a:pt x="10528" y="1521"/>
                    <a:pt x="10412" y="1555"/>
                  </a:cubicBezTo>
                  <a:cubicBezTo>
                    <a:pt x="10288" y="1589"/>
                    <a:pt x="10163" y="1613"/>
                    <a:pt x="10035" y="1625"/>
                  </a:cubicBezTo>
                  <a:cubicBezTo>
                    <a:pt x="9753" y="1658"/>
                    <a:pt x="9475" y="1720"/>
                    <a:pt x="9196" y="1769"/>
                  </a:cubicBezTo>
                  <a:cubicBezTo>
                    <a:pt x="8934" y="1814"/>
                    <a:pt x="8686" y="1894"/>
                    <a:pt x="8432" y="1966"/>
                  </a:cubicBezTo>
                  <a:cubicBezTo>
                    <a:pt x="8305" y="2000"/>
                    <a:pt x="8174" y="2020"/>
                    <a:pt x="8048" y="2059"/>
                  </a:cubicBezTo>
                  <a:cubicBezTo>
                    <a:pt x="7930" y="2096"/>
                    <a:pt x="7815" y="2145"/>
                    <a:pt x="7694" y="2176"/>
                  </a:cubicBezTo>
                  <a:cubicBezTo>
                    <a:pt x="7430" y="2243"/>
                    <a:pt x="7153" y="2285"/>
                    <a:pt x="6884" y="2329"/>
                  </a:cubicBezTo>
                  <a:cubicBezTo>
                    <a:pt x="6616" y="2372"/>
                    <a:pt x="6344" y="2418"/>
                    <a:pt x="6072" y="2448"/>
                  </a:cubicBezTo>
                  <a:cubicBezTo>
                    <a:pt x="5816" y="2475"/>
                    <a:pt x="5553" y="2493"/>
                    <a:pt x="5307" y="2576"/>
                  </a:cubicBezTo>
                  <a:cubicBezTo>
                    <a:pt x="5045" y="2664"/>
                    <a:pt x="4786" y="2761"/>
                    <a:pt x="4520" y="2842"/>
                  </a:cubicBezTo>
                  <a:cubicBezTo>
                    <a:pt x="4253" y="2922"/>
                    <a:pt x="3982" y="2993"/>
                    <a:pt x="3708" y="3051"/>
                  </a:cubicBezTo>
                  <a:cubicBezTo>
                    <a:pt x="3166" y="3168"/>
                    <a:pt x="2608" y="3201"/>
                    <a:pt x="2070" y="3336"/>
                  </a:cubicBezTo>
                  <a:cubicBezTo>
                    <a:pt x="1804" y="3402"/>
                    <a:pt x="1541" y="3478"/>
                    <a:pt x="1274" y="3538"/>
                  </a:cubicBezTo>
                  <a:cubicBezTo>
                    <a:pt x="1146" y="3568"/>
                    <a:pt x="1017" y="3596"/>
                    <a:pt x="888" y="3619"/>
                  </a:cubicBezTo>
                  <a:cubicBezTo>
                    <a:pt x="753" y="3643"/>
                    <a:pt x="622" y="3635"/>
                    <a:pt x="486" y="3647"/>
                  </a:cubicBezTo>
                  <a:cubicBezTo>
                    <a:pt x="353" y="3661"/>
                    <a:pt x="224" y="3695"/>
                    <a:pt x="91" y="3712"/>
                  </a:cubicBezTo>
                  <a:cubicBezTo>
                    <a:pt x="7" y="3724"/>
                    <a:pt x="0" y="3852"/>
                    <a:pt x="85" y="3852"/>
                  </a:cubicBezTo>
                  <a:cubicBezTo>
                    <a:pt x="87" y="3852"/>
                    <a:pt x="89" y="3852"/>
                    <a:pt x="91" y="3852"/>
                  </a:cubicBezTo>
                  <a:cubicBezTo>
                    <a:pt x="223" y="3843"/>
                    <a:pt x="354" y="3816"/>
                    <a:pt x="486" y="3816"/>
                  </a:cubicBezTo>
                  <a:cubicBezTo>
                    <a:pt x="595" y="3816"/>
                    <a:pt x="701" y="3832"/>
                    <a:pt x="808" y="3832"/>
                  </a:cubicBezTo>
                  <a:cubicBezTo>
                    <a:pt x="834" y="3832"/>
                    <a:pt x="860" y="3831"/>
                    <a:pt x="886" y="3829"/>
                  </a:cubicBezTo>
                  <a:cubicBezTo>
                    <a:pt x="1164" y="3804"/>
                    <a:pt x="1438" y="3759"/>
                    <a:pt x="1710" y="3694"/>
                  </a:cubicBezTo>
                  <a:cubicBezTo>
                    <a:pt x="1979" y="3630"/>
                    <a:pt x="2246" y="3558"/>
                    <a:pt x="2521" y="3516"/>
                  </a:cubicBezTo>
                  <a:cubicBezTo>
                    <a:pt x="2800" y="3472"/>
                    <a:pt x="3080" y="3445"/>
                    <a:pt x="3360" y="3406"/>
                  </a:cubicBezTo>
                  <a:cubicBezTo>
                    <a:pt x="3919" y="3328"/>
                    <a:pt x="4466" y="3185"/>
                    <a:pt x="5001" y="3009"/>
                  </a:cubicBezTo>
                  <a:cubicBezTo>
                    <a:pt x="5252" y="2928"/>
                    <a:pt x="5493" y="2830"/>
                    <a:pt x="5757" y="2798"/>
                  </a:cubicBezTo>
                  <a:cubicBezTo>
                    <a:pt x="6031" y="2764"/>
                    <a:pt x="6306" y="2740"/>
                    <a:pt x="6579" y="2701"/>
                  </a:cubicBezTo>
                  <a:cubicBezTo>
                    <a:pt x="6861" y="2662"/>
                    <a:pt x="7140" y="2613"/>
                    <a:pt x="7420" y="2562"/>
                  </a:cubicBezTo>
                  <a:cubicBezTo>
                    <a:pt x="7550" y="2538"/>
                    <a:pt x="7681" y="2520"/>
                    <a:pt x="7809" y="2485"/>
                  </a:cubicBezTo>
                  <a:cubicBezTo>
                    <a:pt x="7937" y="2451"/>
                    <a:pt x="8062" y="2394"/>
                    <a:pt x="8192" y="2360"/>
                  </a:cubicBezTo>
                  <a:cubicBezTo>
                    <a:pt x="8320" y="2326"/>
                    <a:pt x="8448" y="2304"/>
                    <a:pt x="8575" y="2268"/>
                  </a:cubicBezTo>
                  <a:cubicBezTo>
                    <a:pt x="8702" y="2232"/>
                    <a:pt x="8825" y="2191"/>
                    <a:pt x="8950" y="2157"/>
                  </a:cubicBezTo>
                  <a:cubicBezTo>
                    <a:pt x="9214" y="2087"/>
                    <a:pt x="9489" y="2051"/>
                    <a:pt x="9757" y="2002"/>
                  </a:cubicBezTo>
                  <a:cubicBezTo>
                    <a:pt x="10022" y="1954"/>
                    <a:pt x="10294" y="1943"/>
                    <a:pt x="10551" y="1862"/>
                  </a:cubicBezTo>
                  <a:cubicBezTo>
                    <a:pt x="10679" y="1823"/>
                    <a:pt x="10803" y="1774"/>
                    <a:pt x="10932" y="1739"/>
                  </a:cubicBezTo>
                  <a:cubicBezTo>
                    <a:pt x="11061" y="1705"/>
                    <a:pt x="11192" y="1679"/>
                    <a:pt x="11323" y="1650"/>
                  </a:cubicBezTo>
                  <a:cubicBezTo>
                    <a:pt x="11585" y="1594"/>
                    <a:pt x="11838" y="1512"/>
                    <a:pt x="12098" y="1450"/>
                  </a:cubicBezTo>
                  <a:cubicBezTo>
                    <a:pt x="12372" y="1384"/>
                    <a:pt x="12649" y="1343"/>
                    <a:pt x="12922" y="1273"/>
                  </a:cubicBezTo>
                  <a:cubicBezTo>
                    <a:pt x="13192" y="1205"/>
                    <a:pt x="13458" y="1124"/>
                    <a:pt x="13725" y="1046"/>
                  </a:cubicBezTo>
                  <a:cubicBezTo>
                    <a:pt x="13996" y="966"/>
                    <a:pt x="14277" y="927"/>
                    <a:pt x="14546" y="844"/>
                  </a:cubicBezTo>
                  <a:cubicBezTo>
                    <a:pt x="14807" y="764"/>
                    <a:pt x="15058" y="655"/>
                    <a:pt x="15329" y="612"/>
                  </a:cubicBezTo>
                  <a:cubicBezTo>
                    <a:pt x="15561" y="576"/>
                    <a:pt x="15784" y="530"/>
                    <a:pt x="15978" y="389"/>
                  </a:cubicBezTo>
                  <a:cubicBezTo>
                    <a:pt x="16062" y="327"/>
                    <a:pt x="16148" y="262"/>
                    <a:pt x="16203" y="171"/>
                  </a:cubicBezTo>
                  <a:cubicBezTo>
                    <a:pt x="16254" y="84"/>
                    <a:pt x="16180" y="1"/>
                    <a:pt x="16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610859" y="3374456"/>
              <a:ext cx="1689551" cy="1549845"/>
            </a:xfrm>
            <a:custGeom>
              <a:avLst/>
              <a:gdLst/>
              <a:ahLst/>
              <a:cxnLst/>
              <a:rect l="l" t="t" r="r" b="b"/>
              <a:pathLst>
                <a:path w="13823" h="12680" extrusionOk="0">
                  <a:moveTo>
                    <a:pt x="900" y="0"/>
                  </a:moveTo>
                  <a:cubicBezTo>
                    <a:pt x="881" y="0"/>
                    <a:pt x="861" y="13"/>
                    <a:pt x="863" y="35"/>
                  </a:cubicBezTo>
                  <a:cubicBezTo>
                    <a:pt x="896" y="461"/>
                    <a:pt x="978" y="877"/>
                    <a:pt x="1037" y="1298"/>
                  </a:cubicBezTo>
                  <a:cubicBezTo>
                    <a:pt x="1094" y="1706"/>
                    <a:pt x="1125" y="2126"/>
                    <a:pt x="1254" y="2520"/>
                  </a:cubicBezTo>
                  <a:cubicBezTo>
                    <a:pt x="1317" y="2711"/>
                    <a:pt x="1380" y="2901"/>
                    <a:pt x="1426" y="3098"/>
                  </a:cubicBezTo>
                  <a:cubicBezTo>
                    <a:pt x="1473" y="3301"/>
                    <a:pt x="1509" y="3507"/>
                    <a:pt x="1541" y="3712"/>
                  </a:cubicBezTo>
                  <a:cubicBezTo>
                    <a:pt x="1610" y="4136"/>
                    <a:pt x="1668" y="4562"/>
                    <a:pt x="1751" y="4984"/>
                  </a:cubicBezTo>
                  <a:cubicBezTo>
                    <a:pt x="1793" y="5198"/>
                    <a:pt x="1797" y="5415"/>
                    <a:pt x="1815" y="5632"/>
                  </a:cubicBezTo>
                  <a:cubicBezTo>
                    <a:pt x="1830" y="5842"/>
                    <a:pt x="1865" y="6053"/>
                    <a:pt x="1890" y="6262"/>
                  </a:cubicBezTo>
                  <a:cubicBezTo>
                    <a:pt x="1939" y="6681"/>
                    <a:pt x="2054" y="7089"/>
                    <a:pt x="2149" y="7499"/>
                  </a:cubicBezTo>
                  <a:cubicBezTo>
                    <a:pt x="2195" y="7701"/>
                    <a:pt x="2242" y="7904"/>
                    <a:pt x="2258" y="8112"/>
                  </a:cubicBezTo>
                  <a:cubicBezTo>
                    <a:pt x="2265" y="8209"/>
                    <a:pt x="2259" y="8308"/>
                    <a:pt x="2265" y="8405"/>
                  </a:cubicBezTo>
                  <a:cubicBezTo>
                    <a:pt x="2271" y="8513"/>
                    <a:pt x="2292" y="8620"/>
                    <a:pt x="2303" y="8728"/>
                  </a:cubicBezTo>
                  <a:cubicBezTo>
                    <a:pt x="2311" y="8828"/>
                    <a:pt x="2308" y="8928"/>
                    <a:pt x="2320" y="9029"/>
                  </a:cubicBezTo>
                  <a:cubicBezTo>
                    <a:pt x="2332" y="9136"/>
                    <a:pt x="2353" y="9242"/>
                    <a:pt x="2374" y="9347"/>
                  </a:cubicBezTo>
                  <a:cubicBezTo>
                    <a:pt x="2411" y="9529"/>
                    <a:pt x="2402" y="9711"/>
                    <a:pt x="2424" y="9892"/>
                  </a:cubicBezTo>
                  <a:cubicBezTo>
                    <a:pt x="2155" y="9961"/>
                    <a:pt x="1888" y="10037"/>
                    <a:pt x="1620" y="10115"/>
                  </a:cubicBezTo>
                  <a:cubicBezTo>
                    <a:pt x="1116" y="10264"/>
                    <a:pt x="590" y="10325"/>
                    <a:pt x="86" y="10477"/>
                  </a:cubicBezTo>
                  <a:cubicBezTo>
                    <a:pt x="0" y="10502"/>
                    <a:pt x="27" y="10623"/>
                    <a:pt x="105" y="10623"/>
                  </a:cubicBezTo>
                  <a:cubicBezTo>
                    <a:pt x="112" y="10623"/>
                    <a:pt x="118" y="10622"/>
                    <a:pt x="125" y="10620"/>
                  </a:cubicBezTo>
                  <a:cubicBezTo>
                    <a:pt x="583" y="10513"/>
                    <a:pt x="1054" y="10475"/>
                    <a:pt x="1516" y="10383"/>
                  </a:cubicBezTo>
                  <a:cubicBezTo>
                    <a:pt x="1738" y="10338"/>
                    <a:pt x="1954" y="10268"/>
                    <a:pt x="2174" y="10212"/>
                  </a:cubicBezTo>
                  <a:cubicBezTo>
                    <a:pt x="2265" y="10189"/>
                    <a:pt x="2357" y="10168"/>
                    <a:pt x="2451" y="10149"/>
                  </a:cubicBezTo>
                  <a:cubicBezTo>
                    <a:pt x="2453" y="10200"/>
                    <a:pt x="2455" y="10251"/>
                    <a:pt x="2461" y="10302"/>
                  </a:cubicBezTo>
                  <a:cubicBezTo>
                    <a:pt x="2476" y="10416"/>
                    <a:pt x="2496" y="10528"/>
                    <a:pt x="2504" y="10644"/>
                  </a:cubicBezTo>
                  <a:cubicBezTo>
                    <a:pt x="2523" y="10879"/>
                    <a:pt x="2604" y="11111"/>
                    <a:pt x="2603" y="11349"/>
                  </a:cubicBezTo>
                  <a:cubicBezTo>
                    <a:pt x="2603" y="11465"/>
                    <a:pt x="2589" y="11574"/>
                    <a:pt x="2620" y="11687"/>
                  </a:cubicBezTo>
                  <a:cubicBezTo>
                    <a:pt x="2633" y="11730"/>
                    <a:pt x="2650" y="11773"/>
                    <a:pt x="2654" y="11817"/>
                  </a:cubicBezTo>
                  <a:cubicBezTo>
                    <a:pt x="2658" y="11874"/>
                    <a:pt x="2645" y="11930"/>
                    <a:pt x="2648" y="11986"/>
                  </a:cubicBezTo>
                  <a:cubicBezTo>
                    <a:pt x="2653" y="12091"/>
                    <a:pt x="2706" y="12182"/>
                    <a:pt x="2708" y="12288"/>
                  </a:cubicBezTo>
                  <a:cubicBezTo>
                    <a:pt x="2712" y="12398"/>
                    <a:pt x="2712" y="12499"/>
                    <a:pt x="2735" y="12608"/>
                  </a:cubicBezTo>
                  <a:cubicBezTo>
                    <a:pt x="2745" y="12656"/>
                    <a:pt x="2787" y="12679"/>
                    <a:pt x="2830" y="12679"/>
                  </a:cubicBezTo>
                  <a:cubicBezTo>
                    <a:pt x="2873" y="12679"/>
                    <a:pt x="2917" y="12655"/>
                    <a:pt x="2928" y="12608"/>
                  </a:cubicBezTo>
                  <a:cubicBezTo>
                    <a:pt x="2974" y="12416"/>
                    <a:pt x="2999" y="12241"/>
                    <a:pt x="2934" y="12051"/>
                  </a:cubicBezTo>
                  <a:cubicBezTo>
                    <a:pt x="2903" y="11964"/>
                    <a:pt x="2926" y="11881"/>
                    <a:pt x="2918" y="11790"/>
                  </a:cubicBezTo>
                  <a:cubicBezTo>
                    <a:pt x="2909" y="11691"/>
                    <a:pt x="2861" y="11602"/>
                    <a:pt x="2861" y="11502"/>
                  </a:cubicBezTo>
                  <a:cubicBezTo>
                    <a:pt x="2861" y="11400"/>
                    <a:pt x="2869" y="11301"/>
                    <a:pt x="2856" y="11198"/>
                  </a:cubicBezTo>
                  <a:cubicBezTo>
                    <a:pt x="2843" y="11086"/>
                    <a:pt x="2819" y="10975"/>
                    <a:pt x="2799" y="10864"/>
                  </a:cubicBezTo>
                  <a:cubicBezTo>
                    <a:pt x="2781" y="10765"/>
                    <a:pt x="2768" y="10667"/>
                    <a:pt x="2761" y="10568"/>
                  </a:cubicBezTo>
                  <a:cubicBezTo>
                    <a:pt x="2751" y="10458"/>
                    <a:pt x="2725" y="10351"/>
                    <a:pt x="2714" y="10242"/>
                  </a:cubicBezTo>
                  <a:cubicBezTo>
                    <a:pt x="2708" y="10194"/>
                    <a:pt x="2707" y="10145"/>
                    <a:pt x="2705" y="10097"/>
                  </a:cubicBezTo>
                  <a:cubicBezTo>
                    <a:pt x="2756" y="10086"/>
                    <a:pt x="2806" y="10076"/>
                    <a:pt x="2856" y="10065"/>
                  </a:cubicBezTo>
                  <a:cubicBezTo>
                    <a:pt x="3083" y="10018"/>
                    <a:pt x="3313" y="9989"/>
                    <a:pt x="3539" y="9940"/>
                  </a:cubicBezTo>
                  <a:cubicBezTo>
                    <a:pt x="3758" y="9893"/>
                    <a:pt x="3974" y="9830"/>
                    <a:pt x="4196" y="9799"/>
                  </a:cubicBezTo>
                  <a:cubicBezTo>
                    <a:pt x="4419" y="9768"/>
                    <a:pt x="4629" y="9738"/>
                    <a:pt x="4845" y="9681"/>
                  </a:cubicBezTo>
                  <a:cubicBezTo>
                    <a:pt x="5073" y="9620"/>
                    <a:pt x="5306" y="9580"/>
                    <a:pt x="5536" y="9524"/>
                  </a:cubicBezTo>
                  <a:cubicBezTo>
                    <a:pt x="5981" y="9418"/>
                    <a:pt x="6424" y="9310"/>
                    <a:pt x="6877" y="9234"/>
                  </a:cubicBezTo>
                  <a:cubicBezTo>
                    <a:pt x="7340" y="9157"/>
                    <a:pt x="7799" y="9078"/>
                    <a:pt x="8255" y="8968"/>
                  </a:cubicBezTo>
                  <a:cubicBezTo>
                    <a:pt x="8694" y="8861"/>
                    <a:pt x="9139" y="8805"/>
                    <a:pt x="9580" y="8711"/>
                  </a:cubicBezTo>
                  <a:cubicBezTo>
                    <a:pt x="9807" y="8664"/>
                    <a:pt x="10024" y="8595"/>
                    <a:pt x="10246" y="8529"/>
                  </a:cubicBezTo>
                  <a:cubicBezTo>
                    <a:pt x="10470" y="8464"/>
                    <a:pt x="10697" y="8408"/>
                    <a:pt x="10925" y="8356"/>
                  </a:cubicBezTo>
                  <a:cubicBezTo>
                    <a:pt x="11177" y="8298"/>
                    <a:pt x="11430" y="8236"/>
                    <a:pt x="11683" y="8185"/>
                  </a:cubicBezTo>
                  <a:cubicBezTo>
                    <a:pt x="11934" y="8136"/>
                    <a:pt x="12187" y="8103"/>
                    <a:pt x="12439" y="8065"/>
                  </a:cubicBezTo>
                  <a:cubicBezTo>
                    <a:pt x="12693" y="8027"/>
                    <a:pt x="12946" y="7983"/>
                    <a:pt x="13197" y="7929"/>
                  </a:cubicBezTo>
                  <a:cubicBezTo>
                    <a:pt x="13213" y="7925"/>
                    <a:pt x="13228" y="7922"/>
                    <a:pt x="13244" y="7917"/>
                  </a:cubicBezTo>
                  <a:cubicBezTo>
                    <a:pt x="13254" y="7914"/>
                    <a:pt x="13312" y="7893"/>
                    <a:pt x="13306" y="7893"/>
                  </a:cubicBezTo>
                  <a:cubicBezTo>
                    <a:pt x="13305" y="7893"/>
                    <a:pt x="13305" y="7893"/>
                    <a:pt x="13304" y="7893"/>
                  </a:cubicBezTo>
                  <a:cubicBezTo>
                    <a:pt x="13368" y="7881"/>
                    <a:pt x="13429" y="7895"/>
                    <a:pt x="13494" y="7877"/>
                  </a:cubicBezTo>
                  <a:cubicBezTo>
                    <a:pt x="13554" y="7862"/>
                    <a:pt x="13609" y="7829"/>
                    <a:pt x="13652" y="7784"/>
                  </a:cubicBezTo>
                  <a:cubicBezTo>
                    <a:pt x="13671" y="7763"/>
                    <a:pt x="13688" y="7740"/>
                    <a:pt x="13700" y="7714"/>
                  </a:cubicBezTo>
                  <a:cubicBezTo>
                    <a:pt x="13703" y="7706"/>
                    <a:pt x="13708" y="7699"/>
                    <a:pt x="13711" y="7691"/>
                  </a:cubicBezTo>
                  <a:cubicBezTo>
                    <a:pt x="13823" y="7634"/>
                    <a:pt x="13782" y="7474"/>
                    <a:pt x="13676" y="7438"/>
                  </a:cubicBezTo>
                  <a:cubicBezTo>
                    <a:pt x="13650" y="7430"/>
                    <a:pt x="13623" y="7426"/>
                    <a:pt x="13595" y="7426"/>
                  </a:cubicBezTo>
                  <a:cubicBezTo>
                    <a:pt x="13572" y="7426"/>
                    <a:pt x="13548" y="7429"/>
                    <a:pt x="13525" y="7435"/>
                  </a:cubicBezTo>
                  <a:cubicBezTo>
                    <a:pt x="13510" y="7440"/>
                    <a:pt x="13425" y="7469"/>
                    <a:pt x="13440" y="7470"/>
                  </a:cubicBezTo>
                  <a:lnTo>
                    <a:pt x="13440" y="7470"/>
                  </a:lnTo>
                  <a:cubicBezTo>
                    <a:pt x="13437" y="7470"/>
                    <a:pt x="13435" y="7471"/>
                    <a:pt x="13433" y="7473"/>
                  </a:cubicBezTo>
                  <a:cubicBezTo>
                    <a:pt x="13427" y="7471"/>
                    <a:pt x="13419" y="7469"/>
                    <a:pt x="13413" y="7468"/>
                  </a:cubicBezTo>
                  <a:cubicBezTo>
                    <a:pt x="13396" y="7465"/>
                    <a:pt x="13379" y="7464"/>
                    <a:pt x="13362" y="7464"/>
                  </a:cubicBezTo>
                  <a:cubicBezTo>
                    <a:pt x="13357" y="7464"/>
                    <a:pt x="13351" y="7464"/>
                    <a:pt x="13345" y="7464"/>
                  </a:cubicBezTo>
                  <a:cubicBezTo>
                    <a:pt x="13280" y="7465"/>
                    <a:pt x="13215" y="7477"/>
                    <a:pt x="13153" y="7498"/>
                  </a:cubicBezTo>
                  <a:cubicBezTo>
                    <a:pt x="13064" y="7529"/>
                    <a:pt x="12968" y="7541"/>
                    <a:pt x="12875" y="7563"/>
                  </a:cubicBezTo>
                  <a:cubicBezTo>
                    <a:pt x="12754" y="7590"/>
                    <a:pt x="12634" y="7615"/>
                    <a:pt x="12512" y="7634"/>
                  </a:cubicBezTo>
                  <a:cubicBezTo>
                    <a:pt x="12055" y="7707"/>
                    <a:pt x="11606" y="7794"/>
                    <a:pt x="11156" y="7907"/>
                  </a:cubicBezTo>
                  <a:cubicBezTo>
                    <a:pt x="10935" y="7961"/>
                    <a:pt x="10713" y="8013"/>
                    <a:pt x="10492" y="8073"/>
                  </a:cubicBezTo>
                  <a:cubicBezTo>
                    <a:pt x="10272" y="8132"/>
                    <a:pt x="10057" y="8206"/>
                    <a:pt x="9839" y="8273"/>
                  </a:cubicBezTo>
                  <a:cubicBezTo>
                    <a:pt x="9399" y="8406"/>
                    <a:pt x="8942" y="8455"/>
                    <a:pt x="8495" y="8557"/>
                  </a:cubicBezTo>
                  <a:cubicBezTo>
                    <a:pt x="8274" y="8608"/>
                    <a:pt x="8055" y="8667"/>
                    <a:pt x="7833" y="8721"/>
                  </a:cubicBezTo>
                  <a:cubicBezTo>
                    <a:pt x="7601" y="8777"/>
                    <a:pt x="7366" y="8819"/>
                    <a:pt x="7130" y="8860"/>
                  </a:cubicBezTo>
                  <a:cubicBezTo>
                    <a:pt x="6678" y="8939"/>
                    <a:pt x="6230" y="9027"/>
                    <a:pt x="5785" y="9141"/>
                  </a:cubicBezTo>
                  <a:cubicBezTo>
                    <a:pt x="5559" y="9199"/>
                    <a:pt x="5333" y="9259"/>
                    <a:pt x="5106" y="9311"/>
                  </a:cubicBezTo>
                  <a:cubicBezTo>
                    <a:pt x="4887" y="9360"/>
                    <a:pt x="4669" y="9431"/>
                    <a:pt x="4448" y="9468"/>
                  </a:cubicBezTo>
                  <a:cubicBezTo>
                    <a:pt x="4227" y="9506"/>
                    <a:pt x="4008" y="9530"/>
                    <a:pt x="3790" y="9583"/>
                  </a:cubicBezTo>
                  <a:cubicBezTo>
                    <a:pt x="3566" y="9639"/>
                    <a:pt x="3343" y="9688"/>
                    <a:pt x="3117" y="9732"/>
                  </a:cubicBezTo>
                  <a:cubicBezTo>
                    <a:pt x="2970" y="9761"/>
                    <a:pt x="2825" y="9794"/>
                    <a:pt x="2680" y="9828"/>
                  </a:cubicBezTo>
                  <a:cubicBezTo>
                    <a:pt x="2673" y="9762"/>
                    <a:pt x="2668" y="9696"/>
                    <a:pt x="2667" y="9627"/>
                  </a:cubicBezTo>
                  <a:cubicBezTo>
                    <a:pt x="2662" y="9418"/>
                    <a:pt x="2599" y="9218"/>
                    <a:pt x="2572" y="9011"/>
                  </a:cubicBezTo>
                  <a:cubicBezTo>
                    <a:pt x="2559" y="8912"/>
                    <a:pt x="2563" y="8812"/>
                    <a:pt x="2551" y="8713"/>
                  </a:cubicBezTo>
                  <a:cubicBezTo>
                    <a:pt x="2540" y="8611"/>
                    <a:pt x="2519" y="8509"/>
                    <a:pt x="2511" y="8405"/>
                  </a:cubicBezTo>
                  <a:cubicBezTo>
                    <a:pt x="2505" y="8308"/>
                    <a:pt x="2509" y="8209"/>
                    <a:pt x="2501" y="8112"/>
                  </a:cubicBezTo>
                  <a:cubicBezTo>
                    <a:pt x="2490" y="8003"/>
                    <a:pt x="2475" y="7894"/>
                    <a:pt x="2454" y="7787"/>
                  </a:cubicBezTo>
                  <a:cubicBezTo>
                    <a:pt x="2374" y="7373"/>
                    <a:pt x="2246" y="6970"/>
                    <a:pt x="2158" y="6557"/>
                  </a:cubicBezTo>
                  <a:cubicBezTo>
                    <a:pt x="2113" y="6343"/>
                    <a:pt x="2098" y="6125"/>
                    <a:pt x="2066" y="5908"/>
                  </a:cubicBezTo>
                  <a:cubicBezTo>
                    <a:pt x="2034" y="5691"/>
                    <a:pt x="2024" y="5478"/>
                    <a:pt x="2004" y="5262"/>
                  </a:cubicBezTo>
                  <a:cubicBezTo>
                    <a:pt x="1985" y="5049"/>
                    <a:pt x="1939" y="4844"/>
                    <a:pt x="1899" y="4634"/>
                  </a:cubicBezTo>
                  <a:cubicBezTo>
                    <a:pt x="1861" y="4425"/>
                    <a:pt x="1828" y="4215"/>
                    <a:pt x="1797" y="4004"/>
                  </a:cubicBezTo>
                  <a:cubicBezTo>
                    <a:pt x="1734" y="3596"/>
                    <a:pt x="1668" y="3186"/>
                    <a:pt x="1546" y="2790"/>
                  </a:cubicBezTo>
                  <a:cubicBezTo>
                    <a:pt x="1477" y="2566"/>
                    <a:pt x="1389" y="2353"/>
                    <a:pt x="1339" y="2124"/>
                  </a:cubicBezTo>
                  <a:cubicBezTo>
                    <a:pt x="1289" y="1894"/>
                    <a:pt x="1259" y="1662"/>
                    <a:pt x="1225" y="1431"/>
                  </a:cubicBezTo>
                  <a:cubicBezTo>
                    <a:pt x="1153" y="957"/>
                    <a:pt x="1015" y="497"/>
                    <a:pt x="932" y="26"/>
                  </a:cubicBezTo>
                  <a:cubicBezTo>
                    <a:pt x="930" y="8"/>
                    <a:pt x="915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1916181" y="3359178"/>
              <a:ext cx="296524" cy="1401338"/>
            </a:xfrm>
            <a:custGeom>
              <a:avLst/>
              <a:gdLst/>
              <a:ahLst/>
              <a:cxnLst/>
              <a:rect l="l" t="t" r="r" b="b"/>
              <a:pathLst>
                <a:path w="2426" h="11465" extrusionOk="0">
                  <a:moveTo>
                    <a:pt x="197" y="0"/>
                  </a:moveTo>
                  <a:cubicBezTo>
                    <a:pt x="140" y="0"/>
                    <a:pt x="80" y="38"/>
                    <a:pt x="72" y="110"/>
                  </a:cubicBezTo>
                  <a:cubicBezTo>
                    <a:pt x="64" y="192"/>
                    <a:pt x="24" y="267"/>
                    <a:pt x="13" y="350"/>
                  </a:cubicBezTo>
                  <a:cubicBezTo>
                    <a:pt x="1" y="444"/>
                    <a:pt x="23" y="533"/>
                    <a:pt x="53" y="622"/>
                  </a:cubicBezTo>
                  <a:cubicBezTo>
                    <a:pt x="114" y="800"/>
                    <a:pt x="134" y="998"/>
                    <a:pt x="161" y="1184"/>
                  </a:cubicBezTo>
                  <a:cubicBezTo>
                    <a:pt x="174" y="1272"/>
                    <a:pt x="171" y="1360"/>
                    <a:pt x="170" y="1448"/>
                  </a:cubicBezTo>
                  <a:cubicBezTo>
                    <a:pt x="171" y="1551"/>
                    <a:pt x="177" y="1653"/>
                    <a:pt x="188" y="1756"/>
                  </a:cubicBezTo>
                  <a:cubicBezTo>
                    <a:pt x="208" y="1951"/>
                    <a:pt x="220" y="2147"/>
                    <a:pt x="233" y="2343"/>
                  </a:cubicBezTo>
                  <a:cubicBezTo>
                    <a:pt x="246" y="2544"/>
                    <a:pt x="268" y="2744"/>
                    <a:pt x="313" y="2941"/>
                  </a:cubicBezTo>
                  <a:cubicBezTo>
                    <a:pt x="355" y="3125"/>
                    <a:pt x="412" y="3304"/>
                    <a:pt x="463" y="3484"/>
                  </a:cubicBezTo>
                  <a:cubicBezTo>
                    <a:pt x="513" y="3661"/>
                    <a:pt x="566" y="3836"/>
                    <a:pt x="619" y="4012"/>
                  </a:cubicBezTo>
                  <a:cubicBezTo>
                    <a:pt x="644" y="4095"/>
                    <a:pt x="645" y="4182"/>
                    <a:pt x="658" y="4268"/>
                  </a:cubicBezTo>
                  <a:cubicBezTo>
                    <a:pt x="673" y="4364"/>
                    <a:pt x="699" y="4458"/>
                    <a:pt x="715" y="4555"/>
                  </a:cubicBezTo>
                  <a:cubicBezTo>
                    <a:pt x="779" y="4937"/>
                    <a:pt x="753" y="5328"/>
                    <a:pt x="813" y="5712"/>
                  </a:cubicBezTo>
                  <a:cubicBezTo>
                    <a:pt x="870" y="6083"/>
                    <a:pt x="970" y="6447"/>
                    <a:pt x="1039" y="6816"/>
                  </a:cubicBezTo>
                  <a:cubicBezTo>
                    <a:pt x="1075" y="7009"/>
                    <a:pt x="1107" y="7194"/>
                    <a:pt x="1118" y="7391"/>
                  </a:cubicBezTo>
                  <a:cubicBezTo>
                    <a:pt x="1129" y="7604"/>
                    <a:pt x="1168" y="7812"/>
                    <a:pt x="1203" y="8022"/>
                  </a:cubicBezTo>
                  <a:cubicBezTo>
                    <a:pt x="1264" y="8396"/>
                    <a:pt x="1247" y="8770"/>
                    <a:pt x="1262" y="9146"/>
                  </a:cubicBezTo>
                  <a:cubicBezTo>
                    <a:pt x="1266" y="9259"/>
                    <a:pt x="1280" y="9370"/>
                    <a:pt x="1304" y="9480"/>
                  </a:cubicBezTo>
                  <a:cubicBezTo>
                    <a:pt x="1328" y="9578"/>
                    <a:pt x="1375" y="9676"/>
                    <a:pt x="1411" y="9763"/>
                  </a:cubicBezTo>
                  <a:cubicBezTo>
                    <a:pt x="1490" y="9946"/>
                    <a:pt x="1509" y="10150"/>
                    <a:pt x="1624" y="10319"/>
                  </a:cubicBezTo>
                  <a:cubicBezTo>
                    <a:pt x="1643" y="10347"/>
                    <a:pt x="1666" y="10373"/>
                    <a:pt x="1687" y="10401"/>
                  </a:cubicBezTo>
                  <a:cubicBezTo>
                    <a:pt x="1689" y="10404"/>
                    <a:pt x="1709" y="10429"/>
                    <a:pt x="1714" y="10435"/>
                  </a:cubicBezTo>
                  <a:cubicBezTo>
                    <a:pt x="1736" y="10472"/>
                    <a:pt x="1756" y="10511"/>
                    <a:pt x="1773" y="10551"/>
                  </a:cubicBezTo>
                  <a:cubicBezTo>
                    <a:pt x="1816" y="10647"/>
                    <a:pt x="1865" y="10740"/>
                    <a:pt x="1912" y="10836"/>
                  </a:cubicBezTo>
                  <a:cubicBezTo>
                    <a:pt x="1989" y="10991"/>
                    <a:pt x="2043" y="11181"/>
                    <a:pt x="2075" y="11357"/>
                  </a:cubicBezTo>
                  <a:cubicBezTo>
                    <a:pt x="2088" y="11432"/>
                    <a:pt x="2143" y="11465"/>
                    <a:pt x="2203" y="11465"/>
                  </a:cubicBezTo>
                  <a:cubicBezTo>
                    <a:pt x="2269" y="11465"/>
                    <a:pt x="2341" y="11424"/>
                    <a:pt x="2365" y="11357"/>
                  </a:cubicBezTo>
                  <a:cubicBezTo>
                    <a:pt x="2426" y="11181"/>
                    <a:pt x="2405" y="10983"/>
                    <a:pt x="2347" y="10807"/>
                  </a:cubicBezTo>
                  <a:cubicBezTo>
                    <a:pt x="2316" y="10720"/>
                    <a:pt x="2281" y="10634"/>
                    <a:pt x="2240" y="10551"/>
                  </a:cubicBezTo>
                  <a:cubicBezTo>
                    <a:pt x="2198" y="10460"/>
                    <a:pt x="2166" y="10365"/>
                    <a:pt x="2122" y="10276"/>
                  </a:cubicBezTo>
                  <a:cubicBezTo>
                    <a:pt x="2103" y="10238"/>
                    <a:pt x="2080" y="10203"/>
                    <a:pt x="2054" y="10170"/>
                  </a:cubicBezTo>
                  <a:cubicBezTo>
                    <a:pt x="2039" y="10150"/>
                    <a:pt x="2023" y="10131"/>
                    <a:pt x="2007" y="10112"/>
                  </a:cubicBezTo>
                  <a:cubicBezTo>
                    <a:pt x="2007" y="10112"/>
                    <a:pt x="1998" y="10099"/>
                    <a:pt x="1995" y="10095"/>
                  </a:cubicBezTo>
                  <a:cubicBezTo>
                    <a:pt x="1949" y="10029"/>
                    <a:pt x="1927" y="9961"/>
                    <a:pt x="1903" y="9882"/>
                  </a:cubicBezTo>
                  <a:cubicBezTo>
                    <a:pt x="1880" y="9803"/>
                    <a:pt x="1858" y="9725"/>
                    <a:pt x="1828" y="9647"/>
                  </a:cubicBezTo>
                  <a:cubicBezTo>
                    <a:pt x="1794" y="9559"/>
                    <a:pt x="1752" y="9483"/>
                    <a:pt x="1728" y="9392"/>
                  </a:cubicBezTo>
                  <a:cubicBezTo>
                    <a:pt x="1682" y="9222"/>
                    <a:pt x="1692" y="9045"/>
                    <a:pt x="1691" y="8866"/>
                  </a:cubicBezTo>
                  <a:cubicBezTo>
                    <a:pt x="1689" y="8667"/>
                    <a:pt x="1682" y="8467"/>
                    <a:pt x="1662" y="8269"/>
                  </a:cubicBezTo>
                  <a:cubicBezTo>
                    <a:pt x="1642" y="8065"/>
                    <a:pt x="1603" y="7866"/>
                    <a:pt x="1572" y="7664"/>
                  </a:cubicBezTo>
                  <a:cubicBezTo>
                    <a:pt x="1541" y="7467"/>
                    <a:pt x="1545" y="7268"/>
                    <a:pt x="1517" y="7071"/>
                  </a:cubicBezTo>
                  <a:cubicBezTo>
                    <a:pt x="1459" y="6684"/>
                    <a:pt x="1362" y="6303"/>
                    <a:pt x="1275" y="5921"/>
                  </a:cubicBezTo>
                  <a:cubicBezTo>
                    <a:pt x="1234" y="5746"/>
                    <a:pt x="1199" y="5570"/>
                    <a:pt x="1187" y="5391"/>
                  </a:cubicBezTo>
                  <a:cubicBezTo>
                    <a:pt x="1173" y="5202"/>
                    <a:pt x="1170" y="5015"/>
                    <a:pt x="1153" y="4827"/>
                  </a:cubicBezTo>
                  <a:cubicBezTo>
                    <a:pt x="1134" y="4627"/>
                    <a:pt x="1101" y="4428"/>
                    <a:pt x="1057" y="4232"/>
                  </a:cubicBezTo>
                  <a:cubicBezTo>
                    <a:pt x="1037" y="4143"/>
                    <a:pt x="1036" y="4051"/>
                    <a:pt x="1017" y="3962"/>
                  </a:cubicBezTo>
                  <a:cubicBezTo>
                    <a:pt x="997" y="3868"/>
                    <a:pt x="956" y="3780"/>
                    <a:pt x="930" y="3689"/>
                  </a:cubicBezTo>
                  <a:cubicBezTo>
                    <a:pt x="828" y="3339"/>
                    <a:pt x="697" y="2987"/>
                    <a:pt x="635" y="2627"/>
                  </a:cubicBezTo>
                  <a:cubicBezTo>
                    <a:pt x="598" y="2411"/>
                    <a:pt x="586" y="2190"/>
                    <a:pt x="557" y="1972"/>
                  </a:cubicBezTo>
                  <a:cubicBezTo>
                    <a:pt x="543" y="1860"/>
                    <a:pt x="527" y="1747"/>
                    <a:pt x="509" y="1634"/>
                  </a:cubicBezTo>
                  <a:cubicBezTo>
                    <a:pt x="493" y="1533"/>
                    <a:pt x="493" y="1429"/>
                    <a:pt x="484" y="1327"/>
                  </a:cubicBezTo>
                  <a:cubicBezTo>
                    <a:pt x="473" y="1209"/>
                    <a:pt x="448" y="1099"/>
                    <a:pt x="420" y="986"/>
                  </a:cubicBezTo>
                  <a:cubicBezTo>
                    <a:pt x="395" y="880"/>
                    <a:pt x="380" y="771"/>
                    <a:pt x="350" y="666"/>
                  </a:cubicBezTo>
                  <a:cubicBezTo>
                    <a:pt x="324" y="575"/>
                    <a:pt x="261" y="488"/>
                    <a:pt x="257" y="393"/>
                  </a:cubicBezTo>
                  <a:cubicBezTo>
                    <a:pt x="252" y="298"/>
                    <a:pt x="297" y="205"/>
                    <a:pt x="301" y="110"/>
                  </a:cubicBezTo>
                  <a:cubicBezTo>
                    <a:pt x="304" y="36"/>
                    <a:pt x="25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2172735" y="3250029"/>
              <a:ext cx="320114" cy="1654960"/>
            </a:xfrm>
            <a:custGeom>
              <a:avLst/>
              <a:gdLst/>
              <a:ahLst/>
              <a:cxnLst/>
              <a:rect l="l" t="t" r="r" b="b"/>
              <a:pathLst>
                <a:path w="2619" h="13540" extrusionOk="0">
                  <a:moveTo>
                    <a:pt x="72" y="1"/>
                  </a:moveTo>
                  <a:cubicBezTo>
                    <a:pt x="36" y="1"/>
                    <a:pt x="0" y="30"/>
                    <a:pt x="10" y="78"/>
                  </a:cubicBezTo>
                  <a:cubicBezTo>
                    <a:pt x="59" y="299"/>
                    <a:pt x="95" y="523"/>
                    <a:pt x="117" y="749"/>
                  </a:cubicBezTo>
                  <a:cubicBezTo>
                    <a:pt x="125" y="845"/>
                    <a:pt x="104" y="940"/>
                    <a:pt x="105" y="1035"/>
                  </a:cubicBezTo>
                  <a:cubicBezTo>
                    <a:pt x="109" y="1151"/>
                    <a:pt x="121" y="1265"/>
                    <a:pt x="141" y="1378"/>
                  </a:cubicBezTo>
                  <a:cubicBezTo>
                    <a:pt x="210" y="1813"/>
                    <a:pt x="278" y="2248"/>
                    <a:pt x="345" y="2683"/>
                  </a:cubicBezTo>
                  <a:cubicBezTo>
                    <a:pt x="381" y="2910"/>
                    <a:pt x="422" y="3136"/>
                    <a:pt x="468" y="3363"/>
                  </a:cubicBezTo>
                  <a:cubicBezTo>
                    <a:pt x="510" y="3570"/>
                    <a:pt x="536" y="3782"/>
                    <a:pt x="578" y="3991"/>
                  </a:cubicBezTo>
                  <a:cubicBezTo>
                    <a:pt x="620" y="4201"/>
                    <a:pt x="682" y="4404"/>
                    <a:pt x="729" y="4612"/>
                  </a:cubicBezTo>
                  <a:cubicBezTo>
                    <a:pt x="776" y="4823"/>
                    <a:pt x="797" y="5039"/>
                    <a:pt x="827" y="5254"/>
                  </a:cubicBezTo>
                  <a:cubicBezTo>
                    <a:pt x="859" y="5475"/>
                    <a:pt x="879" y="5696"/>
                    <a:pt x="899" y="5919"/>
                  </a:cubicBezTo>
                  <a:cubicBezTo>
                    <a:pt x="919" y="6146"/>
                    <a:pt x="963" y="6360"/>
                    <a:pt x="1012" y="6582"/>
                  </a:cubicBezTo>
                  <a:cubicBezTo>
                    <a:pt x="1059" y="6788"/>
                    <a:pt x="1086" y="6998"/>
                    <a:pt x="1115" y="7208"/>
                  </a:cubicBezTo>
                  <a:cubicBezTo>
                    <a:pt x="1128" y="7317"/>
                    <a:pt x="1146" y="7425"/>
                    <a:pt x="1160" y="7534"/>
                  </a:cubicBezTo>
                  <a:cubicBezTo>
                    <a:pt x="1172" y="7640"/>
                    <a:pt x="1158" y="7747"/>
                    <a:pt x="1174" y="7853"/>
                  </a:cubicBezTo>
                  <a:cubicBezTo>
                    <a:pt x="1189" y="7947"/>
                    <a:pt x="1219" y="8027"/>
                    <a:pt x="1216" y="8123"/>
                  </a:cubicBezTo>
                  <a:cubicBezTo>
                    <a:pt x="1212" y="8235"/>
                    <a:pt x="1222" y="8346"/>
                    <a:pt x="1248" y="8455"/>
                  </a:cubicBezTo>
                  <a:cubicBezTo>
                    <a:pt x="1296" y="8671"/>
                    <a:pt x="1312" y="8897"/>
                    <a:pt x="1344" y="9116"/>
                  </a:cubicBezTo>
                  <a:cubicBezTo>
                    <a:pt x="1410" y="9561"/>
                    <a:pt x="1487" y="10003"/>
                    <a:pt x="1570" y="10443"/>
                  </a:cubicBezTo>
                  <a:cubicBezTo>
                    <a:pt x="1667" y="10946"/>
                    <a:pt x="1780" y="11444"/>
                    <a:pt x="1895" y="11942"/>
                  </a:cubicBezTo>
                  <a:cubicBezTo>
                    <a:pt x="1952" y="12188"/>
                    <a:pt x="1992" y="12433"/>
                    <a:pt x="2035" y="12680"/>
                  </a:cubicBezTo>
                  <a:cubicBezTo>
                    <a:pt x="2053" y="12797"/>
                    <a:pt x="2081" y="12914"/>
                    <a:pt x="2117" y="13027"/>
                  </a:cubicBezTo>
                  <a:cubicBezTo>
                    <a:pt x="2136" y="13083"/>
                    <a:pt x="2157" y="13141"/>
                    <a:pt x="2172" y="13199"/>
                  </a:cubicBezTo>
                  <a:cubicBezTo>
                    <a:pt x="2162" y="13213"/>
                    <a:pt x="2155" y="13230"/>
                    <a:pt x="2151" y="13247"/>
                  </a:cubicBezTo>
                  <a:cubicBezTo>
                    <a:pt x="2126" y="13344"/>
                    <a:pt x="2174" y="13447"/>
                    <a:pt x="2265" y="13490"/>
                  </a:cubicBezTo>
                  <a:cubicBezTo>
                    <a:pt x="2298" y="13524"/>
                    <a:pt x="2351" y="13539"/>
                    <a:pt x="2400" y="13539"/>
                  </a:cubicBezTo>
                  <a:cubicBezTo>
                    <a:pt x="2430" y="13539"/>
                    <a:pt x="2459" y="13534"/>
                    <a:pt x="2483" y="13524"/>
                  </a:cubicBezTo>
                  <a:cubicBezTo>
                    <a:pt x="2560" y="13490"/>
                    <a:pt x="2610" y="13416"/>
                    <a:pt x="2612" y="13333"/>
                  </a:cubicBezTo>
                  <a:cubicBezTo>
                    <a:pt x="2618" y="13109"/>
                    <a:pt x="2509" y="12905"/>
                    <a:pt x="2466" y="12689"/>
                  </a:cubicBezTo>
                  <a:cubicBezTo>
                    <a:pt x="2424" y="12476"/>
                    <a:pt x="2397" y="12260"/>
                    <a:pt x="2350" y="12048"/>
                  </a:cubicBezTo>
                  <a:cubicBezTo>
                    <a:pt x="2250" y="11602"/>
                    <a:pt x="2132" y="11160"/>
                    <a:pt x="2039" y="10712"/>
                  </a:cubicBezTo>
                  <a:cubicBezTo>
                    <a:pt x="1947" y="10272"/>
                    <a:pt x="1862" y="9832"/>
                    <a:pt x="1786" y="9390"/>
                  </a:cubicBezTo>
                  <a:cubicBezTo>
                    <a:pt x="1747" y="9159"/>
                    <a:pt x="1711" y="8928"/>
                    <a:pt x="1677" y="8696"/>
                  </a:cubicBezTo>
                  <a:cubicBezTo>
                    <a:pt x="1649" y="8499"/>
                    <a:pt x="1599" y="8306"/>
                    <a:pt x="1602" y="8108"/>
                  </a:cubicBezTo>
                  <a:cubicBezTo>
                    <a:pt x="1603" y="8002"/>
                    <a:pt x="1577" y="7909"/>
                    <a:pt x="1554" y="7807"/>
                  </a:cubicBezTo>
                  <a:cubicBezTo>
                    <a:pt x="1531" y="7702"/>
                    <a:pt x="1548" y="7586"/>
                    <a:pt x="1533" y="7479"/>
                  </a:cubicBezTo>
                  <a:cubicBezTo>
                    <a:pt x="1499" y="7258"/>
                    <a:pt x="1470" y="7038"/>
                    <a:pt x="1434" y="6819"/>
                  </a:cubicBezTo>
                  <a:cubicBezTo>
                    <a:pt x="1399" y="6603"/>
                    <a:pt x="1336" y="6394"/>
                    <a:pt x="1297" y="6179"/>
                  </a:cubicBezTo>
                  <a:cubicBezTo>
                    <a:pt x="1257" y="5964"/>
                    <a:pt x="1251" y="5746"/>
                    <a:pt x="1225" y="5532"/>
                  </a:cubicBezTo>
                  <a:cubicBezTo>
                    <a:pt x="1169" y="5091"/>
                    <a:pt x="1102" y="4654"/>
                    <a:pt x="986" y="4225"/>
                  </a:cubicBezTo>
                  <a:cubicBezTo>
                    <a:pt x="928" y="4014"/>
                    <a:pt x="884" y="3803"/>
                    <a:pt x="841" y="3589"/>
                  </a:cubicBezTo>
                  <a:cubicBezTo>
                    <a:pt x="798" y="3372"/>
                    <a:pt x="745" y="3158"/>
                    <a:pt x="697" y="2942"/>
                  </a:cubicBezTo>
                  <a:cubicBezTo>
                    <a:pt x="591" y="2452"/>
                    <a:pt x="512" y="1957"/>
                    <a:pt x="402" y="1468"/>
                  </a:cubicBezTo>
                  <a:cubicBezTo>
                    <a:pt x="375" y="1346"/>
                    <a:pt x="345" y="1223"/>
                    <a:pt x="333" y="1098"/>
                  </a:cubicBezTo>
                  <a:cubicBezTo>
                    <a:pt x="321" y="983"/>
                    <a:pt x="327" y="867"/>
                    <a:pt x="308" y="751"/>
                  </a:cubicBezTo>
                  <a:cubicBezTo>
                    <a:pt x="266" y="511"/>
                    <a:pt x="206" y="276"/>
                    <a:pt x="129" y="44"/>
                  </a:cubicBezTo>
                  <a:cubicBezTo>
                    <a:pt x="119" y="14"/>
                    <a:pt x="95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2559337" y="3217883"/>
              <a:ext cx="224165" cy="1748098"/>
            </a:xfrm>
            <a:custGeom>
              <a:avLst/>
              <a:gdLst/>
              <a:ahLst/>
              <a:cxnLst/>
              <a:rect l="l" t="t" r="r" b="b"/>
              <a:pathLst>
                <a:path w="1834" h="14302" extrusionOk="0">
                  <a:moveTo>
                    <a:pt x="84" y="0"/>
                  </a:moveTo>
                  <a:cubicBezTo>
                    <a:pt x="43" y="0"/>
                    <a:pt x="0" y="28"/>
                    <a:pt x="3" y="76"/>
                  </a:cubicBezTo>
                  <a:cubicBezTo>
                    <a:pt x="9" y="189"/>
                    <a:pt x="32" y="299"/>
                    <a:pt x="54" y="410"/>
                  </a:cubicBezTo>
                  <a:cubicBezTo>
                    <a:pt x="78" y="530"/>
                    <a:pt x="68" y="651"/>
                    <a:pt x="79" y="773"/>
                  </a:cubicBezTo>
                  <a:cubicBezTo>
                    <a:pt x="98" y="1012"/>
                    <a:pt x="129" y="1251"/>
                    <a:pt x="156" y="1490"/>
                  </a:cubicBezTo>
                  <a:cubicBezTo>
                    <a:pt x="210" y="1965"/>
                    <a:pt x="306" y="2431"/>
                    <a:pt x="383" y="2903"/>
                  </a:cubicBezTo>
                  <a:cubicBezTo>
                    <a:pt x="419" y="3132"/>
                    <a:pt x="434" y="3361"/>
                    <a:pt x="451" y="3592"/>
                  </a:cubicBezTo>
                  <a:cubicBezTo>
                    <a:pt x="459" y="3700"/>
                    <a:pt x="488" y="3806"/>
                    <a:pt x="494" y="3914"/>
                  </a:cubicBezTo>
                  <a:cubicBezTo>
                    <a:pt x="500" y="4040"/>
                    <a:pt x="492" y="4166"/>
                    <a:pt x="489" y="4292"/>
                  </a:cubicBezTo>
                  <a:cubicBezTo>
                    <a:pt x="486" y="4531"/>
                    <a:pt x="516" y="4769"/>
                    <a:pt x="527" y="5008"/>
                  </a:cubicBezTo>
                  <a:cubicBezTo>
                    <a:pt x="539" y="5250"/>
                    <a:pt x="530" y="5491"/>
                    <a:pt x="550" y="5733"/>
                  </a:cubicBezTo>
                  <a:cubicBezTo>
                    <a:pt x="589" y="6210"/>
                    <a:pt x="663" y="6684"/>
                    <a:pt x="731" y="7157"/>
                  </a:cubicBezTo>
                  <a:cubicBezTo>
                    <a:pt x="746" y="7260"/>
                    <a:pt x="759" y="7361"/>
                    <a:pt x="767" y="7465"/>
                  </a:cubicBezTo>
                  <a:cubicBezTo>
                    <a:pt x="775" y="7588"/>
                    <a:pt x="761" y="7708"/>
                    <a:pt x="765" y="7831"/>
                  </a:cubicBezTo>
                  <a:cubicBezTo>
                    <a:pt x="768" y="7945"/>
                    <a:pt x="793" y="8057"/>
                    <a:pt x="808" y="8170"/>
                  </a:cubicBezTo>
                  <a:cubicBezTo>
                    <a:pt x="823" y="8286"/>
                    <a:pt x="833" y="8401"/>
                    <a:pt x="855" y="8516"/>
                  </a:cubicBezTo>
                  <a:cubicBezTo>
                    <a:pt x="874" y="8611"/>
                    <a:pt x="862" y="8707"/>
                    <a:pt x="867" y="8804"/>
                  </a:cubicBezTo>
                  <a:cubicBezTo>
                    <a:pt x="872" y="8922"/>
                    <a:pt x="896" y="9040"/>
                    <a:pt x="899" y="9158"/>
                  </a:cubicBezTo>
                  <a:cubicBezTo>
                    <a:pt x="903" y="9278"/>
                    <a:pt x="901" y="9397"/>
                    <a:pt x="917" y="9514"/>
                  </a:cubicBezTo>
                  <a:cubicBezTo>
                    <a:pt x="931" y="9625"/>
                    <a:pt x="960" y="9718"/>
                    <a:pt x="966" y="9825"/>
                  </a:cubicBezTo>
                  <a:cubicBezTo>
                    <a:pt x="972" y="9936"/>
                    <a:pt x="994" y="10044"/>
                    <a:pt x="1006" y="10154"/>
                  </a:cubicBezTo>
                  <a:cubicBezTo>
                    <a:pt x="1021" y="10283"/>
                    <a:pt x="997" y="10404"/>
                    <a:pt x="1029" y="10533"/>
                  </a:cubicBezTo>
                  <a:cubicBezTo>
                    <a:pt x="1085" y="10754"/>
                    <a:pt x="1079" y="10985"/>
                    <a:pt x="1111" y="11212"/>
                  </a:cubicBezTo>
                  <a:cubicBezTo>
                    <a:pt x="1147" y="11478"/>
                    <a:pt x="1171" y="11744"/>
                    <a:pt x="1208" y="12010"/>
                  </a:cubicBezTo>
                  <a:cubicBezTo>
                    <a:pt x="1226" y="12135"/>
                    <a:pt x="1238" y="12261"/>
                    <a:pt x="1252" y="12387"/>
                  </a:cubicBezTo>
                  <a:cubicBezTo>
                    <a:pt x="1267" y="12518"/>
                    <a:pt x="1296" y="12650"/>
                    <a:pt x="1298" y="12781"/>
                  </a:cubicBezTo>
                  <a:cubicBezTo>
                    <a:pt x="1297" y="12848"/>
                    <a:pt x="1303" y="12915"/>
                    <a:pt x="1313" y="12981"/>
                  </a:cubicBezTo>
                  <a:cubicBezTo>
                    <a:pt x="1325" y="13040"/>
                    <a:pt x="1350" y="13099"/>
                    <a:pt x="1356" y="13160"/>
                  </a:cubicBezTo>
                  <a:cubicBezTo>
                    <a:pt x="1361" y="13207"/>
                    <a:pt x="1354" y="13264"/>
                    <a:pt x="1353" y="13312"/>
                  </a:cubicBezTo>
                  <a:cubicBezTo>
                    <a:pt x="1351" y="13393"/>
                    <a:pt x="1358" y="13472"/>
                    <a:pt x="1374" y="13552"/>
                  </a:cubicBezTo>
                  <a:cubicBezTo>
                    <a:pt x="1395" y="13663"/>
                    <a:pt x="1395" y="13756"/>
                    <a:pt x="1404" y="13879"/>
                  </a:cubicBezTo>
                  <a:cubicBezTo>
                    <a:pt x="1409" y="13943"/>
                    <a:pt x="1417" y="14007"/>
                    <a:pt x="1439" y="14066"/>
                  </a:cubicBezTo>
                  <a:cubicBezTo>
                    <a:pt x="1462" y="14130"/>
                    <a:pt x="1506" y="14176"/>
                    <a:pt x="1540" y="14233"/>
                  </a:cubicBezTo>
                  <a:cubicBezTo>
                    <a:pt x="1568" y="14278"/>
                    <a:pt x="1622" y="14302"/>
                    <a:pt x="1674" y="14302"/>
                  </a:cubicBezTo>
                  <a:cubicBezTo>
                    <a:pt x="1735" y="14302"/>
                    <a:pt x="1794" y="14269"/>
                    <a:pt x="1807" y="14198"/>
                  </a:cubicBezTo>
                  <a:cubicBezTo>
                    <a:pt x="1825" y="14090"/>
                    <a:pt x="1818" y="13987"/>
                    <a:pt x="1825" y="13879"/>
                  </a:cubicBezTo>
                  <a:cubicBezTo>
                    <a:pt x="1834" y="13754"/>
                    <a:pt x="1834" y="13640"/>
                    <a:pt x="1810" y="13515"/>
                  </a:cubicBezTo>
                  <a:cubicBezTo>
                    <a:pt x="1790" y="13414"/>
                    <a:pt x="1790" y="13324"/>
                    <a:pt x="1790" y="13222"/>
                  </a:cubicBezTo>
                  <a:cubicBezTo>
                    <a:pt x="1791" y="13162"/>
                    <a:pt x="1786" y="13103"/>
                    <a:pt x="1774" y="13045"/>
                  </a:cubicBezTo>
                  <a:cubicBezTo>
                    <a:pt x="1764" y="12985"/>
                    <a:pt x="1737" y="12926"/>
                    <a:pt x="1731" y="12866"/>
                  </a:cubicBezTo>
                  <a:cubicBezTo>
                    <a:pt x="1729" y="12845"/>
                    <a:pt x="1731" y="12787"/>
                    <a:pt x="1731" y="12752"/>
                  </a:cubicBezTo>
                  <a:cubicBezTo>
                    <a:pt x="1726" y="12683"/>
                    <a:pt x="1717" y="12614"/>
                    <a:pt x="1705" y="12546"/>
                  </a:cubicBezTo>
                  <a:cubicBezTo>
                    <a:pt x="1687" y="12432"/>
                    <a:pt x="1676" y="12316"/>
                    <a:pt x="1662" y="12201"/>
                  </a:cubicBezTo>
                  <a:cubicBezTo>
                    <a:pt x="1636" y="11964"/>
                    <a:pt x="1599" y="11729"/>
                    <a:pt x="1576" y="11492"/>
                  </a:cubicBezTo>
                  <a:cubicBezTo>
                    <a:pt x="1552" y="11256"/>
                    <a:pt x="1514" y="11024"/>
                    <a:pt x="1496" y="10788"/>
                  </a:cubicBezTo>
                  <a:cubicBezTo>
                    <a:pt x="1487" y="10671"/>
                    <a:pt x="1475" y="10559"/>
                    <a:pt x="1444" y="10446"/>
                  </a:cubicBezTo>
                  <a:cubicBezTo>
                    <a:pt x="1415" y="10342"/>
                    <a:pt x="1436" y="10233"/>
                    <a:pt x="1424" y="10124"/>
                  </a:cubicBezTo>
                  <a:cubicBezTo>
                    <a:pt x="1414" y="10017"/>
                    <a:pt x="1391" y="9918"/>
                    <a:pt x="1384" y="9811"/>
                  </a:cubicBezTo>
                  <a:cubicBezTo>
                    <a:pt x="1377" y="9689"/>
                    <a:pt x="1343" y="9575"/>
                    <a:pt x="1327" y="9459"/>
                  </a:cubicBezTo>
                  <a:cubicBezTo>
                    <a:pt x="1311" y="9354"/>
                    <a:pt x="1318" y="9238"/>
                    <a:pt x="1314" y="9129"/>
                  </a:cubicBezTo>
                  <a:cubicBezTo>
                    <a:pt x="1309" y="9012"/>
                    <a:pt x="1282" y="8893"/>
                    <a:pt x="1278" y="8776"/>
                  </a:cubicBezTo>
                  <a:cubicBezTo>
                    <a:pt x="1276" y="8659"/>
                    <a:pt x="1278" y="8549"/>
                    <a:pt x="1257" y="8435"/>
                  </a:cubicBezTo>
                  <a:cubicBezTo>
                    <a:pt x="1237" y="8320"/>
                    <a:pt x="1223" y="8206"/>
                    <a:pt x="1206" y="8089"/>
                  </a:cubicBezTo>
                  <a:cubicBezTo>
                    <a:pt x="1193" y="7993"/>
                    <a:pt x="1172" y="7898"/>
                    <a:pt x="1172" y="7800"/>
                  </a:cubicBezTo>
                  <a:cubicBezTo>
                    <a:pt x="1172" y="7678"/>
                    <a:pt x="1180" y="7558"/>
                    <a:pt x="1169" y="7435"/>
                  </a:cubicBezTo>
                  <a:cubicBezTo>
                    <a:pt x="1128" y="6967"/>
                    <a:pt x="1035" y="6504"/>
                    <a:pt x="978" y="6039"/>
                  </a:cubicBezTo>
                  <a:cubicBezTo>
                    <a:pt x="948" y="5804"/>
                    <a:pt x="925" y="5568"/>
                    <a:pt x="919" y="5331"/>
                  </a:cubicBezTo>
                  <a:cubicBezTo>
                    <a:pt x="912" y="5090"/>
                    <a:pt x="895" y="4854"/>
                    <a:pt x="875" y="4614"/>
                  </a:cubicBezTo>
                  <a:cubicBezTo>
                    <a:pt x="855" y="4372"/>
                    <a:pt x="880" y="4125"/>
                    <a:pt x="853" y="3883"/>
                  </a:cubicBezTo>
                  <a:cubicBezTo>
                    <a:pt x="841" y="3775"/>
                    <a:pt x="809" y="3671"/>
                    <a:pt x="799" y="3562"/>
                  </a:cubicBezTo>
                  <a:cubicBezTo>
                    <a:pt x="786" y="3434"/>
                    <a:pt x="774" y="3306"/>
                    <a:pt x="756" y="3179"/>
                  </a:cubicBezTo>
                  <a:cubicBezTo>
                    <a:pt x="680" y="2650"/>
                    <a:pt x="524" y="2137"/>
                    <a:pt x="431" y="1611"/>
                  </a:cubicBezTo>
                  <a:cubicBezTo>
                    <a:pt x="384" y="1343"/>
                    <a:pt x="343" y="1074"/>
                    <a:pt x="300" y="806"/>
                  </a:cubicBezTo>
                  <a:cubicBezTo>
                    <a:pt x="279" y="676"/>
                    <a:pt x="281" y="544"/>
                    <a:pt x="247" y="416"/>
                  </a:cubicBezTo>
                  <a:cubicBezTo>
                    <a:pt x="215" y="296"/>
                    <a:pt x="173" y="179"/>
                    <a:pt x="154" y="56"/>
                  </a:cubicBezTo>
                  <a:cubicBezTo>
                    <a:pt x="148" y="18"/>
                    <a:pt x="11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835569" y="3265063"/>
              <a:ext cx="256189" cy="1669750"/>
            </a:xfrm>
            <a:custGeom>
              <a:avLst/>
              <a:gdLst/>
              <a:ahLst/>
              <a:cxnLst/>
              <a:rect l="l" t="t" r="r" b="b"/>
              <a:pathLst>
                <a:path w="2096" h="13661" extrusionOk="0">
                  <a:moveTo>
                    <a:pt x="99" y="0"/>
                  </a:moveTo>
                  <a:cubicBezTo>
                    <a:pt x="55" y="0"/>
                    <a:pt x="11" y="29"/>
                    <a:pt x="10" y="87"/>
                  </a:cubicBezTo>
                  <a:cubicBezTo>
                    <a:pt x="0" y="532"/>
                    <a:pt x="69" y="977"/>
                    <a:pt x="91" y="1422"/>
                  </a:cubicBezTo>
                  <a:cubicBezTo>
                    <a:pt x="113" y="1877"/>
                    <a:pt x="169" y="2330"/>
                    <a:pt x="214" y="2783"/>
                  </a:cubicBezTo>
                  <a:cubicBezTo>
                    <a:pt x="260" y="3240"/>
                    <a:pt x="298" y="3698"/>
                    <a:pt x="304" y="4156"/>
                  </a:cubicBezTo>
                  <a:cubicBezTo>
                    <a:pt x="310" y="4615"/>
                    <a:pt x="276" y="5069"/>
                    <a:pt x="310" y="5526"/>
                  </a:cubicBezTo>
                  <a:cubicBezTo>
                    <a:pt x="344" y="5979"/>
                    <a:pt x="351" y="6433"/>
                    <a:pt x="423" y="6882"/>
                  </a:cubicBezTo>
                  <a:cubicBezTo>
                    <a:pt x="493" y="7329"/>
                    <a:pt x="583" y="7775"/>
                    <a:pt x="660" y="8220"/>
                  </a:cubicBezTo>
                  <a:cubicBezTo>
                    <a:pt x="738" y="8666"/>
                    <a:pt x="830" y="9110"/>
                    <a:pt x="933" y="9550"/>
                  </a:cubicBezTo>
                  <a:cubicBezTo>
                    <a:pt x="984" y="9769"/>
                    <a:pt x="1048" y="9986"/>
                    <a:pt x="1086" y="10208"/>
                  </a:cubicBezTo>
                  <a:cubicBezTo>
                    <a:pt x="1123" y="10424"/>
                    <a:pt x="1140" y="10642"/>
                    <a:pt x="1199" y="10853"/>
                  </a:cubicBezTo>
                  <a:cubicBezTo>
                    <a:pt x="1230" y="10965"/>
                    <a:pt x="1265" y="11077"/>
                    <a:pt x="1283" y="11194"/>
                  </a:cubicBezTo>
                  <a:cubicBezTo>
                    <a:pt x="1302" y="11312"/>
                    <a:pt x="1314" y="11432"/>
                    <a:pt x="1336" y="11550"/>
                  </a:cubicBezTo>
                  <a:cubicBezTo>
                    <a:pt x="1358" y="11671"/>
                    <a:pt x="1393" y="11789"/>
                    <a:pt x="1423" y="11908"/>
                  </a:cubicBezTo>
                  <a:cubicBezTo>
                    <a:pt x="1456" y="12032"/>
                    <a:pt x="1481" y="12155"/>
                    <a:pt x="1531" y="12273"/>
                  </a:cubicBezTo>
                  <a:cubicBezTo>
                    <a:pt x="1618" y="12477"/>
                    <a:pt x="1635" y="12701"/>
                    <a:pt x="1686" y="12914"/>
                  </a:cubicBezTo>
                  <a:cubicBezTo>
                    <a:pt x="1742" y="13143"/>
                    <a:pt x="1797" y="13370"/>
                    <a:pt x="1851" y="13599"/>
                  </a:cubicBezTo>
                  <a:cubicBezTo>
                    <a:pt x="1861" y="13640"/>
                    <a:pt x="1896" y="13660"/>
                    <a:pt x="1932" y="13660"/>
                  </a:cubicBezTo>
                  <a:cubicBezTo>
                    <a:pt x="1968" y="13660"/>
                    <a:pt x="2005" y="13639"/>
                    <a:pt x="2016" y="13599"/>
                  </a:cubicBezTo>
                  <a:cubicBezTo>
                    <a:pt x="2070" y="13402"/>
                    <a:pt x="2096" y="13177"/>
                    <a:pt x="2071" y="12974"/>
                  </a:cubicBezTo>
                  <a:cubicBezTo>
                    <a:pt x="2045" y="12761"/>
                    <a:pt x="2026" y="12547"/>
                    <a:pt x="1981" y="12336"/>
                  </a:cubicBezTo>
                  <a:cubicBezTo>
                    <a:pt x="1961" y="12241"/>
                    <a:pt x="1914" y="12157"/>
                    <a:pt x="1884" y="12065"/>
                  </a:cubicBezTo>
                  <a:cubicBezTo>
                    <a:pt x="1849" y="11960"/>
                    <a:pt x="1830" y="11848"/>
                    <a:pt x="1803" y="11740"/>
                  </a:cubicBezTo>
                  <a:cubicBezTo>
                    <a:pt x="1748" y="11527"/>
                    <a:pt x="1715" y="11316"/>
                    <a:pt x="1682" y="11098"/>
                  </a:cubicBezTo>
                  <a:cubicBezTo>
                    <a:pt x="1651" y="10889"/>
                    <a:pt x="1571" y="10693"/>
                    <a:pt x="1537" y="10484"/>
                  </a:cubicBezTo>
                  <a:cubicBezTo>
                    <a:pt x="1500" y="10257"/>
                    <a:pt x="1469" y="10033"/>
                    <a:pt x="1412" y="9811"/>
                  </a:cubicBezTo>
                  <a:cubicBezTo>
                    <a:pt x="1300" y="9373"/>
                    <a:pt x="1196" y="8933"/>
                    <a:pt x="1107" y="8490"/>
                  </a:cubicBezTo>
                  <a:cubicBezTo>
                    <a:pt x="1019" y="8047"/>
                    <a:pt x="950" y="7597"/>
                    <a:pt x="861" y="7152"/>
                  </a:cubicBezTo>
                  <a:cubicBezTo>
                    <a:pt x="818" y="6943"/>
                    <a:pt x="768" y="6736"/>
                    <a:pt x="740" y="6524"/>
                  </a:cubicBezTo>
                  <a:cubicBezTo>
                    <a:pt x="710" y="6296"/>
                    <a:pt x="693" y="6067"/>
                    <a:pt x="673" y="5838"/>
                  </a:cubicBezTo>
                  <a:cubicBezTo>
                    <a:pt x="654" y="5617"/>
                    <a:pt x="626" y="5398"/>
                    <a:pt x="615" y="5177"/>
                  </a:cubicBezTo>
                  <a:cubicBezTo>
                    <a:pt x="604" y="4943"/>
                    <a:pt x="607" y="4710"/>
                    <a:pt x="606" y="4476"/>
                  </a:cubicBezTo>
                  <a:cubicBezTo>
                    <a:pt x="602" y="4020"/>
                    <a:pt x="562" y="3565"/>
                    <a:pt x="513" y="3114"/>
                  </a:cubicBezTo>
                  <a:cubicBezTo>
                    <a:pt x="456" y="2608"/>
                    <a:pt x="377" y="2104"/>
                    <a:pt x="332" y="1597"/>
                  </a:cubicBezTo>
                  <a:cubicBezTo>
                    <a:pt x="310" y="1347"/>
                    <a:pt x="296" y="1099"/>
                    <a:pt x="263" y="852"/>
                  </a:cubicBezTo>
                  <a:cubicBezTo>
                    <a:pt x="230" y="597"/>
                    <a:pt x="194" y="343"/>
                    <a:pt x="189" y="87"/>
                  </a:cubicBezTo>
                  <a:cubicBezTo>
                    <a:pt x="188" y="29"/>
                    <a:pt x="144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6"/>
          <p:cNvGrpSpPr/>
          <p:nvPr/>
        </p:nvGrpSpPr>
        <p:grpSpPr>
          <a:xfrm>
            <a:off x="-552141" y="-460305"/>
            <a:ext cx="1374311" cy="1219306"/>
            <a:chOff x="6743475" y="925150"/>
            <a:chExt cx="840300" cy="745525"/>
          </a:xfrm>
        </p:grpSpPr>
        <p:sp>
          <p:nvSpPr>
            <p:cNvPr id="78" name="Google Shape;78;p6"/>
            <p:cNvSpPr/>
            <p:nvPr/>
          </p:nvSpPr>
          <p:spPr>
            <a:xfrm>
              <a:off x="6765150" y="984250"/>
              <a:ext cx="709275" cy="642150"/>
            </a:xfrm>
            <a:custGeom>
              <a:avLst/>
              <a:gdLst/>
              <a:ahLst/>
              <a:cxnLst/>
              <a:rect l="l" t="t" r="r" b="b"/>
              <a:pathLst>
                <a:path w="28371" h="25686" extrusionOk="0">
                  <a:moveTo>
                    <a:pt x="12503" y="1"/>
                  </a:moveTo>
                  <a:cubicBezTo>
                    <a:pt x="11169" y="1"/>
                    <a:pt x="9836" y="171"/>
                    <a:pt x="8546" y="519"/>
                  </a:cubicBezTo>
                  <a:cubicBezTo>
                    <a:pt x="7061" y="919"/>
                    <a:pt x="5622" y="1550"/>
                    <a:pt x="4422" y="2511"/>
                  </a:cubicBezTo>
                  <a:cubicBezTo>
                    <a:pt x="1377" y="4947"/>
                    <a:pt x="478" y="8867"/>
                    <a:pt x="272" y="12576"/>
                  </a:cubicBezTo>
                  <a:cubicBezTo>
                    <a:pt x="1" y="17456"/>
                    <a:pt x="900" y="22609"/>
                    <a:pt x="5905" y="24651"/>
                  </a:cubicBezTo>
                  <a:cubicBezTo>
                    <a:pt x="7640" y="25359"/>
                    <a:pt x="9672" y="25685"/>
                    <a:pt x="11797" y="25685"/>
                  </a:cubicBezTo>
                  <a:cubicBezTo>
                    <a:pt x="17019" y="25685"/>
                    <a:pt x="22804" y="23715"/>
                    <a:pt x="26138" y="20592"/>
                  </a:cubicBezTo>
                  <a:cubicBezTo>
                    <a:pt x="26840" y="19934"/>
                    <a:pt x="27470" y="19168"/>
                    <a:pt x="27801" y="18263"/>
                  </a:cubicBezTo>
                  <a:cubicBezTo>
                    <a:pt x="28034" y="17628"/>
                    <a:pt x="28111" y="16947"/>
                    <a:pt x="28143" y="16271"/>
                  </a:cubicBezTo>
                  <a:cubicBezTo>
                    <a:pt x="28370" y="11397"/>
                    <a:pt x="26149" y="6470"/>
                    <a:pt x="22346" y="3413"/>
                  </a:cubicBezTo>
                  <a:cubicBezTo>
                    <a:pt x="19585" y="1194"/>
                    <a:pt x="16040" y="1"/>
                    <a:pt x="12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743475" y="925150"/>
              <a:ext cx="840300" cy="745525"/>
            </a:xfrm>
            <a:custGeom>
              <a:avLst/>
              <a:gdLst/>
              <a:ahLst/>
              <a:cxnLst/>
              <a:rect l="l" t="t" r="r" b="b"/>
              <a:pathLst>
                <a:path w="33612" h="29821" extrusionOk="0">
                  <a:moveTo>
                    <a:pt x="1405" y="6040"/>
                  </a:moveTo>
                  <a:cubicBezTo>
                    <a:pt x="1420" y="6053"/>
                    <a:pt x="1436" y="6063"/>
                    <a:pt x="1454" y="6072"/>
                  </a:cubicBezTo>
                  <a:cubicBezTo>
                    <a:pt x="1494" y="6411"/>
                    <a:pt x="1347" y="6750"/>
                    <a:pt x="1279" y="7080"/>
                  </a:cubicBezTo>
                  <a:cubicBezTo>
                    <a:pt x="1246" y="7234"/>
                    <a:pt x="1233" y="7390"/>
                    <a:pt x="1209" y="7546"/>
                  </a:cubicBezTo>
                  <a:cubicBezTo>
                    <a:pt x="1194" y="7553"/>
                    <a:pt x="1177" y="7558"/>
                    <a:pt x="1159" y="7559"/>
                  </a:cubicBezTo>
                  <a:cubicBezTo>
                    <a:pt x="1026" y="7564"/>
                    <a:pt x="1024" y="7769"/>
                    <a:pt x="1157" y="7769"/>
                  </a:cubicBezTo>
                  <a:cubicBezTo>
                    <a:pt x="1158" y="7769"/>
                    <a:pt x="1158" y="7769"/>
                    <a:pt x="1159" y="7769"/>
                  </a:cubicBezTo>
                  <a:cubicBezTo>
                    <a:pt x="1162" y="7769"/>
                    <a:pt x="1164" y="7768"/>
                    <a:pt x="1167" y="7768"/>
                  </a:cubicBezTo>
                  <a:cubicBezTo>
                    <a:pt x="1134" y="7921"/>
                    <a:pt x="1095" y="8073"/>
                    <a:pt x="1057" y="8224"/>
                  </a:cubicBezTo>
                  <a:cubicBezTo>
                    <a:pt x="959" y="8618"/>
                    <a:pt x="899" y="9010"/>
                    <a:pt x="856" y="9414"/>
                  </a:cubicBezTo>
                  <a:cubicBezTo>
                    <a:pt x="813" y="9819"/>
                    <a:pt x="853" y="10235"/>
                    <a:pt x="836" y="10640"/>
                  </a:cubicBezTo>
                  <a:cubicBezTo>
                    <a:pt x="829" y="10835"/>
                    <a:pt x="825" y="11031"/>
                    <a:pt x="868" y="11223"/>
                  </a:cubicBezTo>
                  <a:cubicBezTo>
                    <a:pt x="888" y="11310"/>
                    <a:pt x="922" y="11393"/>
                    <a:pt x="940" y="11481"/>
                  </a:cubicBezTo>
                  <a:cubicBezTo>
                    <a:pt x="960" y="11579"/>
                    <a:pt x="955" y="11678"/>
                    <a:pt x="953" y="11777"/>
                  </a:cubicBezTo>
                  <a:cubicBezTo>
                    <a:pt x="951" y="11988"/>
                    <a:pt x="999" y="12189"/>
                    <a:pt x="1031" y="12397"/>
                  </a:cubicBezTo>
                  <a:cubicBezTo>
                    <a:pt x="1067" y="12633"/>
                    <a:pt x="1091" y="12870"/>
                    <a:pt x="1109" y="13108"/>
                  </a:cubicBezTo>
                  <a:cubicBezTo>
                    <a:pt x="1139" y="13538"/>
                    <a:pt x="1139" y="13967"/>
                    <a:pt x="1144" y="14398"/>
                  </a:cubicBezTo>
                  <a:cubicBezTo>
                    <a:pt x="1150" y="14815"/>
                    <a:pt x="1219" y="15228"/>
                    <a:pt x="1313" y="15632"/>
                  </a:cubicBezTo>
                  <a:cubicBezTo>
                    <a:pt x="1508" y="16464"/>
                    <a:pt x="1771" y="17279"/>
                    <a:pt x="1950" y="18116"/>
                  </a:cubicBezTo>
                  <a:cubicBezTo>
                    <a:pt x="2128" y="18942"/>
                    <a:pt x="2331" y="19765"/>
                    <a:pt x="2481" y="20598"/>
                  </a:cubicBezTo>
                  <a:cubicBezTo>
                    <a:pt x="2562" y="21045"/>
                    <a:pt x="2668" y="21488"/>
                    <a:pt x="2766" y="21932"/>
                  </a:cubicBezTo>
                  <a:cubicBezTo>
                    <a:pt x="2801" y="22084"/>
                    <a:pt x="2834" y="22235"/>
                    <a:pt x="2869" y="22386"/>
                  </a:cubicBezTo>
                  <a:cubicBezTo>
                    <a:pt x="2799" y="22192"/>
                    <a:pt x="2729" y="21997"/>
                    <a:pt x="2668" y="21799"/>
                  </a:cubicBezTo>
                  <a:cubicBezTo>
                    <a:pt x="2547" y="21405"/>
                    <a:pt x="2452" y="21003"/>
                    <a:pt x="2334" y="20608"/>
                  </a:cubicBezTo>
                  <a:cubicBezTo>
                    <a:pt x="2215" y="20213"/>
                    <a:pt x="2080" y="19820"/>
                    <a:pt x="1968" y="19421"/>
                  </a:cubicBezTo>
                  <a:cubicBezTo>
                    <a:pt x="1856" y="19023"/>
                    <a:pt x="1780" y="18622"/>
                    <a:pt x="1705" y="18215"/>
                  </a:cubicBezTo>
                  <a:cubicBezTo>
                    <a:pt x="1552" y="17395"/>
                    <a:pt x="1293" y="16591"/>
                    <a:pt x="1094" y="15780"/>
                  </a:cubicBezTo>
                  <a:cubicBezTo>
                    <a:pt x="994" y="15367"/>
                    <a:pt x="893" y="14954"/>
                    <a:pt x="804" y="14538"/>
                  </a:cubicBezTo>
                  <a:cubicBezTo>
                    <a:pt x="714" y="14122"/>
                    <a:pt x="696" y="13697"/>
                    <a:pt x="614" y="13279"/>
                  </a:cubicBezTo>
                  <a:cubicBezTo>
                    <a:pt x="532" y="12866"/>
                    <a:pt x="478" y="12473"/>
                    <a:pt x="480" y="12052"/>
                  </a:cubicBezTo>
                  <a:cubicBezTo>
                    <a:pt x="482" y="11623"/>
                    <a:pt x="481" y="11194"/>
                    <a:pt x="480" y="10765"/>
                  </a:cubicBezTo>
                  <a:cubicBezTo>
                    <a:pt x="479" y="10329"/>
                    <a:pt x="480" y="9894"/>
                    <a:pt x="476" y="9458"/>
                  </a:cubicBezTo>
                  <a:cubicBezTo>
                    <a:pt x="471" y="9067"/>
                    <a:pt x="424" y="8637"/>
                    <a:pt x="514" y="8255"/>
                  </a:cubicBezTo>
                  <a:cubicBezTo>
                    <a:pt x="603" y="7881"/>
                    <a:pt x="527" y="7498"/>
                    <a:pt x="633" y="7128"/>
                  </a:cubicBezTo>
                  <a:cubicBezTo>
                    <a:pt x="734" y="6774"/>
                    <a:pt x="945" y="6467"/>
                    <a:pt x="1209" y="6213"/>
                  </a:cubicBezTo>
                  <a:cubicBezTo>
                    <a:pt x="1271" y="6152"/>
                    <a:pt x="1337" y="6095"/>
                    <a:pt x="1405" y="6040"/>
                  </a:cubicBezTo>
                  <a:close/>
                  <a:moveTo>
                    <a:pt x="3278" y="23610"/>
                  </a:moveTo>
                  <a:lnTo>
                    <a:pt x="3278" y="23610"/>
                  </a:lnTo>
                  <a:cubicBezTo>
                    <a:pt x="3367" y="23825"/>
                    <a:pt x="3456" y="24040"/>
                    <a:pt x="3537" y="24259"/>
                  </a:cubicBezTo>
                  <a:cubicBezTo>
                    <a:pt x="3625" y="24502"/>
                    <a:pt x="3699" y="24751"/>
                    <a:pt x="3781" y="24996"/>
                  </a:cubicBezTo>
                  <a:cubicBezTo>
                    <a:pt x="3730" y="24909"/>
                    <a:pt x="3680" y="24822"/>
                    <a:pt x="3634" y="24732"/>
                  </a:cubicBezTo>
                  <a:cubicBezTo>
                    <a:pt x="3541" y="24547"/>
                    <a:pt x="3493" y="24350"/>
                    <a:pt x="3437" y="24152"/>
                  </a:cubicBezTo>
                  <a:lnTo>
                    <a:pt x="3436" y="24152"/>
                  </a:lnTo>
                  <a:cubicBezTo>
                    <a:pt x="3385" y="23971"/>
                    <a:pt x="3332" y="23791"/>
                    <a:pt x="3278" y="23610"/>
                  </a:cubicBezTo>
                  <a:close/>
                  <a:moveTo>
                    <a:pt x="17609" y="429"/>
                  </a:moveTo>
                  <a:cubicBezTo>
                    <a:pt x="18190" y="429"/>
                    <a:pt x="18771" y="440"/>
                    <a:pt x="19351" y="440"/>
                  </a:cubicBezTo>
                  <a:cubicBezTo>
                    <a:pt x="19780" y="440"/>
                    <a:pt x="20210" y="435"/>
                    <a:pt x="20639" y="434"/>
                  </a:cubicBezTo>
                  <a:cubicBezTo>
                    <a:pt x="20718" y="434"/>
                    <a:pt x="20797" y="433"/>
                    <a:pt x="20876" y="433"/>
                  </a:cubicBezTo>
                  <a:cubicBezTo>
                    <a:pt x="20987" y="433"/>
                    <a:pt x="21097" y="435"/>
                    <a:pt x="21207" y="444"/>
                  </a:cubicBezTo>
                  <a:cubicBezTo>
                    <a:pt x="21417" y="459"/>
                    <a:pt x="21622" y="511"/>
                    <a:pt x="21827" y="554"/>
                  </a:cubicBezTo>
                  <a:cubicBezTo>
                    <a:pt x="22223" y="639"/>
                    <a:pt x="22625" y="671"/>
                    <a:pt x="23019" y="767"/>
                  </a:cubicBezTo>
                  <a:cubicBezTo>
                    <a:pt x="23406" y="862"/>
                    <a:pt x="23785" y="981"/>
                    <a:pt x="24171" y="1078"/>
                  </a:cubicBezTo>
                  <a:cubicBezTo>
                    <a:pt x="24942" y="1271"/>
                    <a:pt x="25737" y="1295"/>
                    <a:pt x="26498" y="1542"/>
                  </a:cubicBezTo>
                  <a:cubicBezTo>
                    <a:pt x="26872" y="1661"/>
                    <a:pt x="27229" y="1826"/>
                    <a:pt x="27564" y="2030"/>
                  </a:cubicBezTo>
                  <a:cubicBezTo>
                    <a:pt x="27882" y="2226"/>
                    <a:pt x="28221" y="2431"/>
                    <a:pt x="28505" y="2677"/>
                  </a:cubicBezTo>
                  <a:cubicBezTo>
                    <a:pt x="28776" y="2910"/>
                    <a:pt x="29003" y="3189"/>
                    <a:pt x="29258" y="3442"/>
                  </a:cubicBezTo>
                  <a:cubicBezTo>
                    <a:pt x="29381" y="3562"/>
                    <a:pt x="29518" y="3668"/>
                    <a:pt x="29637" y="3791"/>
                  </a:cubicBezTo>
                  <a:cubicBezTo>
                    <a:pt x="29771" y="3929"/>
                    <a:pt x="29884" y="4086"/>
                    <a:pt x="30001" y="4238"/>
                  </a:cubicBezTo>
                  <a:cubicBezTo>
                    <a:pt x="30225" y="4529"/>
                    <a:pt x="30507" y="4768"/>
                    <a:pt x="30714" y="5073"/>
                  </a:cubicBezTo>
                  <a:cubicBezTo>
                    <a:pt x="30929" y="5396"/>
                    <a:pt x="31106" y="5742"/>
                    <a:pt x="31243" y="6104"/>
                  </a:cubicBezTo>
                  <a:cubicBezTo>
                    <a:pt x="31384" y="6477"/>
                    <a:pt x="31546" y="6843"/>
                    <a:pt x="31663" y="7224"/>
                  </a:cubicBezTo>
                  <a:cubicBezTo>
                    <a:pt x="31780" y="7611"/>
                    <a:pt x="31908" y="7976"/>
                    <a:pt x="32093" y="8335"/>
                  </a:cubicBezTo>
                  <a:cubicBezTo>
                    <a:pt x="32466" y="9055"/>
                    <a:pt x="32542" y="9918"/>
                    <a:pt x="32597" y="10719"/>
                  </a:cubicBezTo>
                  <a:cubicBezTo>
                    <a:pt x="32626" y="11138"/>
                    <a:pt x="32653" y="11560"/>
                    <a:pt x="32737" y="11973"/>
                  </a:cubicBezTo>
                  <a:cubicBezTo>
                    <a:pt x="32815" y="12364"/>
                    <a:pt x="32952" y="12739"/>
                    <a:pt x="33051" y="13124"/>
                  </a:cubicBezTo>
                  <a:cubicBezTo>
                    <a:pt x="33156" y="13528"/>
                    <a:pt x="33166" y="13917"/>
                    <a:pt x="33165" y="14332"/>
                  </a:cubicBezTo>
                  <a:cubicBezTo>
                    <a:pt x="33164" y="14768"/>
                    <a:pt x="33164" y="15205"/>
                    <a:pt x="33165" y="15642"/>
                  </a:cubicBezTo>
                  <a:cubicBezTo>
                    <a:pt x="33166" y="16066"/>
                    <a:pt x="33156" y="16482"/>
                    <a:pt x="33082" y="16901"/>
                  </a:cubicBezTo>
                  <a:cubicBezTo>
                    <a:pt x="33009" y="17311"/>
                    <a:pt x="32903" y="17713"/>
                    <a:pt x="32802" y="18118"/>
                  </a:cubicBezTo>
                  <a:cubicBezTo>
                    <a:pt x="32619" y="18843"/>
                    <a:pt x="32520" y="19615"/>
                    <a:pt x="32154" y="20278"/>
                  </a:cubicBezTo>
                  <a:cubicBezTo>
                    <a:pt x="31972" y="20611"/>
                    <a:pt x="31753" y="20936"/>
                    <a:pt x="31537" y="21248"/>
                  </a:cubicBezTo>
                  <a:cubicBezTo>
                    <a:pt x="31314" y="21570"/>
                    <a:pt x="31031" y="21843"/>
                    <a:pt x="30760" y="22123"/>
                  </a:cubicBezTo>
                  <a:cubicBezTo>
                    <a:pt x="30227" y="22667"/>
                    <a:pt x="29706" y="23213"/>
                    <a:pt x="29109" y="23688"/>
                  </a:cubicBezTo>
                  <a:cubicBezTo>
                    <a:pt x="28498" y="24171"/>
                    <a:pt x="27833" y="24581"/>
                    <a:pt x="27127" y="24910"/>
                  </a:cubicBezTo>
                  <a:cubicBezTo>
                    <a:pt x="26768" y="25077"/>
                    <a:pt x="26396" y="25183"/>
                    <a:pt x="26024" y="25313"/>
                  </a:cubicBezTo>
                  <a:cubicBezTo>
                    <a:pt x="25855" y="25372"/>
                    <a:pt x="25694" y="25452"/>
                    <a:pt x="25532" y="25525"/>
                  </a:cubicBezTo>
                  <a:cubicBezTo>
                    <a:pt x="25339" y="25612"/>
                    <a:pt x="25142" y="25666"/>
                    <a:pt x="24938" y="25718"/>
                  </a:cubicBezTo>
                  <a:cubicBezTo>
                    <a:pt x="24115" y="25926"/>
                    <a:pt x="23282" y="26098"/>
                    <a:pt x="22459" y="26303"/>
                  </a:cubicBezTo>
                  <a:cubicBezTo>
                    <a:pt x="22018" y="26415"/>
                    <a:pt x="21578" y="26528"/>
                    <a:pt x="21138" y="26641"/>
                  </a:cubicBezTo>
                  <a:cubicBezTo>
                    <a:pt x="21454" y="26511"/>
                    <a:pt x="21773" y="26399"/>
                    <a:pt x="22077" y="26242"/>
                  </a:cubicBezTo>
                  <a:cubicBezTo>
                    <a:pt x="22240" y="26158"/>
                    <a:pt x="22405" y="26113"/>
                    <a:pt x="22575" y="26050"/>
                  </a:cubicBezTo>
                  <a:cubicBezTo>
                    <a:pt x="22778" y="25974"/>
                    <a:pt x="22973" y="25872"/>
                    <a:pt x="23173" y="25790"/>
                  </a:cubicBezTo>
                  <a:cubicBezTo>
                    <a:pt x="23537" y="25641"/>
                    <a:pt x="23897" y="25496"/>
                    <a:pt x="24240" y="25302"/>
                  </a:cubicBezTo>
                  <a:cubicBezTo>
                    <a:pt x="24603" y="25096"/>
                    <a:pt x="24949" y="24863"/>
                    <a:pt x="25303" y="24642"/>
                  </a:cubicBezTo>
                  <a:cubicBezTo>
                    <a:pt x="25461" y="24544"/>
                    <a:pt x="25623" y="24452"/>
                    <a:pt x="25776" y="24345"/>
                  </a:cubicBezTo>
                  <a:cubicBezTo>
                    <a:pt x="25944" y="24229"/>
                    <a:pt x="26105" y="24100"/>
                    <a:pt x="26281" y="23993"/>
                  </a:cubicBezTo>
                  <a:cubicBezTo>
                    <a:pt x="26436" y="23900"/>
                    <a:pt x="26606" y="23836"/>
                    <a:pt x="26763" y="23748"/>
                  </a:cubicBezTo>
                  <a:cubicBezTo>
                    <a:pt x="26938" y="23649"/>
                    <a:pt x="27092" y="23515"/>
                    <a:pt x="27244" y="23385"/>
                  </a:cubicBezTo>
                  <a:cubicBezTo>
                    <a:pt x="27565" y="23111"/>
                    <a:pt x="27858" y="22807"/>
                    <a:pt x="28180" y="22534"/>
                  </a:cubicBezTo>
                  <a:cubicBezTo>
                    <a:pt x="28486" y="22273"/>
                    <a:pt x="28826" y="22050"/>
                    <a:pt x="29100" y="21756"/>
                  </a:cubicBezTo>
                  <a:cubicBezTo>
                    <a:pt x="29227" y="21620"/>
                    <a:pt x="29343" y="21475"/>
                    <a:pt x="29471" y="21341"/>
                  </a:cubicBezTo>
                  <a:cubicBezTo>
                    <a:pt x="29607" y="21199"/>
                    <a:pt x="29752" y="21075"/>
                    <a:pt x="29869" y="20915"/>
                  </a:cubicBezTo>
                  <a:cubicBezTo>
                    <a:pt x="29968" y="20779"/>
                    <a:pt x="30052" y="20633"/>
                    <a:pt x="30156" y="20502"/>
                  </a:cubicBezTo>
                  <a:cubicBezTo>
                    <a:pt x="30264" y="20364"/>
                    <a:pt x="30392" y="20249"/>
                    <a:pt x="30475" y="20093"/>
                  </a:cubicBezTo>
                  <a:cubicBezTo>
                    <a:pt x="30646" y="19765"/>
                    <a:pt x="30689" y="19370"/>
                    <a:pt x="30703" y="19006"/>
                  </a:cubicBezTo>
                  <a:cubicBezTo>
                    <a:pt x="30719" y="18584"/>
                    <a:pt x="30714" y="18148"/>
                    <a:pt x="30688" y="17726"/>
                  </a:cubicBezTo>
                  <a:cubicBezTo>
                    <a:pt x="30662" y="17304"/>
                    <a:pt x="30596" y="16889"/>
                    <a:pt x="30597" y="16463"/>
                  </a:cubicBezTo>
                  <a:cubicBezTo>
                    <a:pt x="30598" y="16023"/>
                    <a:pt x="30612" y="15578"/>
                    <a:pt x="30590" y="15138"/>
                  </a:cubicBezTo>
                  <a:cubicBezTo>
                    <a:pt x="30571" y="14754"/>
                    <a:pt x="30497" y="14378"/>
                    <a:pt x="30401" y="14007"/>
                  </a:cubicBezTo>
                  <a:cubicBezTo>
                    <a:pt x="30352" y="13817"/>
                    <a:pt x="30297" y="13628"/>
                    <a:pt x="30257" y="13436"/>
                  </a:cubicBezTo>
                  <a:cubicBezTo>
                    <a:pt x="30209" y="13216"/>
                    <a:pt x="30197" y="12999"/>
                    <a:pt x="30178" y="12776"/>
                  </a:cubicBezTo>
                  <a:cubicBezTo>
                    <a:pt x="30141" y="12366"/>
                    <a:pt x="30074" y="11958"/>
                    <a:pt x="29960" y="11563"/>
                  </a:cubicBezTo>
                  <a:cubicBezTo>
                    <a:pt x="29903" y="11369"/>
                    <a:pt x="29837" y="11178"/>
                    <a:pt x="29784" y="10983"/>
                  </a:cubicBezTo>
                  <a:cubicBezTo>
                    <a:pt x="29727" y="10774"/>
                    <a:pt x="29696" y="10561"/>
                    <a:pt x="29653" y="10350"/>
                  </a:cubicBezTo>
                  <a:cubicBezTo>
                    <a:pt x="29570" y="9933"/>
                    <a:pt x="29462" y="9522"/>
                    <a:pt x="29327" y="9120"/>
                  </a:cubicBezTo>
                  <a:cubicBezTo>
                    <a:pt x="29207" y="8764"/>
                    <a:pt x="29081" y="8387"/>
                    <a:pt x="28908" y="8052"/>
                  </a:cubicBezTo>
                  <a:cubicBezTo>
                    <a:pt x="28827" y="7895"/>
                    <a:pt x="28704" y="7774"/>
                    <a:pt x="28610" y="7627"/>
                  </a:cubicBezTo>
                  <a:cubicBezTo>
                    <a:pt x="28497" y="7450"/>
                    <a:pt x="28428" y="7242"/>
                    <a:pt x="28367" y="7042"/>
                  </a:cubicBezTo>
                  <a:cubicBezTo>
                    <a:pt x="28260" y="6687"/>
                    <a:pt x="28175" y="6329"/>
                    <a:pt x="28032" y="5986"/>
                  </a:cubicBezTo>
                  <a:cubicBezTo>
                    <a:pt x="27891" y="5642"/>
                    <a:pt x="27712" y="5314"/>
                    <a:pt x="27502" y="5009"/>
                  </a:cubicBezTo>
                  <a:cubicBezTo>
                    <a:pt x="27286" y="4700"/>
                    <a:pt x="27025" y="4448"/>
                    <a:pt x="26775" y="4171"/>
                  </a:cubicBezTo>
                  <a:cubicBezTo>
                    <a:pt x="26530" y="3899"/>
                    <a:pt x="26355" y="3576"/>
                    <a:pt x="26143" y="3281"/>
                  </a:cubicBezTo>
                  <a:cubicBezTo>
                    <a:pt x="25911" y="2964"/>
                    <a:pt x="25641" y="2675"/>
                    <a:pt x="25340" y="2421"/>
                  </a:cubicBezTo>
                  <a:cubicBezTo>
                    <a:pt x="24750" y="1925"/>
                    <a:pt x="23993" y="1686"/>
                    <a:pt x="23273" y="1449"/>
                  </a:cubicBezTo>
                  <a:cubicBezTo>
                    <a:pt x="22509" y="1195"/>
                    <a:pt x="21748" y="904"/>
                    <a:pt x="20937" y="849"/>
                  </a:cubicBezTo>
                  <a:cubicBezTo>
                    <a:pt x="20496" y="819"/>
                    <a:pt x="20053" y="772"/>
                    <a:pt x="19611" y="753"/>
                  </a:cubicBezTo>
                  <a:cubicBezTo>
                    <a:pt x="19436" y="745"/>
                    <a:pt x="19262" y="742"/>
                    <a:pt x="19087" y="742"/>
                  </a:cubicBezTo>
                  <a:cubicBezTo>
                    <a:pt x="18829" y="742"/>
                    <a:pt x="18571" y="748"/>
                    <a:pt x="18314" y="748"/>
                  </a:cubicBezTo>
                  <a:cubicBezTo>
                    <a:pt x="17819" y="747"/>
                    <a:pt x="17322" y="742"/>
                    <a:pt x="16826" y="742"/>
                  </a:cubicBezTo>
                  <a:cubicBezTo>
                    <a:pt x="16439" y="742"/>
                    <a:pt x="16052" y="745"/>
                    <a:pt x="15665" y="756"/>
                  </a:cubicBezTo>
                  <a:cubicBezTo>
                    <a:pt x="14793" y="780"/>
                    <a:pt x="13931" y="882"/>
                    <a:pt x="13071" y="1027"/>
                  </a:cubicBezTo>
                  <a:cubicBezTo>
                    <a:pt x="12218" y="1172"/>
                    <a:pt x="11355" y="1332"/>
                    <a:pt x="10520" y="1569"/>
                  </a:cubicBezTo>
                  <a:cubicBezTo>
                    <a:pt x="10128" y="1681"/>
                    <a:pt x="9748" y="1825"/>
                    <a:pt x="9374" y="1987"/>
                  </a:cubicBezTo>
                  <a:cubicBezTo>
                    <a:pt x="9016" y="2143"/>
                    <a:pt x="8617" y="2274"/>
                    <a:pt x="8298" y="2506"/>
                  </a:cubicBezTo>
                  <a:cubicBezTo>
                    <a:pt x="8171" y="2598"/>
                    <a:pt x="8078" y="2723"/>
                    <a:pt x="7961" y="2824"/>
                  </a:cubicBezTo>
                  <a:cubicBezTo>
                    <a:pt x="7799" y="2964"/>
                    <a:pt x="7595" y="3055"/>
                    <a:pt x="7406" y="3150"/>
                  </a:cubicBezTo>
                  <a:cubicBezTo>
                    <a:pt x="7045" y="3334"/>
                    <a:pt x="6709" y="3551"/>
                    <a:pt x="6373" y="3776"/>
                  </a:cubicBezTo>
                  <a:cubicBezTo>
                    <a:pt x="6021" y="4012"/>
                    <a:pt x="5653" y="4220"/>
                    <a:pt x="5299" y="4452"/>
                  </a:cubicBezTo>
                  <a:cubicBezTo>
                    <a:pt x="4986" y="4657"/>
                    <a:pt x="4701" y="4898"/>
                    <a:pt x="4360" y="5060"/>
                  </a:cubicBezTo>
                  <a:cubicBezTo>
                    <a:pt x="4027" y="5220"/>
                    <a:pt x="3706" y="5364"/>
                    <a:pt x="3419" y="5602"/>
                  </a:cubicBezTo>
                  <a:cubicBezTo>
                    <a:pt x="3135" y="5838"/>
                    <a:pt x="2871" y="6099"/>
                    <a:pt x="2572" y="6315"/>
                  </a:cubicBezTo>
                  <a:cubicBezTo>
                    <a:pt x="2305" y="6507"/>
                    <a:pt x="2017" y="6663"/>
                    <a:pt x="1770" y="6880"/>
                  </a:cubicBezTo>
                  <a:cubicBezTo>
                    <a:pt x="1860" y="6537"/>
                    <a:pt x="1938" y="6192"/>
                    <a:pt x="1845" y="5840"/>
                  </a:cubicBezTo>
                  <a:cubicBezTo>
                    <a:pt x="1837" y="5809"/>
                    <a:pt x="1821" y="5780"/>
                    <a:pt x="1800" y="5756"/>
                  </a:cubicBezTo>
                  <a:cubicBezTo>
                    <a:pt x="1873" y="5708"/>
                    <a:pt x="1946" y="5660"/>
                    <a:pt x="2019" y="5613"/>
                  </a:cubicBezTo>
                  <a:cubicBezTo>
                    <a:pt x="2342" y="5403"/>
                    <a:pt x="2655" y="5178"/>
                    <a:pt x="2981" y="4972"/>
                  </a:cubicBezTo>
                  <a:cubicBezTo>
                    <a:pt x="3682" y="4530"/>
                    <a:pt x="4401" y="4112"/>
                    <a:pt x="5109" y="3682"/>
                  </a:cubicBezTo>
                  <a:cubicBezTo>
                    <a:pt x="5801" y="3262"/>
                    <a:pt x="6560" y="2989"/>
                    <a:pt x="7277" y="2621"/>
                  </a:cubicBezTo>
                  <a:cubicBezTo>
                    <a:pt x="7635" y="2438"/>
                    <a:pt x="7993" y="2258"/>
                    <a:pt x="8358" y="2089"/>
                  </a:cubicBezTo>
                  <a:cubicBezTo>
                    <a:pt x="8720" y="1921"/>
                    <a:pt x="9066" y="1717"/>
                    <a:pt x="9442" y="1582"/>
                  </a:cubicBezTo>
                  <a:cubicBezTo>
                    <a:pt x="9830" y="1442"/>
                    <a:pt x="10228" y="1333"/>
                    <a:pt x="10619" y="1204"/>
                  </a:cubicBezTo>
                  <a:cubicBezTo>
                    <a:pt x="11009" y="1073"/>
                    <a:pt x="11405" y="966"/>
                    <a:pt x="11807" y="881"/>
                  </a:cubicBezTo>
                  <a:cubicBezTo>
                    <a:pt x="12209" y="797"/>
                    <a:pt x="12609" y="695"/>
                    <a:pt x="13012" y="627"/>
                  </a:cubicBezTo>
                  <a:cubicBezTo>
                    <a:pt x="13414" y="560"/>
                    <a:pt x="13821" y="543"/>
                    <a:pt x="14228" y="538"/>
                  </a:cubicBezTo>
                  <a:cubicBezTo>
                    <a:pt x="14350" y="536"/>
                    <a:pt x="14473" y="536"/>
                    <a:pt x="14596" y="536"/>
                  </a:cubicBezTo>
                  <a:cubicBezTo>
                    <a:pt x="14612" y="536"/>
                    <a:pt x="14628" y="536"/>
                    <a:pt x="14645" y="536"/>
                  </a:cubicBezTo>
                  <a:cubicBezTo>
                    <a:pt x="14923" y="536"/>
                    <a:pt x="15201" y="536"/>
                    <a:pt x="15479" y="519"/>
                  </a:cubicBezTo>
                  <a:cubicBezTo>
                    <a:pt x="15899" y="495"/>
                    <a:pt x="16318" y="451"/>
                    <a:pt x="16739" y="440"/>
                  </a:cubicBezTo>
                  <a:cubicBezTo>
                    <a:pt x="17029" y="431"/>
                    <a:pt x="17319" y="429"/>
                    <a:pt x="17609" y="429"/>
                  </a:cubicBezTo>
                  <a:close/>
                  <a:moveTo>
                    <a:pt x="16663" y="1089"/>
                  </a:moveTo>
                  <a:cubicBezTo>
                    <a:pt x="17105" y="1089"/>
                    <a:pt x="17548" y="1094"/>
                    <a:pt x="17991" y="1094"/>
                  </a:cubicBezTo>
                  <a:lnTo>
                    <a:pt x="19288" y="1094"/>
                  </a:lnTo>
                  <a:cubicBezTo>
                    <a:pt x="19714" y="1094"/>
                    <a:pt x="20135" y="1146"/>
                    <a:pt x="20560" y="1176"/>
                  </a:cubicBezTo>
                  <a:cubicBezTo>
                    <a:pt x="20976" y="1205"/>
                    <a:pt x="21374" y="1237"/>
                    <a:pt x="21779" y="1340"/>
                  </a:cubicBezTo>
                  <a:cubicBezTo>
                    <a:pt x="22158" y="1436"/>
                    <a:pt x="22528" y="1565"/>
                    <a:pt x="22898" y="1691"/>
                  </a:cubicBezTo>
                  <a:cubicBezTo>
                    <a:pt x="23611" y="1932"/>
                    <a:pt x="24380" y="2134"/>
                    <a:pt x="24993" y="2592"/>
                  </a:cubicBezTo>
                  <a:cubicBezTo>
                    <a:pt x="25294" y="2816"/>
                    <a:pt x="25580" y="3115"/>
                    <a:pt x="25804" y="3415"/>
                  </a:cubicBezTo>
                  <a:cubicBezTo>
                    <a:pt x="26019" y="3701"/>
                    <a:pt x="26193" y="4016"/>
                    <a:pt x="26416" y="4297"/>
                  </a:cubicBezTo>
                  <a:cubicBezTo>
                    <a:pt x="26647" y="4585"/>
                    <a:pt x="26928" y="4822"/>
                    <a:pt x="27144" y="5121"/>
                  </a:cubicBezTo>
                  <a:cubicBezTo>
                    <a:pt x="27358" y="5418"/>
                    <a:pt x="27538" y="5736"/>
                    <a:pt x="27681" y="6073"/>
                  </a:cubicBezTo>
                  <a:cubicBezTo>
                    <a:pt x="27828" y="6417"/>
                    <a:pt x="27910" y="6779"/>
                    <a:pt x="28018" y="7137"/>
                  </a:cubicBezTo>
                  <a:cubicBezTo>
                    <a:pt x="28068" y="7305"/>
                    <a:pt x="28128" y="7468"/>
                    <a:pt x="28202" y="7628"/>
                  </a:cubicBezTo>
                  <a:cubicBezTo>
                    <a:pt x="28285" y="7807"/>
                    <a:pt x="28406" y="7939"/>
                    <a:pt x="28515" y="8099"/>
                  </a:cubicBezTo>
                  <a:cubicBezTo>
                    <a:pt x="28608" y="8237"/>
                    <a:pt x="28668" y="8396"/>
                    <a:pt x="28726" y="8550"/>
                  </a:cubicBezTo>
                  <a:cubicBezTo>
                    <a:pt x="28802" y="8752"/>
                    <a:pt x="28883" y="8952"/>
                    <a:pt x="28953" y="9157"/>
                  </a:cubicBezTo>
                  <a:cubicBezTo>
                    <a:pt x="29087" y="9548"/>
                    <a:pt x="29195" y="9949"/>
                    <a:pt x="29278" y="10354"/>
                  </a:cubicBezTo>
                  <a:cubicBezTo>
                    <a:pt x="29360" y="10748"/>
                    <a:pt x="29440" y="11130"/>
                    <a:pt x="29559" y="11515"/>
                  </a:cubicBezTo>
                  <a:cubicBezTo>
                    <a:pt x="29682" y="11914"/>
                    <a:pt x="29764" y="12326"/>
                    <a:pt x="29802" y="12742"/>
                  </a:cubicBezTo>
                  <a:cubicBezTo>
                    <a:pt x="29837" y="13133"/>
                    <a:pt x="29883" y="13500"/>
                    <a:pt x="29982" y="13880"/>
                  </a:cubicBezTo>
                  <a:cubicBezTo>
                    <a:pt x="30079" y="14255"/>
                    <a:pt x="30178" y="14630"/>
                    <a:pt x="30207" y="15019"/>
                  </a:cubicBezTo>
                  <a:cubicBezTo>
                    <a:pt x="30240" y="15433"/>
                    <a:pt x="30221" y="15854"/>
                    <a:pt x="30221" y="16269"/>
                  </a:cubicBezTo>
                  <a:cubicBezTo>
                    <a:pt x="30221" y="16698"/>
                    <a:pt x="30256" y="17112"/>
                    <a:pt x="30295" y="17536"/>
                  </a:cubicBezTo>
                  <a:cubicBezTo>
                    <a:pt x="30334" y="17950"/>
                    <a:pt x="30329" y="18373"/>
                    <a:pt x="30328" y="18788"/>
                  </a:cubicBezTo>
                  <a:cubicBezTo>
                    <a:pt x="30326" y="19151"/>
                    <a:pt x="30317" y="19571"/>
                    <a:pt x="30146" y="19900"/>
                  </a:cubicBezTo>
                  <a:cubicBezTo>
                    <a:pt x="30071" y="20040"/>
                    <a:pt x="29953" y="20145"/>
                    <a:pt x="29856" y="20269"/>
                  </a:cubicBezTo>
                  <a:cubicBezTo>
                    <a:pt x="29742" y="20415"/>
                    <a:pt x="29650" y="20574"/>
                    <a:pt x="29539" y="20722"/>
                  </a:cubicBezTo>
                  <a:cubicBezTo>
                    <a:pt x="29440" y="20853"/>
                    <a:pt x="29314" y="20952"/>
                    <a:pt x="29200" y="21069"/>
                  </a:cubicBezTo>
                  <a:cubicBezTo>
                    <a:pt x="29059" y="21217"/>
                    <a:pt x="28932" y="21378"/>
                    <a:pt x="28791" y="21524"/>
                  </a:cubicBezTo>
                  <a:cubicBezTo>
                    <a:pt x="28511" y="21816"/>
                    <a:pt x="28165" y="22038"/>
                    <a:pt x="27861" y="22302"/>
                  </a:cubicBezTo>
                  <a:cubicBezTo>
                    <a:pt x="27557" y="22566"/>
                    <a:pt x="27278" y="22852"/>
                    <a:pt x="26972" y="23112"/>
                  </a:cubicBezTo>
                  <a:cubicBezTo>
                    <a:pt x="26830" y="23233"/>
                    <a:pt x="26688" y="23351"/>
                    <a:pt x="26521" y="23439"/>
                  </a:cubicBezTo>
                  <a:cubicBezTo>
                    <a:pt x="26352" y="23528"/>
                    <a:pt x="26176" y="23599"/>
                    <a:pt x="26015" y="23704"/>
                  </a:cubicBezTo>
                  <a:cubicBezTo>
                    <a:pt x="25694" y="23913"/>
                    <a:pt x="25384" y="24133"/>
                    <a:pt x="25058" y="24338"/>
                  </a:cubicBezTo>
                  <a:cubicBezTo>
                    <a:pt x="24722" y="24548"/>
                    <a:pt x="24391" y="24769"/>
                    <a:pt x="24044" y="24964"/>
                  </a:cubicBezTo>
                  <a:cubicBezTo>
                    <a:pt x="23696" y="25161"/>
                    <a:pt x="23329" y="25305"/>
                    <a:pt x="22960" y="25458"/>
                  </a:cubicBezTo>
                  <a:cubicBezTo>
                    <a:pt x="22780" y="25533"/>
                    <a:pt x="22604" y="25625"/>
                    <a:pt x="22420" y="25690"/>
                  </a:cubicBezTo>
                  <a:cubicBezTo>
                    <a:pt x="22243" y="25752"/>
                    <a:pt x="22072" y="25805"/>
                    <a:pt x="21904" y="25891"/>
                  </a:cubicBezTo>
                  <a:cubicBezTo>
                    <a:pt x="21568" y="26062"/>
                    <a:pt x="21212" y="26182"/>
                    <a:pt x="20865" y="26333"/>
                  </a:cubicBezTo>
                  <a:cubicBezTo>
                    <a:pt x="20490" y="26496"/>
                    <a:pt x="20102" y="26600"/>
                    <a:pt x="19709" y="26711"/>
                  </a:cubicBezTo>
                  <a:cubicBezTo>
                    <a:pt x="19323" y="26820"/>
                    <a:pt x="18938" y="26941"/>
                    <a:pt x="18555" y="27064"/>
                  </a:cubicBezTo>
                  <a:cubicBezTo>
                    <a:pt x="18194" y="27180"/>
                    <a:pt x="17856" y="27344"/>
                    <a:pt x="17488" y="27442"/>
                  </a:cubicBezTo>
                  <a:cubicBezTo>
                    <a:pt x="17114" y="27541"/>
                    <a:pt x="16735" y="27632"/>
                    <a:pt x="16353" y="27695"/>
                  </a:cubicBezTo>
                  <a:cubicBezTo>
                    <a:pt x="15951" y="27760"/>
                    <a:pt x="15546" y="27803"/>
                    <a:pt x="15146" y="27876"/>
                  </a:cubicBezTo>
                  <a:cubicBezTo>
                    <a:pt x="14740" y="27951"/>
                    <a:pt x="14344" y="28068"/>
                    <a:pt x="13939" y="28145"/>
                  </a:cubicBezTo>
                  <a:cubicBezTo>
                    <a:pt x="13537" y="28219"/>
                    <a:pt x="13134" y="28275"/>
                    <a:pt x="12729" y="28328"/>
                  </a:cubicBezTo>
                  <a:cubicBezTo>
                    <a:pt x="12336" y="28379"/>
                    <a:pt x="11942" y="28447"/>
                    <a:pt x="11547" y="28480"/>
                  </a:cubicBezTo>
                  <a:cubicBezTo>
                    <a:pt x="11365" y="28495"/>
                    <a:pt x="11181" y="28499"/>
                    <a:pt x="10997" y="28499"/>
                  </a:cubicBezTo>
                  <a:cubicBezTo>
                    <a:pt x="10762" y="28499"/>
                    <a:pt x="10527" y="28492"/>
                    <a:pt x="10294" y="28492"/>
                  </a:cubicBezTo>
                  <a:lnTo>
                    <a:pt x="9003" y="28492"/>
                  </a:lnTo>
                  <a:cubicBezTo>
                    <a:pt x="8329" y="28492"/>
                    <a:pt x="7653" y="28507"/>
                    <a:pt x="6978" y="28507"/>
                  </a:cubicBezTo>
                  <a:cubicBezTo>
                    <a:pt x="6817" y="28507"/>
                    <a:pt x="6656" y="28506"/>
                    <a:pt x="6496" y="28504"/>
                  </a:cubicBezTo>
                  <a:cubicBezTo>
                    <a:pt x="6157" y="28500"/>
                    <a:pt x="5887" y="28324"/>
                    <a:pt x="5694" y="28052"/>
                  </a:cubicBezTo>
                  <a:cubicBezTo>
                    <a:pt x="5595" y="27913"/>
                    <a:pt x="5514" y="27761"/>
                    <a:pt x="5415" y="27622"/>
                  </a:cubicBezTo>
                  <a:cubicBezTo>
                    <a:pt x="5298" y="27456"/>
                    <a:pt x="5172" y="27298"/>
                    <a:pt x="5049" y="27138"/>
                  </a:cubicBezTo>
                  <a:cubicBezTo>
                    <a:pt x="4994" y="27067"/>
                    <a:pt x="4941" y="26996"/>
                    <a:pt x="4887" y="26924"/>
                  </a:cubicBezTo>
                  <a:cubicBezTo>
                    <a:pt x="4878" y="26901"/>
                    <a:pt x="4869" y="26878"/>
                    <a:pt x="4860" y="26855"/>
                  </a:cubicBezTo>
                  <a:cubicBezTo>
                    <a:pt x="4719" y="26498"/>
                    <a:pt x="4657" y="26128"/>
                    <a:pt x="4543" y="25765"/>
                  </a:cubicBezTo>
                  <a:cubicBezTo>
                    <a:pt x="4484" y="25581"/>
                    <a:pt x="4393" y="25413"/>
                    <a:pt x="4320" y="25235"/>
                  </a:cubicBezTo>
                  <a:cubicBezTo>
                    <a:pt x="4248" y="25057"/>
                    <a:pt x="4186" y="24870"/>
                    <a:pt x="4128" y="24686"/>
                  </a:cubicBezTo>
                  <a:cubicBezTo>
                    <a:pt x="4004" y="24304"/>
                    <a:pt x="3869" y="23931"/>
                    <a:pt x="3717" y="23561"/>
                  </a:cubicBezTo>
                  <a:cubicBezTo>
                    <a:pt x="3565" y="23193"/>
                    <a:pt x="3412" y="22824"/>
                    <a:pt x="3314" y="22437"/>
                  </a:cubicBezTo>
                  <a:cubicBezTo>
                    <a:pt x="3105" y="21608"/>
                    <a:pt x="2965" y="20763"/>
                    <a:pt x="2794" y="19925"/>
                  </a:cubicBezTo>
                  <a:cubicBezTo>
                    <a:pt x="2711" y="19520"/>
                    <a:pt x="2598" y="19119"/>
                    <a:pt x="2507" y="18715"/>
                  </a:cubicBezTo>
                  <a:cubicBezTo>
                    <a:pt x="2415" y="18310"/>
                    <a:pt x="2346" y="17903"/>
                    <a:pt x="2245" y="17501"/>
                  </a:cubicBezTo>
                  <a:cubicBezTo>
                    <a:pt x="2043" y="16697"/>
                    <a:pt x="1777" y="15904"/>
                    <a:pt x="1636" y="15086"/>
                  </a:cubicBezTo>
                  <a:cubicBezTo>
                    <a:pt x="1567" y="14686"/>
                    <a:pt x="1576" y="14288"/>
                    <a:pt x="1569" y="13882"/>
                  </a:cubicBezTo>
                  <a:cubicBezTo>
                    <a:pt x="1561" y="13453"/>
                    <a:pt x="1539" y="13022"/>
                    <a:pt x="1487" y="12596"/>
                  </a:cubicBezTo>
                  <a:cubicBezTo>
                    <a:pt x="1461" y="12385"/>
                    <a:pt x="1417" y="12176"/>
                    <a:pt x="1388" y="11966"/>
                  </a:cubicBezTo>
                  <a:cubicBezTo>
                    <a:pt x="1360" y="11767"/>
                    <a:pt x="1397" y="11568"/>
                    <a:pt x="1353" y="11367"/>
                  </a:cubicBezTo>
                  <a:cubicBezTo>
                    <a:pt x="1311" y="11179"/>
                    <a:pt x="1259" y="11020"/>
                    <a:pt x="1260" y="10823"/>
                  </a:cubicBezTo>
                  <a:cubicBezTo>
                    <a:pt x="1261" y="10621"/>
                    <a:pt x="1274" y="10420"/>
                    <a:pt x="1274" y="10219"/>
                  </a:cubicBezTo>
                  <a:cubicBezTo>
                    <a:pt x="1274" y="10025"/>
                    <a:pt x="1274" y="9831"/>
                    <a:pt x="1274" y="9636"/>
                  </a:cubicBezTo>
                  <a:cubicBezTo>
                    <a:pt x="1274" y="9454"/>
                    <a:pt x="1308" y="9278"/>
                    <a:pt x="1326" y="9097"/>
                  </a:cubicBezTo>
                  <a:cubicBezTo>
                    <a:pt x="1363" y="8720"/>
                    <a:pt x="1471" y="8360"/>
                    <a:pt x="1556" y="7992"/>
                  </a:cubicBezTo>
                  <a:cubicBezTo>
                    <a:pt x="1610" y="7759"/>
                    <a:pt x="1640" y="7523"/>
                    <a:pt x="1681" y="7288"/>
                  </a:cubicBezTo>
                  <a:cubicBezTo>
                    <a:pt x="1912" y="7021"/>
                    <a:pt x="2208" y="6834"/>
                    <a:pt x="2509" y="6655"/>
                  </a:cubicBezTo>
                  <a:cubicBezTo>
                    <a:pt x="2828" y="6465"/>
                    <a:pt x="3109" y="6214"/>
                    <a:pt x="3393" y="5975"/>
                  </a:cubicBezTo>
                  <a:cubicBezTo>
                    <a:pt x="3535" y="5857"/>
                    <a:pt x="3675" y="5735"/>
                    <a:pt x="3833" y="5639"/>
                  </a:cubicBezTo>
                  <a:cubicBezTo>
                    <a:pt x="4000" y="5537"/>
                    <a:pt x="4180" y="5462"/>
                    <a:pt x="4357" y="5381"/>
                  </a:cubicBezTo>
                  <a:cubicBezTo>
                    <a:pt x="4704" y="5225"/>
                    <a:pt x="5000" y="5020"/>
                    <a:pt x="5312" y="4804"/>
                  </a:cubicBezTo>
                  <a:cubicBezTo>
                    <a:pt x="5639" y="4577"/>
                    <a:pt x="5993" y="4394"/>
                    <a:pt x="6326" y="4176"/>
                  </a:cubicBezTo>
                  <a:cubicBezTo>
                    <a:pt x="6664" y="3954"/>
                    <a:pt x="6998" y="3718"/>
                    <a:pt x="7357" y="3529"/>
                  </a:cubicBezTo>
                  <a:cubicBezTo>
                    <a:pt x="7677" y="3361"/>
                    <a:pt x="8019" y="3226"/>
                    <a:pt x="8277" y="2964"/>
                  </a:cubicBezTo>
                  <a:cubicBezTo>
                    <a:pt x="8555" y="2684"/>
                    <a:pt x="8901" y="2541"/>
                    <a:pt x="9261" y="2392"/>
                  </a:cubicBezTo>
                  <a:cubicBezTo>
                    <a:pt x="9638" y="2234"/>
                    <a:pt x="10011" y="2076"/>
                    <a:pt x="10402" y="1957"/>
                  </a:cubicBezTo>
                  <a:cubicBezTo>
                    <a:pt x="11197" y="1715"/>
                    <a:pt x="12030" y="1561"/>
                    <a:pt x="12848" y="1414"/>
                  </a:cubicBezTo>
                  <a:cubicBezTo>
                    <a:pt x="13697" y="1262"/>
                    <a:pt x="14547" y="1145"/>
                    <a:pt x="15409" y="1110"/>
                  </a:cubicBezTo>
                  <a:cubicBezTo>
                    <a:pt x="15827" y="1093"/>
                    <a:pt x="16245" y="1089"/>
                    <a:pt x="16663" y="1089"/>
                  </a:cubicBezTo>
                  <a:close/>
                  <a:moveTo>
                    <a:pt x="12061" y="28817"/>
                  </a:moveTo>
                  <a:lnTo>
                    <a:pt x="12061" y="28817"/>
                  </a:lnTo>
                  <a:cubicBezTo>
                    <a:pt x="12043" y="28820"/>
                    <a:pt x="12026" y="28826"/>
                    <a:pt x="12008" y="28829"/>
                  </a:cubicBezTo>
                  <a:cubicBezTo>
                    <a:pt x="11927" y="28844"/>
                    <a:pt x="11843" y="28854"/>
                    <a:pt x="11760" y="28855"/>
                  </a:cubicBezTo>
                  <a:lnTo>
                    <a:pt x="11759" y="28855"/>
                  </a:lnTo>
                  <a:cubicBezTo>
                    <a:pt x="11860" y="28844"/>
                    <a:pt x="11960" y="28831"/>
                    <a:pt x="12061" y="28817"/>
                  </a:cubicBezTo>
                  <a:close/>
                  <a:moveTo>
                    <a:pt x="6269" y="28883"/>
                  </a:moveTo>
                  <a:lnTo>
                    <a:pt x="6269" y="28883"/>
                  </a:lnTo>
                  <a:cubicBezTo>
                    <a:pt x="6287" y="28885"/>
                    <a:pt x="6305" y="28888"/>
                    <a:pt x="6322" y="28891"/>
                  </a:cubicBezTo>
                  <a:cubicBezTo>
                    <a:pt x="6385" y="28898"/>
                    <a:pt x="6448" y="28901"/>
                    <a:pt x="6512" y="28901"/>
                  </a:cubicBezTo>
                  <a:cubicBezTo>
                    <a:pt x="6641" y="28901"/>
                    <a:pt x="6771" y="28890"/>
                    <a:pt x="6900" y="28888"/>
                  </a:cubicBezTo>
                  <a:cubicBezTo>
                    <a:pt x="6974" y="28888"/>
                    <a:pt x="7047" y="28888"/>
                    <a:pt x="7121" y="28888"/>
                  </a:cubicBezTo>
                  <a:cubicBezTo>
                    <a:pt x="7268" y="28888"/>
                    <a:pt x="7415" y="28888"/>
                    <a:pt x="7562" y="28888"/>
                  </a:cubicBezTo>
                  <a:lnTo>
                    <a:pt x="10163" y="28888"/>
                  </a:lnTo>
                  <a:cubicBezTo>
                    <a:pt x="10425" y="28888"/>
                    <a:pt x="10689" y="28896"/>
                    <a:pt x="10952" y="28896"/>
                  </a:cubicBezTo>
                  <a:cubicBezTo>
                    <a:pt x="11075" y="28896"/>
                    <a:pt x="11198" y="28895"/>
                    <a:pt x="11321" y="28890"/>
                  </a:cubicBezTo>
                  <a:lnTo>
                    <a:pt x="11321" y="28890"/>
                  </a:lnTo>
                  <a:cubicBezTo>
                    <a:pt x="11177" y="28922"/>
                    <a:pt x="11043" y="28981"/>
                    <a:pt x="10893" y="28981"/>
                  </a:cubicBezTo>
                  <a:cubicBezTo>
                    <a:pt x="10883" y="28981"/>
                    <a:pt x="10872" y="28980"/>
                    <a:pt x="10861" y="28980"/>
                  </a:cubicBezTo>
                  <a:lnTo>
                    <a:pt x="10860" y="28980"/>
                  </a:lnTo>
                  <a:cubicBezTo>
                    <a:pt x="10802" y="28977"/>
                    <a:pt x="10747" y="28975"/>
                    <a:pt x="10692" y="28975"/>
                  </a:cubicBezTo>
                  <a:cubicBezTo>
                    <a:pt x="10548" y="28975"/>
                    <a:pt x="10411" y="28986"/>
                    <a:pt x="10262" y="29015"/>
                  </a:cubicBezTo>
                  <a:cubicBezTo>
                    <a:pt x="9870" y="29092"/>
                    <a:pt x="9468" y="29100"/>
                    <a:pt x="9073" y="29161"/>
                  </a:cubicBezTo>
                  <a:cubicBezTo>
                    <a:pt x="8886" y="29189"/>
                    <a:pt x="8704" y="29228"/>
                    <a:pt x="8513" y="29236"/>
                  </a:cubicBezTo>
                  <a:cubicBezTo>
                    <a:pt x="8438" y="29239"/>
                    <a:pt x="8362" y="29240"/>
                    <a:pt x="8287" y="29240"/>
                  </a:cubicBezTo>
                  <a:cubicBezTo>
                    <a:pt x="8233" y="29240"/>
                    <a:pt x="8179" y="29240"/>
                    <a:pt x="8124" y="29240"/>
                  </a:cubicBezTo>
                  <a:cubicBezTo>
                    <a:pt x="8021" y="29240"/>
                    <a:pt x="7918" y="29241"/>
                    <a:pt x="7815" y="29248"/>
                  </a:cubicBezTo>
                  <a:cubicBezTo>
                    <a:pt x="7641" y="29259"/>
                    <a:pt x="7468" y="29289"/>
                    <a:pt x="7299" y="29335"/>
                  </a:cubicBezTo>
                  <a:cubicBezTo>
                    <a:pt x="7192" y="29362"/>
                    <a:pt x="7081" y="29395"/>
                    <a:pt x="6973" y="29395"/>
                  </a:cubicBezTo>
                  <a:cubicBezTo>
                    <a:pt x="6908" y="29395"/>
                    <a:pt x="6844" y="29384"/>
                    <a:pt x="6783" y="29353"/>
                  </a:cubicBezTo>
                  <a:cubicBezTo>
                    <a:pt x="6581" y="29252"/>
                    <a:pt x="6423" y="29061"/>
                    <a:pt x="6269" y="28883"/>
                  </a:cubicBezTo>
                  <a:close/>
                  <a:moveTo>
                    <a:pt x="17536" y="0"/>
                  </a:moveTo>
                  <a:cubicBezTo>
                    <a:pt x="17185" y="0"/>
                    <a:pt x="16835" y="6"/>
                    <a:pt x="16487" y="25"/>
                  </a:cubicBezTo>
                  <a:cubicBezTo>
                    <a:pt x="16055" y="47"/>
                    <a:pt x="15626" y="93"/>
                    <a:pt x="15195" y="107"/>
                  </a:cubicBezTo>
                  <a:cubicBezTo>
                    <a:pt x="15048" y="112"/>
                    <a:pt x="14902" y="113"/>
                    <a:pt x="14755" y="113"/>
                  </a:cubicBezTo>
                  <a:cubicBezTo>
                    <a:pt x="14631" y="113"/>
                    <a:pt x="14508" y="112"/>
                    <a:pt x="14384" y="112"/>
                  </a:cubicBezTo>
                  <a:cubicBezTo>
                    <a:pt x="14231" y="112"/>
                    <a:pt x="14077" y="114"/>
                    <a:pt x="13923" y="119"/>
                  </a:cubicBezTo>
                  <a:cubicBezTo>
                    <a:pt x="13085" y="148"/>
                    <a:pt x="12269" y="339"/>
                    <a:pt x="11453" y="520"/>
                  </a:cubicBezTo>
                  <a:cubicBezTo>
                    <a:pt x="11048" y="610"/>
                    <a:pt x="10660" y="747"/>
                    <a:pt x="10264" y="870"/>
                  </a:cubicBezTo>
                  <a:cubicBezTo>
                    <a:pt x="9858" y="998"/>
                    <a:pt x="9445" y="1111"/>
                    <a:pt x="9054" y="1279"/>
                  </a:cubicBezTo>
                  <a:cubicBezTo>
                    <a:pt x="8678" y="1440"/>
                    <a:pt x="8319" y="1637"/>
                    <a:pt x="7948" y="1808"/>
                  </a:cubicBezTo>
                  <a:cubicBezTo>
                    <a:pt x="7573" y="1982"/>
                    <a:pt x="7210" y="2180"/>
                    <a:pt x="6840" y="2364"/>
                  </a:cubicBezTo>
                  <a:cubicBezTo>
                    <a:pt x="6460" y="2553"/>
                    <a:pt x="6063" y="2705"/>
                    <a:pt x="5679" y="2889"/>
                  </a:cubicBezTo>
                  <a:cubicBezTo>
                    <a:pt x="5321" y="3063"/>
                    <a:pt x="4973" y="3258"/>
                    <a:pt x="4638" y="3474"/>
                  </a:cubicBezTo>
                  <a:cubicBezTo>
                    <a:pt x="3919" y="3936"/>
                    <a:pt x="3160" y="4332"/>
                    <a:pt x="2450" y="4808"/>
                  </a:cubicBezTo>
                  <a:cubicBezTo>
                    <a:pt x="1866" y="5199"/>
                    <a:pt x="1193" y="5558"/>
                    <a:pt x="731" y="6097"/>
                  </a:cubicBezTo>
                  <a:cubicBezTo>
                    <a:pt x="488" y="6380"/>
                    <a:pt x="299" y="6707"/>
                    <a:pt x="207" y="7069"/>
                  </a:cubicBezTo>
                  <a:cubicBezTo>
                    <a:pt x="162" y="7256"/>
                    <a:pt x="141" y="7446"/>
                    <a:pt x="145" y="7638"/>
                  </a:cubicBezTo>
                  <a:cubicBezTo>
                    <a:pt x="148" y="7851"/>
                    <a:pt x="121" y="8034"/>
                    <a:pt x="80" y="8241"/>
                  </a:cubicBezTo>
                  <a:cubicBezTo>
                    <a:pt x="0" y="8642"/>
                    <a:pt x="45" y="9083"/>
                    <a:pt x="50" y="9490"/>
                  </a:cubicBezTo>
                  <a:cubicBezTo>
                    <a:pt x="56" y="9936"/>
                    <a:pt x="55" y="10384"/>
                    <a:pt x="56" y="10830"/>
                  </a:cubicBezTo>
                  <a:cubicBezTo>
                    <a:pt x="57" y="11282"/>
                    <a:pt x="57" y="11732"/>
                    <a:pt x="56" y="12183"/>
                  </a:cubicBezTo>
                  <a:cubicBezTo>
                    <a:pt x="55" y="12593"/>
                    <a:pt x="127" y="12990"/>
                    <a:pt x="207" y="13391"/>
                  </a:cubicBezTo>
                  <a:cubicBezTo>
                    <a:pt x="293" y="13829"/>
                    <a:pt x="313" y="14275"/>
                    <a:pt x="410" y="14712"/>
                  </a:cubicBezTo>
                  <a:cubicBezTo>
                    <a:pt x="502" y="15127"/>
                    <a:pt x="602" y="15541"/>
                    <a:pt x="703" y="15954"/>
                  </a:cubicBezTo>
                  <a:cubicBezTo>
                    <a:pt x="908" y="16783"/>
                    <a:pt x="1178" y="17605"/>
                    <a:pt x="1322" y="18448"/>
                  </a:cubicBezTo>
                  <a:cubicBezTo>
                    <a:pt x="1465" y="19290"/>
                    <a:pt x="1749" y="20080"/>
                    <a:pt x="1982" y="20898"/>
                  </a:cubicBezTo>
                  <a:cubicBezTo>
                    <a:pt x="2095" y="21294"/>
                    <a:pt x="2192" y="21694"/>
                    <a:pt x="2321" y="22086"/>
                  </a:cubicBezTo>
                  <a:cubicBezTo>
                    <a:pt x="2457" y="22502"/>
                    <a:pt x="2622" y="22908"/>
                    <a:pt x="2756" y="23325"/>
                  </a:cubicBezTo>
                  <a:cubicBezTo>
                    <a:pt x="2885" y="23726"/>
                    <a:pt x="2995" y="24130"/>
                    <a:pt x="3115" y="24533"/>
                  </a:cubicBezTo>
                  <a:cubicBezTo>
                    <a:pt x="3225" y="24898"/>
                    <a:pt x="3444" y="25204"/>
                    <a:pt x="3622" y="25537"/>
                  </a:cubicBezTo>
                  <a:cubicBezTo>
                    <a:pt x="3708" y="25699"/>
                    <a:pt x="3761" y="25873"/>
                    <a:pt x="3830" y="26041"/>
                  </a:cubicBezTo>
                  <a:cubicBezTo>
                    <a:pt x="3911" y="26240"/>
                    <a:pt x="4027" y="26405"/>
                    <a:pt x="4155" y="26576"/>
                  </a:cubicBezTo>
                  <a:cubicBezTo>
                    <a:pt x="4260" y="26715"/>
                    <a:pt x="4359" y="26858"/>
                    <a:pt x="4459" y="26999"/>
                  </a:cubicBezTo>
                  <a:cubicBezTo>
                    <a:pt x="4546" y="27215"/>
                    <a:pt x="4644" y="27427"/>
                    <a:pt x="4746" y="27633"/>
                  </a:cubicBezTo>
                  <a:cubicBezTo>
                    <a:pt x="4917" y="27978"/>
                    <a:pt x="5102" y="28287"/>
                    <a:pt x="5367" y="28566"/>
                  </a:cubicBezTo>
                  <a:cubicBezTo>
                    <a:pt x="5606" y="28817"/>
                    <a:pt x="5857" y="29056"/>
                    <a:pt x="6092" y="29311"/>
                  </a:cubicBezTo>
                  <a:cubicBezTo>
                    <a:pt x="6314" y="29550"/>
                    <a:pt x="6572" y="29800"/>
                    <a:pt x="6917" y="29819"/>
                  </a:cubicBezTo>
                  <a:cubicBezTo>
                    <a:pt x="6933" y="29820"/>
                    <a:pt x="6949" y="29820"/>
                    <a:pt x="6966" y="29820"/>
                  </a:cubicBezTo>
                  <a:cubicBezTo>
                    <a:pt x="7137" y="29820"/>
                    <a:pt x="7303" y="29772"/>
                    <a:pt x="7467" y="29729"/>
                  </a:cubicBezTo>
                  <a:cubicBezTo>
                    <a:pt x="7667" y="29677"/>
                    <a:pt x="7864" y="29666"/>
                    <a:pt x="8070" y="29664"/>
                  </a:cubicBezTo>
                  <a:cubicBezTo>
                    <a:pt x="8282" y="29662"/>
                    <a:pt x="8494" y="29668"/>
                    <a:pt x="8706" y="29647"/>
                  </a:cubicBezTo>
                  <a:cubicBezTo>
                    <a:pt x="8929" y="29624"/>
                    <a:pt x="9149" y="29571"/>
                    <a:pt x="9372" y="29544"/>
                  </a:cubicBezTo>
                  <a:cubicBezTo>
                    <a:pt x="9561" y="29522"/>
                    <a:pt x="9750" y="29512"/>
                    <a:pt x="9940" y="29494"/>
                  </a:cubicBezTo>
                  <a:cubicBezTo>
                    <a:pt x="10146" y="29476"/>
                    <a:pt x="10346" y="29416"/>
                    <a:pt x="10551" y="29394"/>
                  </a:cubicBezTo>
                  <a:cubicBezTo>
                    <a:pt x="10585" y="29390"/>
                    <a:pt x="10618" y="29388"/>
                    <a:pt x="10652" y="29388"/>
                  </a:cubicBezTo>
                  <a:cubicBezTo>
                    <a:pt x="10752" y="29388"/>
                    <a:pt x="10852" y="29401"/>
                    <a:pt x="10952" y="29401"/>
                  </a:cubicBezTo>
                  <a:cubicBezTo>
                    <a:pt x="11006" y="29401"/>
                    <a:pt x="11060" y="29397"/>
                    <a:pt x="11115" y="29386"/>
                  </a:cubicBezTo>
                  <a:cubicBezTo>
                    <a:pt x="11209" y="29367"/>
                    <a:pt x="11297" y="29330"/>
                    <a:pt x="11389" y="29308"/>
                  </a:cubicBezTo>
                  <a:cubicBezTo>
                    <a:pt x="11454" y="29292"/>
                    <a:pt x="11518" y="29289"/>
                    <a:pt x="11582" y="29289"/>
                  </a:cubicBezTo>
                  <a:cubicBezTo>
                    <a:pt x="11628" y="29289"/>
                    <a:pt x="11674" y="29291"/>
                    <a:pt x="11721" y="29291"/>
                  </a:cubicBezTo>
                  <a:cubicBezTo>
                    <a:pt x="11726" y="29291"/>
                    <a:pt x="11732" y="29291"/>
                    <a:pt x="11737" y="29291"/>
                  </a:cubicBezTo>
                  <a:cubicBezTo>
                    <a:pt x="12137" y="29286"/>
                    <a:pt x="12549" y="29141"/>
                    <a:pt x="12933" y="29039"/>
                  </a:cubicBezTo>
                  <a:cubicBezTo>
                    <a:pt x="13769" y="28818"/>
                    <a:pt x="14620" y="28660"/>
                    <a:pt x="15460" y="28453"/>
                  </a:cubicBezTo>
                  <a:cubicBezTo>
                    <a:pt x="16315" y="28243"/>
                    <a:pt x="17165" y="28016"/>
                    <a:pt x="18021" y="27814"/>
                  </a:cubicBezTo>
                  <a:cubicBezTo>
                    <a:pt x="18866" y="27616"/>
                    <a:pt x="19715" y="27443"/>
                    <a:pt x="20557" y="27233"/>
                  </a:cubicBezTo>
                  <a:cubicBezTo>
                    <a:pt x="21396" y="27023"/>
                    <a:pt x="22232" y="26802"/>
                    <a:pt x="23073" y="26598"/>
                  </a:cubicBezTo>
                  <a:cubicBezTo>
                    <a:pt x="23507" y="26493"/>
                    <a:pt x="23943" y="26398"/>
                    <a:pt x="24379" y="26298"/>
                  </a:cubicBezTo>
                  <a:cubicBezTo>
                    <a:pt x="24776" y="26207"/>
                    <a:pt x="25193" y="26134"/>
                    <a:pt x="25571" y="25980"/>
                  </a:cubicBezTo>
                  <a:cubicBezTo>
                    <a:pt x="25746" y="25908"/>
                    <a:pt x="25911" y="25818"/>
                    <a:pt x="26088" y="25752"/>
                  </a:cubicBezTo>
                  <a:cubicBezTo>
                    <a:pt x="26281" y="25680"/>
                    <a:pt x="26482" y="25633"/>
                    <a:pt x="26677" y="25564"/>
                  </a:cubicBezTo>
                  <a:cubicBezTo>
                    <a:pt x="27051" y="25428"/>
                    <a:pt x="27415" y="25265"/>
                    <a:pt x="27766" y="25076"/>
                  </a:cubicBezTo>
                  <a:cubicBezTo>
                    <a:pt x="28467" y="24704"/>
                    <a:pt x="29125" y="24256"/>
                    <a:pt x="29728" y="23739"/>
                  </a:cubicBezTo>
                  <a:cubicBezTo>
                    <a:pt x="30322" y="23231"/>
                    <a:pt x="30857" y="22658"/>
                    <a:pt x="31395" y="22092"/>
                  </a:cubicBezTo>
                  <a:cubicBezTo>
                    <a:pt x="31673" y="21800"/>
                    <a:pt x="31910" y="21483"/>
                    <a:pt x="32125" y="21141"/>
                  </a:cubicBezTo>
                  <a:cubicBezTo>
                    <a:pt x="32335" y="20804"/>
                    <a:pt x="32558" y="20484"/>
                    <a:pt x="32711" y="20115"/>
                  </a:cubicBezTo>
                  <a:cubicBezTo>
                    <a:pt x="33007" y="19400"/>
                    <a:pt x="33128" y="18612"/>
                    <a:pt x="33313" y="17864"/>
                  </a:cubicBezTo>
                  <a:cubicBezTo>
                    <a:pt x="33418" y="17444"/>
                    <a:pt x="33511" y="17022"/>
                    <a:pt x="33563" y="16591"/>
                  </a:cubicBezTo>
                  <a:cubicBezTo>
                    <a:pt x="33612" y="16168"/>
                    <a:pt x="33598" y="15740"/>
                    <a:pt x="33598" y="15314"/>
                  </a:cubicBezTo>
                  <a:cubicBezTo>
                    <a:pt x="33598" y="14865"/>
                    <a:pt x="33599" y="14418"/>
                    <a:pt x="33599" y="13970"/>
                  </a:cubicBezTo>
                  <a:cubicBezTo>
                    <a:pt x="33599" y="13565"/>
                    <a:pt x="33517" y="13173"/>
                    <a:pt x="33406" y="12784"/>
                  </a:cubicBezTo>
                  <a:cubicBezTo>
                    <a:pt x="33294" y="12394"/>
                    <a:pt x="33169" y="12010"/>
                    <a:pt x="33109" y="11606"/>
                  </a:cubicBezTo>
                  <a:cubicBezTo>
                    <a:pt x="33043" y="11166"/>
                    <a:pt x="33035" y="10719"/>
                    <a:pt x="32994" y="10276"/>
                  </a:cubicBezTo>
                  <a:cubicBezTo>
                    <a:pt x="32953" y="9858"/>
                    <a:pt x="32888" y="9442"/>
                    <a:pt x="32801" y="9030"/>
                  </a:cubicBezTo>
                  <a:cubicBezTo>
                    <a:pt x="32716" y="8624"/>
                    <a:pt x="32542" y="8283"/>
                    <a:pt x="32362" y="7914"/>
                  </a:cubicBezTo>
                  <a:cubicBezTo>
                    <a:pt x="32176" y="7537"/>
                    <a:pt x="32102" y="7121"/>
                    <a:pt x="31949" y="6732"/>
                  </a:cubicBezTo>
                  <a:cubicBezTo>
                    <a:pt x="31801" y="6354"/>
                    <a:pt x="31662" y="5968"/>
                    <a:pt x="31496" y="5597"/>
                  </a:cubicBezTo>
                  <a:cubicBezTo>
                    <a:pt x="31339" y="5244"/>
                    <a:pt x="31138" y="4902"/>
                    <a:pt x="30895" y="4600"/>
                  </a:cubicBezTo>
                  <a:cubicBezTo>
                    <a:pt x="30784" y="4462"/>
                    <a:pt x="30654" y="4344"/>
                    <a:pt x="30534" y="4214"/>
                  </a:cubicBezTo>
                  <a:cubicBezTo>
                    <a:pt x="30403" y="4070"/>
                    <a:pt x="30290" y="3913"/>
                    <a:pt x="30171" y="3759"/>
                  </a:cubicBezTo>
                  <a:cubicBezTo>
                    <a:pt x="29941" y="3464"/>
                    <a:pt x="29650" y="3235"/>
                    <a:pt x="29393" y="2964"/>
                  </a:cubicBezTo>
                  <a:cubicBezTo>
                    <a:pt x="29140" y="2698"/>
                    <a:pt x="28895" y="2424"/>
                    <a:pt x="28598" y="2206"/>
                  </a:cubicBezTo>
                  <a:cubicBezTo>
                    <a:pt x="27952" y="1735"/>
                    <a:pt x="27270" y="1326"/>
                    <a:pt x="26501" y="1093"/>
                  </a:cubicBezTo>
                  <a:cubicBezTo>
                    <a:pt x="25716" y="857"/>
                    <a:pt x="24896" y="829"/>
                    <a:pt x="24107" y="620"/>
                  </a:cubicBezTo>
                  <a:cubicBezTo>
                    <a:pt x="23713" y="515"/>
                    <a:pt x="23323" y="393"/>
                    <a:pt x="22925" y="307"/>
                  </a:cubicBezTo>
                  <a:cubicBezTo>
                    <a:pt x="22521" y="221"/>
                    <a:pt x="22111" y="176"/>
                    <a:pt x="21706" y="93"/>
                  </a:cubicBezTo>
                  <a:cubicBezTo>
                    <a:pt x="21351" y="19"/>
                    <a:pt x="20999" y="7"/>
                    <a:pt x="20640" y="7"/>
                  </a:cubicBezTo>
                  <a:cubicBezTo>
                    <a:pt x="20576" y="7"/>
                    <a:pt x="20512" y="7"/>
                    <a:pt x="20448" y="8"/>
                  </a:cubicBezTo>
                  <a:cubicBezTo>
                    <a:pt x="20016" y="12"/>
                    <a:pt x="19585" y="13"/>
                    <a:pt x="19154" y="13"/>
                  </a:cubicBezTo>
                  <a:cubicBezTo>
                    <a:pt x="19141" y="13"/>
                    <a:pt x="19128" y="13"/>
                    <a:pt x="19116" y="13"/>
                  </a:cubicBezTo>
                  <a:cubicBezTo>
                    <a:pt x="18591" y="13"/>
                    <a:pt x="18063" y="0"/>
                    <a:pt x="17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6"/>
          <p:cNvSpPr/>
          <p:nvPr/>
        </p:nvSpPr>
        <p:spPr>
          <a:xfrm rot="1864241" flipH="1">
            <a:off x="-321344" y="4508987"/>
            <a:ext cx="2069138" cy="1233317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713225" y="9481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713225" y="15208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>
            <a:spLocks noGrp="1"/>
          </p:cNvSpPr>
          <p:nvPr>
            <p:ph type="pic" idx="2"/>
          </p:nvPr>
        </p:nvSpPr>
        <p:spPr>
          <a:xfrm>
            <a:off x="5367175" y="1039950"/>
            <a:ext cx="3063600" cy="306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5" name="Google Shape;85;p7"/>
          <p:cNvSpPr/>
          <p:nvPr/>
        </p:nvSpPr>
        <p:spPr>
          <a:xfrm rot="7000774">
            <a:off x="-480116" y="4077523"/>
            <a:ext cx="2386681" cy="2743611"/>
          </a:xfrm>
          <a:custGeom>
            <a:avLst/>
            <a:gdLst/>
            <a:ahLst/>
            <a:cxnLst/>
            <a:rect l="l" t="t" r="r" b="b"/>
            <a:pathLst>
              <a:path w="22815" h="26227" extrusionOk="0">
                <a:moveTo>
                  <a:pt x="5949" y="0"/>
                </a:moveTo>
                <a:cubicBezTo>
                  <a:pt x="4771" y="0"/>
                  <a:pt x="3726" y="337"/>
                  <a:pt x="2967" y="1190"/>
                </a:cubicBezTo>
                <a:cubicBezTo>
                  <a:pt x="1461" y="2885"/>
                  <a:pt x="1747" y="6465"/>
                  <a:pt x="1496" y="8572"/>
                </a:cubicBezTo>
                <a:cubicBezTo>
                  <a:pt x="1141" y="11552"/>
                  <a:pt x="784" y="14531"/>
                  <a:pt x="429" y="17512"/>
                </a:cubicBezTo>
                <a:cubicBezTo>
                  <a:pt x="143" y="19912"/>
                  <a:pt x="0" y="22721"/>
                  <a:pt x="1799" y="24336"/>
                </a:cubicBezTo>
                <a:cubicBezTo>
                  <a:pt x="2763" y="25201"/>
                  <a:pt x="4091" y="25512"/>
                  <a:pt x="5368" y="25725"/>
                </a:cubicBezTo>
                <a:cubicBezTo>
                  <a:pt x="7371" y="26059"/>
                  <a:pt x="9397" y="26226"/>
                  <a:pt x="11426" y="26226"/>
                </a:cubicBezTo>
                <a:cubicBezTo>
                  <a:pt x="11860" y="26226"/>
                  <a:pt x="12293" y="26219"/>
                  <a:pt x="12727" y="26203"/>
                </a:cubicBezTo>
                <a:cubicBezTo>
                  <a:pt x="15933" y="26091"/>
                  <a:pt x="19512" y="25318"/>
                  <a:pt x="21245" y="22617"/>
                </a:cubicBezTo>
                <a:cubicBezTo>
                  <a:pt x="22814" y="20173"/>
                  <a:pt x="22339" y="16998"/>
                  <a:pt x="21807" y="14143"/>
                </a:cubicBezTo>
                <a:cubicBezTo>
                  <a:pt x="21446" y="12203"/>
                  <a:pt x="21070" y="10224"/>
                  <a:pt x="20111" y="8500"/>
                </a:cubicBezTo>
                <a:cubicBezTo>
                  <a:pt x="19063" y="6619"/>
                  <a:pt x="17382" y="5167"/>
                  <a:pt x="15590" y="3973"/>
                </a:cubicBezTo>
                <a:cubicBezTo>
                  <a:pt x="13629" y="2667"/>
                  <a:pt x="9265" y="0"/>
                  <a:pt x="5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 rot="3356506" flipH="1">
            <a:off x="8054912" y="4094230"/>
            <a:ext cx="2069091" cy="1233289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 rot="-5820215">
            <a:off x="5682447" y="4882036"/>
            <a:ext cx="2857631" cy="2421837"/>
          </a:xfrm>
          <a:custGeom>
            <a:avLst/>
            <a:gdLst/>
            <a:ahLst/>
            <a:cxnLst/>
            <a:rect l="l" t="t" r="r" b="b"/>
            <a:pathLst>
              <a:path w="12322" h="10443" extrusionOk="0">
                <a:moveTo>
                  <a:pt x="9892" y="1"/>
                </a:moveTo>
                <a:cubicBezTo>
                  <a:pt x="6204" y="1"/>
                  <a:pt x="1" y="5297"/>
                  <a:pt x="4221" y="8702"/>
                </a:cubicBezTo>
                <a:cubicBezTo>
                  <a:pt x="5351" y="9614"/>
                  <a:pt x="6808" y="10443"/>
                  <a:pt x="8184" y="10443"/>
                </a:cubicBezTo>
                <a:cubicBezTo>
                  <a:pt x="8696" y="10443"/>
                  <a:pt x="9197" y="10328"/>
                  <a:pt x="9667" y="10060"/>
                </a:cubicBezTo>
                <a:cubicBezTo>
                  <a:pt x="10143" y="9787"/>
                  <a:pt x="10516" y="9390"/>
                  <a:pt x="10813" y="8929"/>
                </a:cubicBezTo>
                <a:cubicBezTo>
                  <a:pt x="11157" y="8395"/>
                  <a:pt x="11399" y="7777"/>
                  <a:pt x="11585" y="7169"/>
                </a:cubicBezTo>
                <a:cubicBezTo>
                  <a:pt x="12036" y="5708"/>
                  <a:pt x="12275" y="4191"/>
                  <a:pt x="12296" y="2663"/>
                </a:cubicBezTo>
                <a:cubicBezTo>
                  <a:pt x="12321" y="758"/>
                  <a:pt x="11286" y="1"/>
                  <a:pt x="9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2430770">
            <a:off x="7504701" y="-359236"/>
            <a:ext cx="2443943" cy="1249390"/>
            <a:chOff x="6555850" y="2276550"/>
            <a:chExt cx="1553150" cy="794000"/>
          </a:xfrm>
        </p:grpSpPr>
        <p:sp>
          <p:nvSpPr>
            <p:cNvPr id="89" name="Google Shape;89;p7"/>
            <p:cNvSpPr/>
            <p:nvPr/>
          </p:nvSpPr>
          <p:spPr>
            <a:xfrm>
              <a:off x="6589425" y="2355475"/>
              <a:ext cx="1516250" cy="715075"/>
            </a:xfrm>
            <a:custGeom>
              <a:avLst/>
              <a:gdLst/>
              <a:ahLst/>
              <a:cxnLst/>
              <a:rect l="l" t="t" r="r" b="b"/>
              <a:pathLst>
                <a:path w="60650" h="28603" extrusionOk="0">
                  <a:moveTo>
                    <a:pt x="1122" y="0"/>
                  </a:moveTo>
                  <a:lnTo>
                    <a:pt x="1170" y="10"/>
                  </a:lnTo>
                  <a:cubicBezTo>
                    <a:pt x="552" y="3930"/>
                    <a:pt x="0" y="8217"/>
                    <a:pt x="2023" y="11631"/>
                  </a:cubicBezTo>
                  <a:cubicBezTo>
                    <a:pt x="3174" y="13574"/>
                    <a:pt x="5036" y="14984"/>
                    <a:pt x="6943" y="16193"/>
                  </a:cubicBezTo>
                  <a:cubicBezTo>
                    <a:pt x="10335" y="18345"/>
                    <a:pt x="14002" y="20018"/>
                    <a:pt x="17657" y="21684"/>
                  </a:cubicBezTo>
                  <a:cubicBezTo>
                    <a:pt x="25166" y="25107"/>
                    <a:pt x="33112" y="28602"/>
                    <a:pt x="41248" y="28602"/>
                  </a:cubicBezTo>
                  <a:cubicBezTo>
                    <a:pt x="42394" y="28602"/>
                    <a:pt x="43544" y="28533"/>
                    <a:pt x="44697" y="28384"/>
                  </a:cubicBezTo>
                  <a:cubicBezTo>
                    <a:pt x="46392" y="28165"/>
                    <a:pt x="48102" y="27760"/>
                    <a:pt x="49539" y="26834"/>
                  </a:cubicBezTo>
                  <a:cubicBezTo>
                    <a:pt x="50729" y="26068"/>
                    <a:pt x="51676" y="24982"/>
                    <a:pt x="52545" y="23864"/>
                  </a:cubicBezTo>
                  <a:cubicBezTo>
                    <a:pt x="55265" y="20365"/>
                    <a:pt x="57381" y="16436"/>
                    <a:pt x="58806" y="12238"/>
                  </a:cubicBezTo>
                  <a:cubicBezTo>
                    <a:pt x="60112" y="8388"/>
                    <a:pt x="60649" y="3668"/>
                    <a:pt x="57908" y="667"/>
                  </a:cubicBezTo>
                  <a:cubicBezTo>
                    <a:pt x="57690" y="429"/>
                    <a:pt x="57455" y="205"/>
                    <a:pt x="57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555850" y="2276550"/>
              <a:ext cx="1553150" cy="788525"/>
            </a:xfrm>
            <a:custGeom>
              <a:avLst/>
              <a:gdLst/>
              <a:ahLst/>
              <a:cxnLst/>
              <a:rect l="l" t="t" r="r" b="b"/>
              <a:pathLst>
                <a:path w="62126" h="31541" extrusionOk="0">
                  <a:moveTo>
                    <a:pt x="12631" y="2310"/>
                  </a:moveTo>
                  <a:cubicBezTo>
                    <a:pt x="12656" y="2310"/>
                    <a:pt x="12681" y="2310"/>
                    <a:pt x="12706" y="2310"/>
                  </a:cubicBezTo>
                  <a:cubicBezTo>
                    <a:pt x="12706" y="2313"/>
                    <a:pt x="12705" y="2314"/>
                    <a:pt x="12704" y="2316"/>
                  </a:cubicBezTo>
                  <a:lnTo>
                    <a:pt x="12694" y="2366"/>
                  </a:lnTo>
                  <a:cubicBezTo>
                    <a:pt x="12500" y="2386"/>
                    <a:pt x="12311" y="2408"/>
                    <a:pt x="12143" y="2511"/>
                  </a:cubicBezTo>
                  <a:cubicBezTo>
                    <a:pt x="12107" y="2510"/>
                    <a:pt x="12072" y="2510"/>
                    <a:pt x="12036" y="2510"/>
                  </a:cubicBezTo>
                  <a:cubicBezTo>
                    <a:pt x="11762" y="2510"/>
                    <a:pt x="11490" y="2521"/>
                    <a:pt x="11220" y="2557"/>
                  </a:cubicBezTo>
                  <a:cubicBezTo>
                    <a:pt x="10982" y="2587"/>
                    <a:pt x="10745" y="2620"/>
                    <a:pt x="10509" y="2652"/>
                  </a:cubicBezTo>
                  <a:cubicBezTo>
                    <a:pt x="10933" y="2519"/>
                    <a:pt x="11366" y="2411"/>
                    <a:pt x="11804" y="2358"/>
                  </a:cubicBezTo>
                  <a:lnTo>
                    <a:pt x="11805" y="2358"/>
                  </a:lnTo>
                  <a:cubicBezTo>
                    <a:pt x="12079" y="2326"/>
                    <a:pt x="12355" y="2310"/>
                    <a:pt x="12631" y="2310"/>
                  </a:cubicBezTo>
                  <a:close/>
                  <a:moveTo>
                    <a:pt x="42422" y="346"/>
                  </a:moveTo>
                  <a:cubicBezTo>
                    <a:pt x="42565" y="346"/>
                    <a:pt x="42707" y="350"/>
                    <a:pt x="42848" y="359"/>
                  </a:cubicBezTo>
                  <a:cubicBezTo>
                    <a:pt x="43242" y="386"/>
                    <a:pt x="43626" y="478"/>
                    <a:pt x="44015" y="528"/>
                  </a:cubicBezTo>
                  <a:cubicBezTo>
                    <a:pt x="44210" y="553"/>
                    <a:pt x="44404" y="561"/>
                    <a:pt x="44597" y="561"/>
                  </a:cubicBezTo>
                  <a:cubicBezTo>
                    <a:pt x="44788" y="561"/>
                    <a:pt x="44979" y="553"/>
                    <a:pt x="45171" y="547"/>
                  </a:cubicBezTo>
                  <a:cubicBezTo>
                    <a:pt x="45220" y="545"/>
                    <a:pt x="45268" y="545"/>
                    <a:pt x="45315" y="545"/>
                  </a:cubicBezTo>
                  <a:cubicBezTo>
                    <a:pt x="45699" y="545"/>
                    <a:pt x="46068" y="594"/>
                    <a:pt x="46449" y="656"/>
                  </a:cubicBezTo>
                  <a:cubicBezTo>
                    <a:pt x="46825" y="717"/>
                    <a:pt x="47196" y="736"/>
                    <a:pt x="47567" y="736"/>
                  </a:cubicBezTo>
                  <a:cubicBezTo>
                    <a:pt x="47918" y="736"/>
                    <a:pt x="48269" y="719"/>
                    <a:pt x="48627" y="705"/>
                  </a:cubicBezTo>
                  <a:cubicBezTo>
                    <a:pt x="48819" y="697"/>
                    <a:pt x="49012" y="692"/>
                    <a:pt x="49205" y="692"/>
                  </a:cubicBezTo>
                  <a:cubicBezTo>
                    <a:pt x="49379" y="692"/>
                    <a:pt x="49552" y="696"/>
                    <a:pt x="49725" y="708"/>
                  </a:cubicBezTo>
                  <a:cubicBezTo>
                    <a:pt x="50138" y="736"/>
                    <a:pt x="50539" y="833"/>
                    <a:pt x="50948" y="885"/>
                  </a:cubicBezTo>
                  <a:cubicBezTo>
                    <a:pt x="51381" y="941"/>
                    <a:pt x="51817" y="973"/>
                    <a:pt x="52248" y="1041"/>
                  </a:cubicBezTo>
                  <a:cubicBezTo>
                    <a:pt x="52672" y="1108"/>
                    <a:pt x="53116" y="1102"/>
                    <a:pt x="53533" y="1185"/>
                  </a:cubicBezTo>
                  <a:cubicBezTo>
                    <a:pt x="53885" y="1255"/>
                    <a:pt x="54213" y="1410"/>
                    <a:pt x="54562" y="1492"/>
                  </a:cubicBezTo>
                  <a:cubicBezTo>
                    <a:pt x="54944" y="1581"/>
                    <a:pt x="55347" y="1607"/>
                    <a:pt x="55736" y="1650"/>
                  </a:cubicBezTo>
                  <a:cubicBezTo>
                    <a:pt x="56257" y="1709"/>
                    <a:pt x="56795" y="1775"/>
                    <a:pt x="57317" y="1888"/>
                  </a:cubicBezTo>
                  <a:cubicBezTo>
                    <a:pt x="56987" y="1931"/>
                    <a:pt x="56641" y="2096"/>
                    <a:pt x="56355" y="2156"/>
                  </a:cubicBezTo>
                  <a:cubicBezTo>
                    <a:pt x="56231" y="2183"/>
                    <a:pt x="56106" y="2188"/>
                    <a:pt x="55980" y="2188"/>
                  </a:cubicBezTo>
                  <a:cubicBezTo>
                    <a:pt x="55908" y="2188"/>
                    <a:pt x="55836" y="2186"/>
                    <a:pt x="55763" y="2186"/>
                  </a:cubicBezTo>
                  <a:cubicBezTo>
                    <a:pt x="55646" y="2186"/>
                    <a:pt x="55529" y="2190"/>
                    <a:pt x="55413" y="2212"/>
                  </a:cubicBezTo>
                  <a:cubicBezTo>
                    <a:pt x="55227" y="2247"/>
                    <a:pt x="55048" y="2305"/>
                    <a:pt x="54863" y="2336"/>
                  </a:cubicBezTo>
                  <a:cubicBezTo>
                    <a:pt x="54660" y="2368"/>
                    <a:pt x="54455" y="2365"/>
                    <a:pt x="54253" y="2398"/>
                  </a:cubicBezTo>
                  <a:cubicBezTo>
                    <a:pt x="53923" y="2453"/>
                    <a:pt x="53608" y="2570"/>
                    <a:pt x="53289" y="2663"/>
                  </a:cubicBezTo>
                  <a:cubicBezTo>
                    <a:pt x="52860" y="2787"/>
                    <a:pt x="52441" y="2731"/>
                    <a:pt x="52006" y="2790"/>
                  </a:cubicBezTo>
                  <a:cubicBezTo>
                    <a:pt x="51637" y="2841"/>
                    <a:pt x="51278" y="2928"/>
                    <a:pt x="50904" y="2949"/>
                  </a:cubicBezTo>
                  <a:cubicBezTo>
                    <a:pt x="50442" y="2975"/>
                    <a:pt x="49976" y="2962"/>
                    <a:pt x="49513" y="2972"/>
                  </a:cubicBezTo>
                  <a:cubicBezTo>
                    <a:pt x="49397" y="2974"/>
                    <a:pt x="49281" y="2976"/>
                    <a:pt x="49166" y="2976"/>
                  </a:cubicBezTo>
                  <a:cubicBezTo>
                    <a:pt x="48432" y="2976"/>
                    <a:pt x="47715" y="2922"/>
                    <a:pt x="46982" y="2825"/>
                  </a:cubicBezTo>
                  <a:cubicBezTo>
                    <a:pt x="46592" y="2773"/>
                    <a:pt x="46201" y="2729"/>
                    <a:pt x="45807" y="2729"/>
                  </a:cubicBezTo>
                  <a:cubicBezTo>
                    <a:pt x="45803" y="2729"/>
                    <a:pt x="45798" y="2729"/>
                    <a:pt x="45794" y="2729"/>
                  </a:cubicBezTo>
                  <a:cubicBezTo>
                    <a:pt x="45391" y="2731"/>
                    <a:pt x="45037" y="2812"/>
                    <a:pt x="44650" y="2906"/>
                  </a:cubicBezTo>
                  <a:cubicBezTo>
                    <a:pt x="44435" y="2957"/>
                    <a:pt x="44217" y="2970"/>
                    <a:pt x="43997" y="2970"/>
                  </a:cubicBezTo>
                  <a:cubicBezTo>
                    <a:pt x="43811" y="2970"/>
                    <a:pt x="43625" y="2961"/>
                    <a:pt x="43438" y="2958"/>
                  </a:cubicBezTo>
                  <a:cubicBezTo>
                    <a:pt x="43254" y="2955"/>
                    <a:pt x="43070" y="2954"/>
                    <a:pt x="42886" y="2954"/>
                  </a:cubicBezTo>
                  <a:cubicBezTo>
                    <a:pt x="42605" y="2954"/>
                    <a:pt x="42324" y="2956"/>
                    <a:pt x="42043" y="2957"/>
                  </a:cubicBezTo>
                  <a:lnTo>
                    <a:pt x="39357" y="2957"/>
                  </a:lnTo>
                  <a:lnTo>
                    <a:pt x="33983" y="2955"/>
                  </a:lnTo>
                  <a:cubicBezTo>
                    <a:pt x="32267" y="2955"/>
                    <a:pt x="30553" y="3023"/>
                    <a:pt x="28837" y="3028"/>
                  </a:cubicBezTo>
                  <a:cubicBezTo>
                    <a:pt x="28770" y="3028"/>
                    <a:pt x="28702" y="3029"/>
                    <a:pt x="28635" y="3029"/>
                  </a:cubicBezTo>
                  <a:cubicBezTo>
                    <a:pt x="27849" y="3029"/>
                    <a:pt x="27063" y="3011"/>
                    <a:pt x="26279" y="2957"/>
                  </a:cubicBezTo>
                  <a:cubicBezTo>
                    <a:pt x="25453" y="2899"/>
                    <a:pt x="24637" y="2744"/>
                    <a:pt x="23812" y="2696"/>
                  </a:cubicBezTo>
                  <a:cubicBezTo>
                    <a:pt x="23559" y="2681"/>
                    <a:pt x="23305" y="2675"/>
                    <a:pt x="23051" y="2675"/>
                  </a:cubicBezTo>
                  <a:cubicBezTo>
                    <a:pt x="22461" y="2675"/>
                    <a:pt x="21871" y="2707"/>
                    <a:pt x="21282" y="2731"/>
                  </a:cubicBezTo>
                  <a:cubicBezTo>
                    <a:pt x="20897" y="2745"/>
                    <a:pt x="20513" y="2749"/>
                    <a:pt x="20129" y="2757"/>
                  </a:cubicBezTo>
                  <a:cubicBezTo>
                    <a:pt x="19915" y="2760"/>
                    <a:pt x="19702" y="2770"/>
                    <a:pt x="19489" y="2770"/>
                  </a:cubicBezTo>
                  <a:cubicBezTo>
                    <a:pt x="19266" y="2770"/>
                    <a:pt x="19043" y="2759"/>
                    <a:pt x="18820" y="2717"/>
                  </a:cubicBezTo>
                  <a:cubicBezTo>
                    <a:pt x="18472" y="2652"/>
                    <a:pt x="18134" y="2566"/>
                    <a:pt x="17779" y="2551"/>
                  </a:cubicBezTo>
                  <a:cubicBezTo>
                    <a:pt x="17612" y="2545"/>
                    <a:pt x="17444" y="2542"/>
                    <a:pt x="17277" y="2542"/>
                  </a:cubicBezTo>
                  <a:cubicBezTo>
                    <a:pt x="16982" y="2542"/>
                    <a:pt x="16686" y="2549"/>
                    <a:pt x="16392" y="2551"/>
                  </a:cubicBezTo>
                  <a:cubicBezTo>
                    <a:pt x="15943" y="2556"/>
                    <a:pt x="15495" y="2557"/>
                    <a:pt x="15046" y="2557"/>
                  </a:cubicBezTo>
                  <a:cubicBezTo>
                    <a:pt x="14597" y="2557"/>
                    <a:pt x="14149" y="2556"/>
                    <a:pt x="13700" y="2556"/>
                  </a:cubicBezTo>
                  <a:cubicBezTo>
                    <a:pt x="13475" y="2556"/>
                    <a:pt x="13249" y="2547"/>
                    <a:pt x="13021" y="2538"/>
                  </a:cubicBezTo>
                  <a:lnTo>
                    <a:pt x="13048" y="2410"/>
                  </a:lnTo>
                  <a:cubicBezTo>
                    <a:pt x="13054" y="2379"/>
                    <a:pt x="13052" y="2346"/>
                    <a:pt x="13042" y="2316"/>
                  </a:cubicBezTo>
                  <a:lnTo>
                    <a:pt x="13042" y="2316"/>
                  </a:lnTo>
                  <a:cubicBezTo>
                    <a:pt x="13420" y="2327"/>
                    <a:pt x="13797" y="2349"/>
                    <a:pt x="14173" y="2360"/>
                  </a:cubicBezTo>
                  <a:cubicBezTo>
                    <a:pt x="14234" y="2361"/>
                    <a:pt x="14295" y="2362"/>
                    <a:pt x="14355" y="2362"/>
                  </a:cubicBezTo>
                  <a:cubicBezTo>
                    <a:pt x="15075" y="2362"/>
                    <a:pt x="15775" y="2246"/>
                    <a:pt x="16483" y="2113"/>
                  </a:cubicBezTo>
                  <a:cubicBezTo>
                    <a:pt x="17326" y="1955"/>
                    <a:pt x="18178" y="1879"/>
                    <a:pt x="19031" y="1806"/>
                  </a:cubicBezTo>
                  <a:cubicBezTo>
                    <a:pt x="20719" y="1664"/>
                    <a:pt x="22389" y="1374"/>
                    <a:pt x="24076" y="1231"/>
                  </a:cubicBezTo>
                  <a:cubicBezTo>
                    <a:pt x="24648" y="1183"/>
                    <a:pt x="25221" y="1172"/>
                    <a:pt x="25795" y="1172"/>
                  </a:cubicBezTo>
                  <a:cubicBezTo>
                    <a:pt x="26260" y="1172"/>
                    <a:pt x="26726" y="1179"/>
                    <a:pt x="27191" y="1179"/>
                  </a:cubicBezTo>
                  <a:cubicBezTo>
                    <a:pt x="27843" y="1179"/>
                    <a:pt x="28493" y="1165"/>
                    <a:pt x="29141" y="1098"/>
                  </a:cubicBezTo>
                  <a:cubicBezTo>
                    <a:pt x="30801" y="927"/>
                    <a:pt x="32449" y="667"/>
                    <a:pt x="34113" y="527"/>
                  </a:cubicBezTo>
                  <a:cubicBezTo>
                    <a:pt x="35800" y="383"/>
                    <a:pt x="37483" y="364"/>
                    <a:pt x="39174" y="361"/>
                  </a:cubicBezTo>
                  <a:cubicBezTo>
                    <a:pt x="40002" y="359"/>
                    <a:pt x="40830" y="358"/>
                    <a:pt x="41658" y="357"/>
                  </a:cubicBezTo>
                  <a:cubicBezTo>
                    <a:pt x="41911" y="357"/>
                    <a:pt x="42167" y="346"/>
                    <a:pt x="42422" y="346"/>
                  </a:cubicBezTo>
                  <a:close/>
                  <a:moveTo>
                    <a:pt x="57604" y="2317"/>
                  </a:moveTo>
                  <a:cubicBezTo>
                    <a:pt x="57647" y="2333"/>
                    <a:pt x="57685" y="2360"/>
                    <a:pt x="57714" y="2394"/>
                  </a:cubicBezTo>
                  <a:cubicBezTo>
                    <a:pt x="57850" y="2558"/>
                    <a:pt x="57892" y="2866"/>
                    <a:pt x="57936" y="3066"/>
                  </a:cubicBezTo>
                  <a:cubicBezTo>
                    <a:pt x="58059" y="3614"/>
                    <a:pt x="58152" y="4172"/>
                    <a:pt x="58260" y="4723"/>
                  </a:cubicBezTo>
                  <a:cubicBezTo>
                    <a:pt x="58425" y="5556"/>
                    <a:pt x="58542" y="6398"/>
                    <a:pt x="58610" y="7245"/>
                  </a:cubicBezTo>
                  <a:cubicBezTo>
                    <a:pt x="58674" y="8064"/>
                    <a:pt x="58643" y="8888"/>
                    <a:pt x="58717" y="9705"/>
                  </a:cubicBezTo>
                  <a:cubicBezTo>
                    <a:pt x="58723" y="9779"/>
                    <a:pt x="58730" y="9853"/>
                    <a:pt x="58738" y="9926"/>
                  </a:cubicBezTo>
                  <a:cubicBezTo>
                    <a:pt x="58697" y="9585"/>
                    <a:pt x="58644" y="9244"/>
                    <a:pt x="58573" y="8907"/>
                  </a:cubicBezTo>
                  <a:lnTo>
                    <a:pt x="58574" y="8907"/>
                  </a:lnTo>
                  <a:cubicBezTo>
                    <a:pt x="58410" y="8124"/>
                    <a:pt x="58166" y="7361"/>
                    <a:pt x="58019" y="6575"/>
                  </a:cubicBezTo>
                  <a:cubicBezTo>
                    <a:pt x="57869" y="5766"/>
                    <a:pt x="57639" y="4968"/>
                    <a:pt x="57592" y="4144"/>
                  </a:cubicBezTo>
                  <a:cubicBezTo>
                    <a:pt x="57558" y="3535"/>
                    <a:pt x="57587" y="2926"/>
                    <a:pt x="57604" y="2317"/>
                  </a:cubicBezTo>
                  <a:close/>
                  <a:moveTo>
                    <a:pt x="58799" y="10563"/>
                  </a:moveTo>
                  <a:lnTo>
                    <a:pt x="58799" y="10563"/>
                  </a:lnTo>
                  <a:cubicBezTo>
                    <a:pt x="58848" y="11068"/>
                    <a:pt x="58889" y="11573"/>
                    <a:pt x="58890" y="12086"/>
                  </a:cubicBezTo>
                  <a:cubicBezTo>
                    <a:pt x="58891" y="12953"/>
                    <a:pt x="58896" y="13828"/>
                    <a:pt x="58851" y="14695"/>
                  </a:cubicBezTo>
                  <a:cubicBezTo>
                    <a:pt x="58843" y="14845"/>
                    <a:pt x="58833" y="14995"/>
                    <a:pt x="58821" y="15144"/>
                  </a:cubicBezTo>
                  <a:cubicBezTo>
                    <a:pt x="58899" y="13857"/>
                    <a:pt x="58889" y="12558"/>
                    <a:pt x="58840" y="11277"/>
                  </a:cubicBezTo>
                  <a:cubicBezTo>
                    <a:pt x="58831" y="11039"/>
                    <a:pt x="58817" y="10801"/>
                    <a:pt x="58799" y="10563"/>
                  </a:cubicBezTo>
                  <a:close/>
                  <a:moveTo>
                    <a:pt x="57963" y="2062"/>
                  </a:moveTo>
                  <a:lnTo>
                    <a:pt x="57963" y="2062"/>
                  </a:lnTo>
                  <a:cubicBezTo>
                    <a:pt x="57987" y="2069"/>
                    <a:pt x="58011" y="2076"/>
                    <a:pt x="58035" y="2084"/>
                  </a:cubicBezTo>
                  <a:cubicBezTo>
                    <a:pt x="58395" y="2206"/>
                    <a:pt x="58699" y="2398"/>
                    <a:pt x="58971" y="2663"/>
                  </a:cubicBezTo>
                  <a:cubicBezTo>
                    <a:pt x="59198" y="2884"/>
                    <a:pt x="59417" y="3060"/>
                    <a:pt x="59721" y="3162"/>
                  </a:cubicBezTo>
                  <a:cubicBezTo>
                    <a:pt x="60097" y="3289"/>
                    <a:pt x="60456" y="3337"/>
                    <a:pt x="60749" y="3635"/>
                  </a:cubicBezTo>
                  <a:cubicBezTo>
                    <a:pt x="60958" y="3847"/>
                    <a:pt x="61045" y="4106"/>
                    <a:pt x="61099" y="4394"/>
                  </a:cubicBezTo>
                  <a:cubicBezTo>
                    <a:pt x="61372" y="5829"/>
                    <a:pt x="61783" y="7275"/>
                    <a:pt x="61741" y="8749"/>
                  </a:cubicBezTo>
                  <a:cubicBezTo>
                    <a:pt x="61718" y="9543"/>
                    <a:pt x="61493" y="10301"/>
                    <a:pt x="61331" y="11073"/>
                  </a:cubicBezTo>
                  <a:cubicBezTo>
                    <a:pt x="61255" y="11439"/>
                    <a:pt x="61151" y="11755"/>
                    <a:pt x="60941" y="12069"/>
                  </a:cubicBezTo>
                  <a:cubicBezTo>
                    <a:pt x="60748" y="12358"/>
                    <a:pt x="60527" y="12625"/>
                    <a:pt x="60349" y="12925"/>
                  </a:cubicBezTo>
                  <a:cubicBezTo>
                    <a:pt x="60155" y="13249"/>
                    <a:pt x="59995" y="13592"/>
                    <a:pt x="59847" y="13938"/>
                  </a:cubicBezTo>
                  <a:cubicBezTo>
                    <a:pt x="59694" y="14298"/>
                    <a:pt x="59507" y="14628"/>
                    <a:pt x="59333" y="14976"/>
                  </a:cubicBezTo>
                  <a:cubicBezTo>
                    <a:pt x="59295" y="15049"/>
                    <a:pt x="59262" y="15123"/>
                    <a:pt x="59230" y="15199"/>
                  </a:cubicBezTo>
                  <a:cubicBezTo>
                    <a:pt x="59364" y="13511"/>
                    <a:pt x="59355" y="11778"/>
                    <a:pt x="59168" y="10097"/>
                  </a:cubicBezTo>
                  <a:cubicBezTo>
                    <a:pt x="59074" y="9245"/>
                    <a:pt x="59096" y="8394"/>
                    <a:pt x="59040" y="7540"/>
                  </a:cubicBezTo>
                  <a:cubicBezTo>
                    <a:pt x="58984" y="6696"/>
                    <a:pt x="58880" y="5854"/>
                    <a:pt x="58730" y="5021"/>
                  </a:cubicBezTo>
                  <a:cubicBezTo>
                    <a:pt x="58619" y="4406"/>
                    <a:pt x="58496" y="3790"/>
                    <a:pt x="58374" y="3176"/>
                  </a:cubicBezTo>
                  <a:cubicBezTo>
                    <a:pt x="58307" y="2840"/>
                    <a:pt x="58239" y="2322"/>
                    <a:pt x="57963" y="2062"/>
                  </a:cubicBezTo>
                  <a:close/>
                  <a:moveTo>
                    <a:pt x="11768" y="2928"/>
                  </a:moveTo>
                  <a:lnTo>
                    <a:pt x="11768" y="2928"/>
                  </a:lnTo>
                  <a:cubicBezTo>
                    <a:pt x="11711" y="3021"/>
                    <a:pt x="11658" y="3117"/>
                    <a:pt x="11606" y="3208"/>
                  </a:cubicBezTo>
                  <a:cubicBezTo>
                    <a:pt x="11223" y="3872"/>
                    <a:pt x="10926" y="4587"/>
                    <a:pt x="10673" y="5309"/>
                  </a:cubicBezTo>
                  <a:cubicBezTo>
                    <a:pt x="10163" y="6772"/>
                    <a:pt x="10085" y="8300"/>
                    <a:pt x="10065" y="9837"/>
                  </a:cubicBezTo>
                  <a:cubicBezTo>
                    <a:pt x="10062" y="10137"/>
                    <a:pt x="10074" y="10448"/>
                    <a:pt x="10161" y="10737"/>
                  </a:cubicBezTo>
                  <a:cubicBezTo>
                    <a:pt x="10266" y="11088"/>
                    <a:pt x="10476" y="11391"/>
                    <a:pt x="10648" y="11711"/>
                  </a:cubicBezTo>
                  <a:cubicBezTo>
                    <a:pt x="10824" y="12040"/>
                    <a:pt x="10884" y="12378"/>
                    <a:pt x="10968" y="12736"/>
                  </a:cubicBezTo>
                  <a:cubicBezTo>
                    <a:pt x="11069" y="13171"/>
                    <a:pt x="11193" y="13606"/>
                    <a:pt x="11355" y="14022"/>
                  </a:cubicBezTo>
                  <a:cubicBezTo>
                    <a:pt x="11643" y="14758"/>
                    <a:pt x="12052" y="15448"/>
                    <a:pt x="12414" y="16150"/>
                  </a:cubicBezTo>
                  <a:cubicBezTo>
                    <a:pt x="12784" y="16870"/>
                    <a:pt x="13218" y="17556"/>
                    <a:pt x="13688" y="18215"/>
                  </a:cubicBezTo>
                  <a:cubicBezTo>
                    <a:pt x="14627" y="19534"/>
                    <a:pt x="15701" y="20746"/>
                    <a:pt x="16647" y="22060"/>
                  </a:cubicBezTo>
                  <a:cubicBezTo>
                    <a:pt x="17111" y="22704"/>
                    <a:pt x="17642" y="23296"/>
                    <a:pt x="18070" y="23964"/>
                  </a:cubicBezTo>
                  <a:cubicBezTo>
                    <a:pt x="18474" y="24599"/>
                    <a:pt x="18926" y="25164"/>
                    <a:pt x="19395" y="25750"/>
                  </a:cubicBezTo>
                  <a:cubicBezTo>
                    <a:pt x="19566" y="25962"/>
                    <a:pt x="19736" y="26181"/>
                    <a:pt x="19894" y="26408"/>
                  </a:cubicBezTo>
                  <a:cubicBezTo>
                    <a:pt x="19601" y="26153"/>
                    <a:pt x="19314" y="25891"/>
                    <a:pt x="19030" y="25628"/>
                  </a:cubicBezTo>
                  <a:cubicBezTo>
                    <a:pt x="17849" y="24530"/>
                    <a:pt x="16814" y="23287"/>
                    <a:pt x="15813" y="22026"/>
                  </a:cubicBezTo>
                  <a:cubicBezTo>
                    <a:pt x="14818" y="20771"/>
                    <a:pt x="13750" y="19586"/>
                    <a:pt x="12736" y="18350"/>
                  </a:cubicBezTo>
                  <a:cubicBezTo>
                    <a:pt x="11696" y="17081"/>
                    <a:pt x="10920" y="15646"/>
                    <a:pt x="9970" y="14315"/>
                  </a:cubicBezTo>
                  <a:cubicBezTo>
                    <a:pt x="9509" y="13667"/>
                    <a:pt x="9030" y="13027"/>
                    <a:pt x="8649" y="12328"/>
                  </a:cubicBezTo>
                  <a:cubicBezTo>
                    <a:pt x="8278" y="11647"/>
                    <a:pt x="8017" y="10913"/>
                    <a:pt x="7648" y="10231"/>
                  </a:cubicBezTo>
                  <a:cubicBezTo>
                    <a:pt x="7479" y="9919"/>
                    <a:pt x="7301" y="9609"/>
                    <a:pt x="7184" y="9272"/>
                  </a:cubicBezTo>
                  <a:cubicBezTo>
                    <a:pt x="7059" y="8912"/>
                    <a:pt x="6988" y="8527"/>
                    <a:pt x="6881" y="8160"/>
                  </a:cubicBezTo>
                  <a:cubicBezTo>
                    <a:pt x="6665" y="7420"/>
                    <a:pt x="6420" y="6655"/>
                    <a:pt x="6532" y="5875"/>
                  </a:cubicBezTo>
                  <a:cubicBezTo>
                    <a:pt x="6580" y="5545"/>
                    <a:pt x="6688" y="5210"/>
                    <a:pt x="6794" y="4892"/>
                  </a:cubicBezTo>
                  <a:cubicBezTo>
                    <a:pt x="6901" y="4572"/>
                    <a:pt x="7051" y="4273"/>
                    <a:pt x="7346" y="4087"/>
                  </a:cubicBezTo>
                  <a:cubicBezTo>
                    <a:pt x="7840" y="3775"/>
                    <a:pt x="8355" y="3501"/>
                    <a:pt x="8889" y="3263"/>
                  </a:cubicBezTo>
                  <a:cubicBezTo>
                    <a:pt x="8967" y="3257"/>
                    <a:pt x="9045" y="3250"/>
                    <a:pt x="9123" y="3243"/>
                  </a:cubicBezTo>
                  <a:cubicBezTo>
                    <a:pt x="9949" y="3164"/>
                    <a:pt x="10777" y="2970"/>
                    <a:pt x="11603" y="2933"/>
                  </a:cubicBezTo>
                  <a:cubicBezTo>
                    <a:pt x="11658" y="2930"/>
                    <a:pt x="11713" y="2930"/>
                    <a:pt x="11768" y="2928"/>
                  </a:cubicBezTo>
                  <a:close/>
                  <a:moveTo>
                    <a:pt x="7872" y="3322"/>
                  </a:moveTo>
                  <a:cubicBezTo>
                    <a:pt x="7596" y="3464"/>
                    <a:pt x="7315" y="3610"/>
                    <a:pt x="7065" y="3783"/>
                  </a:cubicBezTo>
                  <a:cubicBezTo>
                    <a:pt x="6564" y="4131"/>
                    <a:pt x="6412" y="4728"/>
                    <a:pt x="6251" y="5282"/>
                  </a:cubicBezTo>
                  <a:cubicBezTo>
                    <a:pt x="6041" y="6012"/>
                    <a:pt x="6077" y="6723"/>
                    <a:pt x="6259" y="7455"/>
                  </a:cubicBezTo>
                  <a:cubicBezTo>
                    <a:pt x="6342" y="7798"/>
                    <a:pt x="6448" y="8133"/>
                    <a:pt x="6545" y="8473"/>
                  </a:cubicBezTo>
                  <a:cubicBezTo>
                    <a:pt x="6655" y="8856"/>
                    <a:pt x="6726" y="9250"/>
                    <a:pt x="6881" y="9619"/>
                  </a:cubicBezTo>
                  <a:cubicBezTo>
                    <a:pt x="7013" y="9934"/>
                    <a:pt x="7183" y="10228"/>
                    <a:pt x="7343" y="10528"/>
                  </a:cubicBezTo>
                  <a:cubicBezTo>
                    <a:pt x="7550" y="10914"/>
                    <a:pt x="7710" y="11320"/>
                    <a:pt x="7891" y="11718"/>
                  </a:cubicBezTo>
                  <a:cubicBezTo>
                    <a:pt x="8238" y="12482"/>
                    <a:pt x="8669" y="13185"/>
                    <a:pt x="9152" y="13870"/>
                  </a:cubicBezTo>
                  <a:cubicBezTo>
                    <a:pt x="9630" y="14548"/>
                    <a:pt x="10114" y="15218"/>
                    <a:pt x="10553" y="15923"/>
                  </a:cubicBezTo>
                  <a:cubicBezTo>
                    <a:pt x="10986" y="16620"/>
                    <a:pt x="11414" y="17318"/>
                    <a:pt x="11914" y="17970"/>
                  </a:cubicBezTo>
                  <a:cubicBezTo>
                    <a:pt x="12925" y="19290"/>
                    <a:pt x="14082" y="20488"/>
                    <a:pt x="15110" y="21794"/>
                  </a:cubicBezTo>
                  <a:cubicBezTo>
                    <a:pt x="16130" y="23088"/>
                    <a:pt x="17161" y="24381"/>
                    <a:pt x="18339" y="25538"/>
                  </a:cubicBezTo>
                  <a:cubicBezTo>
                    <a:pt x="19018" y="26204"/>
                    <a:pt x="19735" y="26857"/>
                    <a:pt x="20496" y="27444"/>
                  </a:cubicBezTo>
                  <a:cubicBezTo>
                    <a:pt x="20544" y="27551"/>
                    <a:pt x="20589" y="27660"/>
                    <a:pt x="20628" y="27771"/>
                  </a:cubicBezTo>
                  <a:cubicBezTo>
                    <a:pt x="20749" y="28115"/>
                    <a:pt x="20797" y="28472"/>
                    <a:pt x="20882" y="28824"/>
                  </a:cubicBezTo>
                  <a:cubicBezTo>
                    <a:pt x="20835" y="28795"/>
                    <a:pt x="20788" y="28764"/>
                    <a:pt x="20741" y="28734"/>
                  </a:cubicBezTo>
                  <a:cubicBezTo>
                    <a:pt x="20091" y="28320"/>
                    <a:pt x="19421" y="27950"/>
                    <a:pt x="18739" y="27593"/>
                  </a:cubicBezTo>
                  <a:cubicBezTo>
                    <a:pt x="18043" y="27226"/>
                    <a:pt x="17413" y="26757"/>
                    <a:pt x="16805" y="26260"/>
                  </a:cubicBezTo>
                  <a:cubicBezTo>
                    <a:pt x="15561" y="25245"/>
                    <a:pt x="14348" y="24201"/>
                    <a:pt x="13019" y="23297"/>
                  </a:cubicBezTo>
                  <a:cubicBezTo>
                    <a:pt x="11727" y="22416"/>
                    <a:pt x="10433" y="21536"/>
                    <a:pt x="9231" y="20536"/>
                  </a:cubicBezTo>
                  <a:cubicBezTo>
                    <a:pt x="8635" y="20039"/>
                    <a:pt x="8036" y="19518"/>
                    <a:pt x="7530" y="18928"/>
                  </a:cubicBezTo>
                  <a:cubicBezTo>
                    <a:pt x="7036" y="18352"/>
                    <a:pt x="6633" y="17703"/>
                    <a:pt x="6157" y="17112"/>
                  </a:cubicBezTo>
                  <a:cubicBezTo>
                    <a:pt x="5719" y="16571"/>
                    <a:pt x="5218" y="16081"/>
                    <a:pt x="4770" y="15548"/>
                  </a:cubicBezTo>
                  <a:cubicBezTo>
                    <a:pt x="4286" y="14969"/>
                    <a:pt x="3926" y="14367"/>
                    <a:pt x="3627" y="13676"/>
                  </a:cubicBezTo>
                  <a:cubicBezTo>
                    <a:pt x="3305" y="12931"/>
                    <a:pt x="2999" y="12207"/>
                    <a:pt x="2556" y="11526"/>
                  </a:cubicBezTo>
                  <a:cubicBezTo>
                    <a:pt x="2118" y="10854"/>
                    <a:pt x="1802" y="10120"/>
                    <a:pt x="1519" y="9372"/>
                  </a:cubicBezTo>
                  <a:cubicBezTo>
                    <a:pt x="1244" y="8645"/>
                    <a:pt x="1015" y="7899"/>
                    <a:pt x="874" y="7134"/>
                  </a:cubicBezTo>
                  <a:cubicBezTo>
                    <a:pt x="806" y="6768"/>
                    <a:pt x="769" y="6397"/>
                    <a:pt x="710" y="6030"/>
                  </a:cubicBezTo>
                  <a:cubicBezTo>
                    <a:pt x="644" y="5608"/>
                    <a:pt x="552" y="5173"/>
                    <a:pt x="579" y="4744"/>
                  </a:cubicBezTo>
                  <a:cubicBezTo>
                    <a:pt x="622" y="4084"/>
                    <a:pt x="1260" y="3994"/>
                    <a:pt x="1790" y="3876"/>
                  </a:cubicBezTo>
                  <a:cubicBezTo>
                    <a:pt x="2595" y="3696"/>
                    <a:pt x="3403" y="3549"/>
                    <a:pt x="4225" y="3469"/>
                  </a:cubicBezTo>
                  <a:cubicBezTo>
                    <a:pt x="5438" y="3351"/>
                    <a:pt x="6657" y="3369"/>
                    <a:pt x="7872" y="3322"/>
                  </a:cubicBezTo>
                  <a:close/>
                  <a:moveTo>
                    <a:pt x="57353" y="2298"/>
                  </a:moveTo>
                  <a:lnTo>
                    <a:pt x="57353" y="2298"/>
                  </a:lnTo>
                  <a:cubicBezTo>
                    <a:pt x="57325" y="2913"/>
                    <a:pt x="57283" y="3528"/>
                    <a:pt x="57307" y="4143"/>
                  </a:cubicBezTo>
                  <a:cubicBezTo>
                    <a:pt x="57337" y="4924"/>
                    <a:pt x="57532" y="5670"/>
                    <a:pt x="57674" y="6433"/>
                  </a:cubicBezTo>
                  <a:cubicBezTo>
                    <a:pt x="57822" y="7222"/>
                    <a:pt x="58033" y="7990"/>
                    <a:pt x="58206" y="8771"/>
                  </a:cubicBezTo>
                  <a:cubicBezTo>
                    <a:pt x="58389" y="9596"/>
                    <a:pt x="58473" y="10433"/>
                    <a:pt x="58503" y="11276"/>
                  </a:cubicBezTo>
                  <a:cubicBezTo>
                    <a:pt x="58562" y="12953"/>
                    <a:pt x="58557" y="14662"/>
                    <a:pt x="58373" y="16332"/>
                  </a:cubicBezTo>
                  <a:cubicBezTo>
                    <a:pt x="58324" y="16769"/>
                    <a:pt x="58261" y="17203"/>
                    <a:pt x="58190" y="17637"/>
                  </a:cubicBezTo>
                  <a:cubicBezTo>
                    <a:pt x="57920" y="18162"/>
                    <a:pt x="57632" y="18678"/>
                    <a:pt x="57334" y="19187"/>
                  </a:cubicBezTo>
                  <a:cubicBezTo>
                    <a:pt x="56934" y="19869"/>
                    <a:pt x="56548" y="20582"/>
                    <a:pt x="56081" y="21222"/>
                  </a:cubicBezTo>
                  <a:cubicBezTo>
                    <a:pt x="55612" y="21866"/>
                    <a:pt x="55007" y="22372"/>
                    <a:pt x="54485" y="22969"/>
                  </a:cubicBezTo>
                  <a:cubicBezTo>
                    <a:pt x="54040" y="23478"/>
                    <a:pt x="53716" y="24092"/>
                    <a:pt x="53196" y="24533"/>
                  </a:cubicBezTo>
                  <a:cubicBezTo>
                    <a:pt x="52619" y="25021"/>
                    <a:pt x="51915" y="25345"/>
                    <a:pt x="51279" y="25744"/>
                  </a:cubicBezTo>
                  <a:cubicBezTo>
                    <a:pt x="50622" y="26158"/>
                    <a:pt x="49983" y="26594"/>
                    <a:pt x="49254" y="26871"/>
                  </a:cubicBezTo>
                  <a:cubicBezTo>
                    <a:pt x="47791" y="27427"/>
                    <a:pt x="46388" y="28140"/>
                    <a:pt x="44896" y="28617"/>
                  </a:cubicBezTo>
                  <a:cubicBezTo>
                    <a:pt x="44132" y="28861"/>
                    <a:pt x="43365" y="28978"/>
                    <a:pt x="42577" y="29109"/>
                  </a:cubicBezTo>
                  <a:cubicBezTo>
                    <a:pt x="41735" y="29249"/>
                    <a:pt x="40921" y="29512"/>
                    <a:pt x="40083" y="29671"/>
                  </a:cubicBezTo>
                  <a:cubicBezTo>
                    <a:pt x="39222" y="29833"/>
                    <a:pt x="38347" y="29928"/>
                    <a:pt x="37477" y="30044"/>
                  </a:cubicBezTo>
                  <a:cubicBezTo>
                    <a:pt x="36721" y="30143"/>
                    <a:pt x="35936" y="30330"/>
                    <a:pt x="35172" y="30330"/>
                  </a:cubicBezTo>
                  <a:cubicBezTo>
                    <a:pt x="35125" y="30330"/>
                    <a:pt x="35079" y="30329"/>
                    <a:pt x="35032" y="30328"/>
                  </a:cubicBezTo>
                  <a:cubicBezTo>
                    <a:pt x="34995" y="30326"/>
                    <a:pt x="34957" y="30326"/>
                    <a:pt x="34920" y="30326"/>
                  </a:cubicBezTo>
                  <a:cubicBezTo>
                    <a:pt x="34600" y="30326"/>
                    <a:pt x="34286" y="30368"/>
                    <a:pt x="33974" y="30419"/>
                  </a:cubicBezTo>
                  <a:cubicBezTo>
                    <a:pt x="33263" y="30281"/>
                    <a:pt x="32562" y="30085"/>
                    <a:pt x="31841" y="29989"/>
                  </a:cubicBezTo>
                  <a:cubicBezTo>
                    <a:pt x="31483" y="29942"/>
                    <a:pt x="31125" y="29942"/>
                    <a:pt x="30774" y="29853"/>
                  </a:cubicBezTo>
                  <a:cubicBezTo>
                    <a:pt x="30401" y="29759"/>
                    <a:pt x="30047" y="29699"/>
                    <a:pt x="29660" y="29696"/>
                  </a:cubicBezTo>
                  <a:cubicBezTo>
                    <a:pt x="29644" y="29696"/>
                    <a:pt x="29629" y="29696"/>
                    <a:pt x="29613" y="29696"/>
                  </a:cubicBezTo>
                  <a:cubicBezTo>
                    <a:pt x="29076" y="29696"/>
                    <a:pt x="28541" y="29752"/>
                    <a:pt x="28006" y="29752"/>
                  </a:cubicBezTo>
                  <a:cubicBezTo>
                    <a:pt x="27730" y="29752"/>
                    <a:pt x="27455" y="29737"/>
                    <a:pt x="27179" y="29692"/>
                  </a:cubicBezTo>
                  <a:cubicBezTo>
                    <a:pt x="26427" y="29569"/>
                    <a:pt x="25686" y="29350"/>
                    <a:pt x="24947" y="29167"/>
                  </a:cubicBezTo>
                  <a:cubicBezTo>
                    <a:pt x="24145" y="28969"/>
                    <a:pt x="23361" y="28731"/>
                    <a:pt x="22628" y="28346"/>
                  </a:cubicBezTo>
                  <a:cubicBezTo>
                    <a:pt x="21991" y="28011"/>
                    <a:pt x="21395" y="27610"/>
                    <a:pt x="20825" y="27171"/>
                  </a:cubicBezTo>
                  <a:cubicBezTo>
                    <a:pt x="20595" y="26693"/>
                    <a:pt x="20298" y="26247"/>
                    <a:pt x="19978" y="25826"/>
                  </a:cubicBezTo>
                  <a:cubicBezTo>
                    <a:pt x="19540" y="25249"/>
                    <a:pt x="19043" y="24723"/>
                    <a:pt x="18648" y="24113"/>
                  </a:cubicBezTo>
                  <a:cubicBezTo>
                    <a:pt x="18459" y="23818"/>
                    <a:pt x="18276" y="23519"/>
                    <a:pt x="18070" y="23236"/>
                  </a:cubicBezTo>
                  <a:cubicBezTo>
                    <a:pt x="17824" y="22900"/>
                    <a:pt x="17541" y="22590"/>
                    <a:pt x="17289" y="22257"/>
                  </a:cubicBezTo>
                  <a:cubicBezTo>
                    <a:pt x="16824" y="21642"/>
                    <a:pt x="16398" y="20997"/>
                    <a:pt x="15908" y="20399"/>
                  </a:cubicBezTo>
                  <a:cubicBezTo>
                    <a:pt x="15407" y="19786"/>
                    <a:pt x="14896" y="19184"/>
                    <a:pt x="14418" y="18552"/>
                  </a:cubicBezTo>
                  <a:cubicBezTo>
                    <a:pt x="13476" y="17307"/>
                    <a:pt x="12729" y="15966"/>
                    <a:pt x="12022" y="14578"/>
                  </a:cubicBezTo>
                  <a:cubicBezTo>
                    <a:pt x="11633" y="13814"/>
                    <a:pt x="11429" y="13020"/>
                    <a:pt x="11232" y="12192"/>
                  </a:cubicBezTo>
                  <a:cubicBezTo>
                    <a:pt x="11072" y="11524"/>
                    <a:pt x="10535" y="11015"/>
                    <a:pt x="10451" y="10326"/>
                  </a:cubicBezTo>
                  <a:cubicBezTo>
                    <a:pt x="10371" y="9672"/>
                    <a:pt x="10467" y="8978"/>
                    <a:pt x="10485" y="8320"/>
                  </a:cubicBezTo>
                  <a:cubicBezTo>
                    <a:pt x="10504" y="7561"/>
                    <a:pt x="10608" y="6810"/>
                    <a:pt x="10809" y="6078"/>
                  </a:cubicBezTo>
                  <a:cubicBezTo>
                    <a:pt x="11005" y="5367"/>
                    <a:pt x="11275" y="4667"/>
                    <a:pt x="11592" y="4001"/>
                  </a:cubicBezTo>
                  <a:cubicBezTo>
                    <a:pt x="11724" y="3725"/>
                    <a:pt x="11870" y="3456"/>
                    <a:pt x="12028" y="3195"/>
                  </a:cubicBezTo>
                  <a:cubicBezTo>
                    <a:pt x="12083" y="3104"/>
                    <a:pt x="12138" y="3004"/>
                    <a:pt x="12208" y="2922"/>
                  </a:cubicBezTo>
                  <a:cubicBezTo>
                    <a:pt x="12824" y="2926"/>
                    <a:pt x="13444" y="2963"/>
                    <a:pt x="14058" y="2963"/>
                  </a:cubicBezTo>
                  <a:cubicBezTo>
                    <a:pt x="14363" y="2963"/>
                    <a:pt x="14667" y="2964"/>
                    <a:pt x="14972" y="2964"/>
                  </a:cubicBezTo>
                  <a:cubicBezTo>
                    <a:pt x="15506" y="2964"/>
                    <a:pt x="16039" y="2963"/>
                    <a:pt x="16573" y="2958"/>
                  </a:cubicBezTo>
                  <a:cubicBezTo>
                    <a:pt x="16815" y="2955"/>
                    <a:pt x="17057" y="2951"/>
                    <a:pt x="17298" y="2951"/>
                  </a:cubicBezTo>
                  <a:cubicBezTo>
                    <a:pt x="17459" y="2951"/>
                    <a:pt x="17619" y="2953"/>
                    <a:pt x="17779" y="2959"/>
                  </a:cubicBezTo>
                  <a:cubicBezTo>
                    <a:pt x="18169" y="2974"/>
                    <a:pt x="18539" y="3091"/>
                    <a:pt x="18924" y="3145"/>
                  </a:cubicBezTo>
                  <a:cubicBezTo>
                    <a:pt x="19201" y="3183"/>
                    <a:pt x="19487" y="3196"/>
                    <a:pt x="19776" y="3196"/>
                  </a:cubicBezTo>
                  <a:cubicBezTo>
                    <a:pt x="20280" y="3196"/>
                    <a:pt x="20792" y="3155"/>
                    <a:pt x="21282" y="3136"/>
                  </a:cubicBezTo>
                  <a:cubicBezTo>
                    <a:pt x="21872" y="3112"/>
                    <a:pt x="22463" y="3081"/>
                    <a:pt x="23054" y="3081"/>
                  </a:cubicBezTo>
                  <a:cubicBezTo>
                    <a:pt x="23270" y="3081"/>
                    <a:pt x="23486" y="3085"/>
                    <a:pt x="23702" y="3095"/>
                  </a:cubicBezTo>
                  <a:cubicBezTo>
                    <a:pt x="24488" y="3133"/>
                    <a:pt x="25264" y="3283"/>
                    <a:pt x="26049" y="3344"/>
                  </a:cubicBezTo>
                  <a:cubicBezTo>
                    <a:pt x="26860" y="3408"/>
                    <a:pt x="27673" y="3430"/>
                    <a:pt x="28488" y="3433"/>
                  </a:cubicBezTo>
                  <a:cubicBezTo>
                    <a:pt x="28541" y="3433"/>
                    <a:pt x="28595" y="3433"/>
                    <a:pt x="28649" y="3433"/>
                  </a:cubicBezTo>
                  <a:cubicBezTo>
                    <a:pt x="30264" y="3433"/>
                    <a:pt x="31879" y="3359"/>
                    <a:pt x="33495" y="3357"/>
                  </a:cubicBezTo>
                  <a:cubicBezTo>
                    <a:pt x="34350" y="3356"/>
                    <a:pt x="35204" y="3356"/>
                    <a:pt x="36059" y="3356"/>
                  </a:cubicBezTo>
                  <a:cubicBezTo>
                    <a:pt x="36914" y="3356"/>
                    <a:pt x="37769" y="3356"/>
                    <a:pt x="38624" y="3357"/>
                  </a:cubicBezTo>
                  <a:cubicBezTo>
                    <a:pt x="39594" y="3357"/>
                    <a:pt x="40564" y="3352"/>
                    <a:pt x="41534" y="3352"/>
                  </a:cubicBezTo>
                  <a:cubicBezTo>
                    <a:pt x="42304" y="3352"/>
                    <a:pt x="43075" y="3355"/>
                    <a:pt x="43845" y="3368"/>
                  </a:cubicBezTo>
                  <a:cubicBezTo>
                    <a:pt x="43863" y="3368"/>
                    <a:pt x="43881" y="3368"/>
                    <a:pt x="43899" y="3368"/>
                  </a:cubicBezTo>
                  <a:cubicBezTo>
                    <a:pt x="44598" y="3368"/>
                    <a:pt x="45245" y="3134"/>
                    <a:pt x="45942" y="3134"/>
                  </a:cubicBezTo>
                  <a:cubicBezTo>
                    <a:pt x="45988" y="3134"/>
                    <a:pt x="46034" y="3135"/>
                    <a:pt x="46080" y="3137"/>
                  </a:cubicBezTo>
                  <a:cubicBezTo>
                    <a:pt x="46876" y="3174"/>
                    <a:pt x="47658" y="3351"/>
                    <a:pt x="48456" y="3378"/>
                  </a:cubicBezTo>
                  <a:cubicBezTo>
                    <a:pt x="48787" y="3389"/>
                    <a:pt x="49122" y="3395"/>
                    <a:pt x="49458" y="3395"/>
                  </a:cubicBezTo>
                  <a:cubicBezTo>
                    <a:pt x="49960" y="3395"/>
                    <a:pt x="50465" y="3381"/>
                    <a:pt x="50957" y="3349"/>
                  </a:cubicBezTo>
                  <a:cubicBezTo>
                    <a:pt x="51313" y="3325"/>
                    <a:pt x="51654" y="3251"/>
                    <a:pt x="52005" y="3197"/>
                  </a:cubicBezTo>
                  <a:cubicBezTo>
                    <a:pt x="52401" y="3135"/>
                    <a:pt x="52802" y="3197"/>
                    <a:pt x="53196" y="3108"/>
                  </a:cubicBezTo>
                  <a:cubicBezTo>
                    <a:pt x="53523" y="3033"/>
                    <a:pt x="53835" y="2902"/>
                    <a:pt x="54163" y="2827"/>
                  </a:cubicBezTo>
                  <a:cubicBezTo>
                    <a:pt x="54518" y="2746"/>
                    <a:pt x="54882" y="2752"/>
                    <a:pt x="55237" y="2668"/>
                  </a:cubicBezTo>
                  <a:cubicBezTo>
                    <a:pt x="55595" y="2585"/>
                    <a:pt x="55935" y="2615"/>
                    <a:pt x="56294" y="2576"/>
                  </a:cubicBezTo>
                  <a:cubicBezTo>
                    <a:pt x="56556" y="2545"/>
                    <a:pt x="56801" y="2439"/>
                    <a:pt x="57054" y="2369"/>
                  </a:cubicBezTo>
                  <a:cubicBezTo>
                    <a:pt x="57140" y="2346"/>
                    <a:pt x="57247" y="2313"/>
                    <a:pt x="57353" y="2298"/>
                  </a:cubicBezTo>
                  <a:close/>
                  <a:moveTo>
                    <a:pt x="21096" y="27884"/>
                  </a:moveTo>
                  <a:lnTo>
                    <a:pt x="21096" y="27884"/>
                  </a:lnTo>
                  <a:cubicBezTo>
                    <a:pt x="21377" y="28081"/>
                    <a:pt x="21664" y="28269"/>
                    <a:pt x="21957" y="28444"/>
                  </a:cubicBezTo>
                  <a:cubicBezTo>
                    <a:pt x="23331" y="29259"/>
                    <a:pt x="24884" y="29593"/>
                    <a:pt x="26423" y="29957"/>
                  </a:cubicBezTo>
                  <a:cubicBezTo>
                    <a:pt x="27034" y="30101"/>
                    <a:pt x="27620" y="30155"/>
                    <a:pt x="28225" y="30155"/>
                  </a:cubicBezTo>
                  <a:cubicBezTo>
                    <a:pt x="28444" y="30155"/>
                    <a:pt x="28666" y="30147"/>
                    <a:pt x="28893" y="30135"/>
                  </a:cubicBezTo>
                  <a:cubicBezTo>
                    <a:pt x="29139" y="30122"/>
                    <a:pt x="29390" y="30105"/>
                    <a:pt x="29640" y="30105"/>
                  </a:cubicBezTo>
                  <a:cubicBezTo>
                    <a:pt x="29803" y="30105"/>
                    <a:pt x="29966" y="30112"/>
                    <a:pt x="30127" y="30132"/>
                  </a:cubicBezTo>
                  <a:cubicBezTo>
                    <a:pt x="30514" y="30179"/>
                    <a:pt x="30876" y="30322"/>
                    <a:pt x="31267" y="30349"/>
                  </a:cubicBezTo>
                  <a:cubicBezTo>
                    <a:pt x="31791" y="30383"/>
                    <a:pt x="32301" y="30482"/>
                    <a:pt x="32810" y="30592"/>
                  </a:cubicBezTo>
                  <a:cubicBezTo>
                    <a:pt x="32803" y="30592"/>
                    <a:pt x="32796" y="30593"/>
                    <a:pt x="32790" y="30594"/>
                  </a:cubicBezTo>
                  <a:cubicBezTo>
                    <a:pt x="32371" y="30625"/>
                    <a:pt x="31959" y="30671"/>
                    <a:pt x="31548" y="30725"/>
                  </a:cubicBezTo>
                  <a:cubicBezTo>
                    <a:pt x="31399" y="30724"/>
                    <a:pt x="31249" y="30723"/>
                    <a:pt x="31100" y="30723"/>
                  </a:cubicBezTo>
                  <a:cubicBezTo>
                    <a:pt x="30921" y="30723"/>
                    <a:pt x="30743" y="30724"/>
                    <a:pt x="30565" y="30730"/>
                  </a:cubicBezTo>
                  <a:cubicBezTo>
                    <a:pt x="30469" y="30733"/>
                    <a:pt x="30376" y="30735"/>
                    <a:pt x="30284" y="30735"/>
                  </a:cubicBezTo>
                  <a:cubicBezTo>
                    <a:pt x="29979" y="30735"/>
                    <a:pt x="29694" y="30712"/>
                    <a:pt x="29382" y="30620"/>
                  </a:cubicBezTo>
                  <a:cubicBezTo>
                    <a:pt x="29133" y="30546"/>
                    <a:pt x="28909" y="30524"/>
                    <a:pt x="28668" y="30524"/>
                  </a:cubicBezTo>
                  <a:cubicBezTo>
                    <a:pt x="28590" y="30524"/>
                    <a:pt x="28510" y="30526"/>
                    <a:pt x="28427" y="30530"/>
                  </a:cubicBezTo>
                  <a:cubicBezTo>
                    <a:pt x="28407" y="30531"/>
                    <a:pt x="28387" y="30531"/>
                    <a:pt x="28367" y="30531"/>
                  </a:cubicBezTo>
                  <a:cubicBezTo>
                    <a:pt x="28012" y="30531"/>
                    <a:pt x="27705" y="30377"/>
                    <a:pt x="27356" y="30326"/>
                  </a:cubicBezTo>
                  <a:cubicBezTo>
                    <a:pt x="27277" y="30314"/>
                    <a:pt x="27198" y="30309"/>
                    <a:pt x="27119" y="30309"/>
                  </a:cubicBezTo>
                  <a:cubicBezTo>
                    <a:pt x="26910" y="30309"/>
                    <a:pt x="26702" y="30340"/>
                    <a:pt x="26493" y="30340"/>
                  </a:cubicBezTo>
                  <a:cubicBezTo>
                    <a:pt x="26448" y="30340"/>
                    <a:pt x="26403" y="30338"/>
                    <a:pt x="26358" y="30335"/>
                  </a:cubicBezTo>
                  <a:cubicBezTo>
                    <a:pt x="25989" y="30308"/>
                    <a:pt x="25622" y="30135"/>
                    <a:pt x="25254" y="30075"/>
                  </a:cubicBezTo>
                  <a:cubicBezTo>
                    <a:pt x="24471" y="29947"/>
                    <a:pt x="23676" y="29874"/>
                    <a:pt x="22909" y="29667"/>
                  </a:cubicBezTo>
                  <a:cubicBezTo>
                    <a:pt x="22547" y="29569"/>
                    <a:pt x="22183" y="29456"/>
                    <a:pt x="21831" y="29326"/>
                  </a:cubicBezTo>
                  <a:cubicBezTo>
                    <a:pt x="21666" y="29264"/>
                    <a:pt x="21506" y="29190"/>
                    <a:pt x="21351" y="29104"/>
                  </a:cubicBezTo>
                  <a:cubicBezTo>
                    <a:pt x="21338" y="28989"/>
                    <a:pt x="21318" y="28874"/>
                    <a:pt x="21292" y="28761"/>
                  </a:cubicBezTo>
                  <a:cubicBezTo>
                    <a:pt x="21219" y="28469"/>
                    <a:pt x="21175" y="28173"/>
                    <a:pt x="21096" y="27884"/>
                  </a:cubicBezTo>
                  <a:close/>
                  <a:moveTo>
                    <a:pt x="57979" y="18792"/>
                  </a:moveTo>
                  <a:cubicBezTo>
                    <a:pt x="57851" y="19457"/>
                    <a:pt x="57713" y="20121"/>
                    <a:pt x="57586" y="20785"/>
                  </a:cubicBezTo>
                  <a:cubicBezTo>
                    <a:pt x="57330" y="22119"/>
                    <a:pt x="57037" y="23477"/>
                    <a:pt x="56401" y="24689"/>
                  </a:cubicBezTo>
                  <a:cubicBezTo>
                    <a:pt x="55725" y="25976"/>
                    <a:pt x="54709" y="26905"/>
                    <a:pt x="53415" y="27550"/>
                  </a:cubicBezTo>
                  <a:cubicBezTo>
                    <a:pt x="52744" y="27883"/>
                    <a:pt x="52041" y="28130"/>
                    <a:pt x="51347" y="28411"/>
                  </a:cubicBezTo>
                  <a:cubicBezTo>
                    <a:pt x="50638" y="28698"/>
                    <a:pt x="49934" y="29148"/>
                    <a:pt x="49147" y="29148"/>
                  </a:cubicBezTo>
                  <a:cubicBezTo>
                    <a:pt x="49144" y="29148"/>
                    <a:pt x="49140" y="29148"/>
                    <a:pt x="49136" y="29148"/>
                  </a:cubicBezTo>
                  <a:cubicBezTo>
                    <a:pt x="49130" y="29148"/>
                    <a:pt x="49124" y="29148"/>
                    <a:pt x="49117" y="29148"/>
                  </a:cubicBezTo>
                  <a:cubicBezTo>
                    <a:pt x="48327" y="29148"/>
                    <a:pt x="47544" y="29405"/>
                    <a:pt x="46773" y="29567"/>
                  </a:cubicBezTo>
                  <a:cubicBezTo>
                    <a:pt x="45957" y="29740"/>
                    <a:pt x="45142" y="29925"/>
                    <a:pt x="44321" y="30078"/>
                  </a:cubicBezTo>
                  <a:cubicBezTo>
                    <a:pt x="43500" y="30231"/>
                    <a:pt x="42677" y="30315"/>
                    <a:pt x="41852" y="30427"/>
                  </a:cubicBezTo>
                  <a:cubicBezTo>
                    <a:pt x="41024" y="30539"/>
                    <a:pt x="40191" y="30524"/>
                    <a:pt x="39361" y="30616"/>
                  </a:cubicBezTo>
                  <a:cubicBezTo>
                    <a:pt x="38466" y="30716"/>
                    <a:pt x="37565" y="30737"/>
                    <a:pt x="36663" y="30737"/>
                  </a:cubicBezTo>
                  <a:cubicBezTo>
                    <a:pt x="36640" y="30737"/>
                    <a:pt x="36618" y="30737"/>
                    <a:pt x="36596" y="30737"/>
                  </a:cubicBezTo>
                  <a:cubicBezTo>
                    <a:pt x="36545" y="30724"/>
                    <a:pt x="36495" y="30711"/>
                    <a:pt x="36446" y="30697"/>
                  </a:cubicBezTo>
                  <a:cubicBezTo>
                    <a:pt x="36364" y="30672"/>
                    <a:pt x="36282" y="30648"/>
                    <a:pt x="36201" y="30627"/>
                  </a:cubicBezTo>
                  <a:cubicBezTo>
                    <a:pt x="36476" y="30587"/>
                    <a:pt x="36753" y="30546"/>
                    <a:pt x="37030" y="30508"/>
                  </a:cubicBezTo>
                  <a:cubicBezTo>
                    <a:pt x="37887" y="30393"/>
                    <a:pt x="38745" y="30286"/>
                    <a:pt x="39600" y="30156"/>
                  </a:cubicBezTo>
                  <a:cubicBezTo>
                    <a:pt x="40491" y="30022"/>
                    <a:pt x="41350" y="29773"/>
                    <a:pt x="42229" y="29584"/>
                  </a:cubicBezTo>
                  <a:cubicBezTo>
                    <a:pt x="43047" y="29407"/>
                    <a:pt x="43876" y="29339"/>
                    <a:pt x="44683" y="29102"/>
                  </a:cubicBezTo>
                  <a:cubicBezTo>
                    <a:pt x="46242" y="28644"/>
                    <a:pt x="47690" y="27894"/>
                    <a:pt x="49202" y="27311"/>
                  </a:cubicBezTo>
                  <a:cubicBezTo>
                    <a:pt x="49921" y="27033"/>
                    <a:pt x="50561" y="26667"/>
                    <a:pt x="51209" y="26251"/>
                  </a:cubicBezTo>
                  <a:cubicBezTo>
                    <a:pt x="51861" y="25831"/>
                    <a:pt x="52562" y="25480"/>
                    <a:pt x="53187" y="25020"/>
                  </a:cubicBezTo>
                  <a:cubicBezTo>
                    <a:pt x="53754" y="24604"/>
                    <a:pt x="54118" y="24050"/>
                    <a:pt x="54538" y="23499"/>
                  </a:cubicBezTo>
                  <a:cubicBezTo>
                    <a:pt x="55018" y="22870"/>
                    <a:pt x="55644" y="22367"/>
                    <a:pt x="56141" y="21749"/>
                  </a:cubicBezTo>
                  <a:cubicBezTo>
                    <a:pt x="56636" y="21134"/>
                    <a:pt x="57019" y="20436"/>
                    <a:pt x="57422" y="19758"/>
                  </a:cubicBezTo>
                  <a:cubicBezTo>
                    <a:pt x="57610" y="19439"/>
                    <a:pt x="57797" y="19117"/>
                    <a:pt x="57979" y="18792"/>
                  </a:cubicBezTo>
                  <a:close/>
                  <a:moveTo>
                    <a:pt x="21438" y="29605"/>
                  </a:moveTo>
                  <a:cubicBezTo>
                    <a:pt x="21794" y="29758"/>
                    <a:pt x="22168" y="29869"/>
                    <a:pt x="22539" y="29982"/>
                  </a:cubicBezTo>
                  <a:cubicBezTo>
                    <a:pt x="23319" y="30220"/>
                    <a:pt x="24125" y="30309"/>
                    <a:pt x="24928" y="30431"/>
                  </a:cubicBezTo>
                  <a:cubicBezTo>
                    <a:pt x="25266" y="30482"/>
                    <a:pt x="25600" y="30557"/>
                    <a:pt x="25927" y="30657"/>
                  </a:cubicBezTo>
                  <a:cubicBezTo>
                    <a:pt x="26109" y="30712"/>
                    <a:pt x="26284" y="30727"/>
                    <a:pt x="26458" y="30727"/>
                  </a:cubicBezTo>
                  <a:cubicBezTo>
                    <a:pt x="26648" y="30727"/>
                    <a:pt x="26837" y="30710"/>
                    <a:pt x="27037" y="30710"/>
                  </a:cubicBezTo>
                  <a:cubicBezTo>
                    <a:pt x="27057" y="30710"/>
                    <a:pt x="27076" y="30710"/>
                    <a:pt x="27096" y="30710"/>
                  </a:cubicBezTo>
                  <a:cubicBezTo>
                    <a:pt x="27439" y="30716"/>
                    <a:pt x="27739" y="30875"/>
                    <a:pt x="28075" y="30923"/>
                  </a:cubicBezTo>
                  <a:cubicBezTo>
                    <a:pt x="28143" y="30932"/>
                    <a:pt x="28210" y="30936"/>
                    <a:pt x="28277" y="30936"/>
                  </a:cubicBezTo>
                  <a:cubicBezTo>
                    <a:pt x="28394" y="30936"/>
                    <a:pt x="28510" y="30925"/>
                    <a:pt x="28629" y="30919"/>
                  </a:cubicBezTo>
                  <a:cubicBezTo>
                    <a:pt x="28658" y="30917"/>
                    <a:pt x="28686" y="30916"/>
                    <a:pt x="28714" y="30916"/>
                  </a:cubicBezTo>
                  <a:cubicBezTo>
                    <a:pt x="28907" y="30916"/>
                    <a:pt x="29085" y="30953"/>
                    <a:pt x="29275" y="31010"/>
                  </a:cubicBezTo>
                  <a:cubicBezTo>
                    <a:pt x="29288" y="31013"/>
                    <a:pt x="29300" y="31016"/>
                    <a:pt x="29312" y="31019"/>
                  </a:cubicBezTo>
                  <a:cubicBezTo>
                    <a:pt x="28324" y="31105"/>
                    <a:pt x="27331" y="31117"/>
                    <a:pt x="26339" y="31117"/>
                  </a:cubicBezTo>
                  <a:cubicBezTo>
                    <a:pt x="26037" y="31117"/>
                    <a:pt x="25735" y="31116"/>
                    <a:pt x="25433" y="31116"/>
                  </a:cubicBezTo>
                  <a:lnTo>
                    <a:pt x="25434" y="31116"/>
                  </a:lnTo>
                  <a:cubicBezTo>
                    <a:pt x="25395" y="31116"/>
                    <a:pt x="25356" y="31116"/>
                    <a:pt x="25317" y="31116"/>
                  </a:cubicBezTo>
                  <a:cubicBezTo>
                    <a:pt x="25287" y="31116"/>
                    <a:pt x="25256" y="31116"/>
                    <a:pt x="25225" y="31116"/>
                  </a:cubicBezTo>
                  <a:cubicBezTo>
                    <a:pt x="24546" y="31116"/>
                    <a:pt x="23870" y="31112"/>
                    <a:pt x="23205" y="30943"/>
                  </a:cubicBezTo>
                  <a:cubicBezTo>
                    <a:pt x="22877" y="30860"/>
                    <a:pt x="22666" y="30596"/>
                    <a:pt x="22383" y="30429"/>
                  </a:cubicBezTo>
                  <a:cubicBezTo>
                    <a:pt x="22055" y="30237"/>
                    <a:pt x="21647" y="30130"/>
                    <a:pt x="21485" y="29746"/>
                  </a:cubicBezTo>
                  <a:cubicBezTo>
                    <a:pt x="21466" y="29700"/>
                    <a:pt x="21450" y="29653"/>
                    <a:pt x="21438" y="29605"/>
                  </a:cubicBezTo>
                  <a:close/>
                  <a:moveTo>
                    <a:pt x="58245" y="19306"/>
                  </a:moveTo>
                  <a:cubicBezTo>
                    <a:pt x="58235" y="19401"/>
                    <a:pt x="58225" y="19495"/>
                    <a:pt x="58218" y="19589"/>
                  </a:cubicBezTo>
                  <a:cubicBezTo>
                    <a:pt x="58154" y="20413"/>
                    <a:pt x="58126" y="21207"/>
                    <a:pt x="57912" y="22011"/>
                  </a:cubicBezTo>
                  <a:cubicBezTo>
                    <a:pt x="57701" y="22802"/>
                    <a:pt x="57583" y="23610"/>
                    <a:pt x="57294" y="24379"/>
                  </a:cubicBezTo>
                  <a:cubicBezTo>
                    <a:pt x="57013" y="25126"/>
                    <a:pt x="56644" y="25836"/>
                    <a:pt x="56304" y="26557"/>
                  </a:cubicBezTo>
                  <a:cubicBezTo>
                    <a:pt x="55985" y="27230"/>
                    <a:pt x="55528" y="27745"/>
                    <a:pt x="54955" y="28218"/>
                  </a:cubicBezTo>
                  <a:cubicBezTo>
                    <a:pt x="54401" y="28677"/>
                    <a:pt x="53743" y="28876"/>
                    <a:pt x="53126" y="29227"/>
                  </a:cubicBezTo>
                  <a:cubicBezTo>
                    <a:pt x="52444" y="29617"/>
                    <a:pt x="51657" y="29815"/>
                    <a:pt x="50917" y="30071"/>
                  </a:cubicBezTo>
                  <a:cubicBezTo>
                    <a:pt x="50187" y="30321"/>
                    <a:pt x="49453" y="30562"/>
                    <a:pt x="48698" y="30726"/>
                  </a:cubicBezTo>
                  <a:cubicBezTo>
                    <a:pt x="47904" y="30898"/>
                    <a:pt x="47117" y="30886"/>
                    <a:pt x="46314" y="30967"/>
                  </a:cubicBezTo>
                  <a:cubicBezTo>
                    <a:pt x="45522" y="31048"/>
                    <a:pt x="44755" y="31128"/>
                    <a:pt x="43958" y="31128"/>
                  </a:cubicBezTo>
                  <a:cubicBezTo>
                    <a:pt x="43948" y="31128"/>
                    <a:pt x="43938" y="31128"/>
                    <a:pt x="43927" y="31128"/>
                  </a:cubicBezTo>
                  <a:cubicBezTo>
                    <a:pt x="43059" y="31126"/>
                    <a:pt x="42190" y="31118"/>
                    <a:pt x="41320" y="31117"/>
                  </a:cubicBezTo>
                  <a:cubicBezTo>
                    <a:pt x="41273" y="31117"/>
                    <a:pt x="41225" y="31117"/>
                    <a:pt x="41177" y="31117"/>
                  </a:cubicBezTo>
                  <a:cubicBezTo>
                    <a:pt x="41023" y="31117"/>
                    <a:pt x="40868" y="31117"/>
                    <a:pt x="40712" y="31117"/>
                  </a:cubicBezTo>
                  <a:cubicBezTo>
                    <a:pt x="40056" y="31117"/>
                    <a:pt x="39389" y="31113"/>
                    <a:pt x="38726" y="31070"/>
                  </a:cubicBezTo>
                  <a:cubicBezTo>
                    <a:pt x="38976" y="31053"/>
                    <a:pt x="39226" y="31032"/>
                    <a:pt x="39474" y="31005"/>
                  </a:cubicBezTo>
                  <a:cubicBezTo>
                    <a:pt x="40284" y="30916"/>
                    <a:pt x="41095" y="30929"/>
                    <a:pt x="41903" y="30818"/>
                  </a:cubicBezTo>
                  <a:cubicBezTo>
                    <a:pt x="42745" y="30704"/>
                    <a:pt x="43588" y="30617"/>
                    <a:pt x="44425" y="30460"/>
                  </a:cubicBezTo>
                  <a:cubicBezTo>
                    <a:pt x="45285" y="30298"/>
                    <a:pt x="46137" y="30101"/>
                    <a:pt x="46993" y="29921"/>
                  </a:cubicBezTo>
                  <a:cubicBezTo>
                    <a:pt x="47418" y="29832"/>
                    <a:pt x="47840" y="29736"/>
                    <a:pt x="48262" y="29638"/>
                  </a:cubicBezTo>
                  <a:cubicBezTo>
                    <a:pt x="48474" y="29590"/>
                    <a:pt x="48685" y="29542"/>
                    <a:pt x="48903" y="29533"/>
                  </a:cubicBezTo>
                  <a:cubicBezTo>
                    <a:pt x="48940" y="29532"/>
                    <a:pt x="48977" y="29532"/>
                    <a:pt x="49014" y="29532"/>
                  </a:cubicBezTo>
                  <a:cubicBezTo>
                    <a:pt x="49083" y="29532"/>
                    <a:pt x="49151" y="29533"/>
                    <a:pt x="49219" y="29533"/>
                  </a:cubicBezTo>
                  <a:cubicBezTo>
                    <a:pt x="49325" y="29533"/>
                    <a:pt x="49430" y="29530"/>
                    <a:pt x="49535" y="29512"/>
                  </a:cubicBezTo>
                  <a:cubicBezTo>
                    <a:pt x="50295" y="29388"/>
                    <a:pt x="50977" y="28963"/>
                    <a:pt x="51688" y="28692"/>
                  </a:cubicBezTo>
                  <a:cubicBezTo>
                    <a:pt x="52369" y="28431"/>
                    <a:pt x="53050" y="28168"/>
                    <a:pt x="53700" y="27836"/>
                  </a:cubicBezTo>
                  <a:cubicBezTo>
                    <a:pt x="54992" y="27176"/>
                    <a:pt x="56022" y="26208"/>
                    <a:pt x="56702" y="24919"/>
                  </a:cubicBezTo>
                  <a:cubicBezTo>
                    <a:pt x="57350" y="23693"/>
                    <a:pt x="57660" y="22327"/>
                    <a:pt x="57918" y="20975"/>
                  </a:cubicBezTo>
                  <a:cubicBezTo>
                    <a:pt x="58024" y="20418"/>
                    <a:pt x="58137" y="19863"/>
                    <a:pt x="58245" y="19306"/>
                  </a:cubicBezTo>
                  <a:close/>
                  <a:moveTo>
                    <a:pt x="38703" y="1"/>
                  </a:moveTo>
                  <a:cubicBezTo>
                    <a:pt x="37351" y="1"/>
                    <a:pt x="36001" y="16"/>
                    <a:pt x="34650" y="115"/>
                  </a:cubicBezTo>
                  <a:cubicBezTo>
                    <a:pt x="32917" y="243"/>
                    <a:pt x="31199" y="481"/>
                    <a:pt x="29475" y="686"/>
                  </a:cubicBezTo>
                  <a:cubicBezTo>
                    <a:pt x="28736" y="775"/>
                    <a:pt x="27995" y="791"/>
                    <a:pt x="27253" y="791"/>
                  </a:cubicBezTo>
                  <a:cubicBezTo>
                    <a:pt x="26803" y="791"/>
                    <a:pt x="26353" y="785"/>
                    <a:pt x="25903" y="785"/>
                  </a:cubicBezTo>
                  <a:cubicBezTo>
                    <a:pt x="25353" y="785"/>
                    <a:pt x="24804" y="794"/>
                    <a:pt x="24255" y="835"/>
                  </a:cubicBezTo>
                  <a:cubicBezTo>
                    <a:pt x="22507" y="965"/>
                    <a:pt x="20778" y="1272"/>
                    <a:pt x="19031" y="1417"/>
                  </a:cubicBezTo>
                  <a:cubicBezTo>
                    <a:pt x="18182" y="1487"/>
                    <a:pt x="17333" y="1561"/>
                    <a:pt x="16496" y="1712"/>
                  </a:cubicBezTo>
                  <a:cubicBezTo>
                    <a:pt x="15747" y="1847"/>
                    <a:pt x="15024" y="1962"/>
                    <a:pt x="14268" y="1962"/>
                  </a:cubicBezTo>
                  <a:cubicBezTo>
                    <a:pt x="14183" y="1962"/>
                    <a:pt x="14097" y="1960"/>
                    <a:pt x="14011" y="1957"/>
                  </a:cubicBezTo>
                  <a:cubicBezTo>
                    <a:pt x="13561" y="1941"/>
                    <a:pt x="13110" y="1914"/>
                    <a:pt x="12660" y="1914"/>
                  </a:cubicBezTo>
                  <a:cubicBezTo>
                    <a:pt x="12303" y="1914"/>
                    <a:pt x="11947" y="1931"/>
                    <a:pt x="11592" y="1985"/>
                  </a:cubicBezTo>
                  <a:cubicBezTo>
                    <a:pt x="10764" y="2110"/>
                    <a:pt x="9966" y="2397"/>
                    <a:pt x="9188" y="2698"/>
                  </a:cubicBezTo>
                  <a:cubicBezTo>
                    <a:pt x="9055" y="2749"/>
                    <a:pt x="8925" y="2805"/>
                    <a:pt x="8795" y="2862"/>
                  </a:cubicBezTo>
                  <a:cubicBezTo>
                    <a:pt x="8748" y="2866"/>
                    <a:pt x="8700" y="2871"/>
                    <a:pt x="8653" y="2874"/>
                  </a:cubicBezTo>
                  <a:cubicBezTo>
                    <a:pt x="6951" y="3005"/>
                    <a:pt x="5246" y="2913"/>
                    <a:pt x="3550" y="3136"/>
                  </a:cubicBezTo>
                  <a:cubicBezTo>
                    <a:pt x="2809" y="3237"/>
                    <a:pt x="2074" y="3376"/>
                    <a:pt x="1348" y="3554"/>
                  </a:cubicBezTo>
                  <a:cubicBezTo>
                    <a:pt x="877" y="3668"/>
                    <a:pt x="397" y="3869"/>
                    <a:pt x="231" y="4367"/>
                  </a:cubicBezTo>
                  <a:cubicBezTo>
                    <a:pt x="1" y="5060"/>
                    <a:pt x="292" y="5941"/>
                    <a:pt x="382" y="6640"/>
                  </a:cubicBezTo>
                  <a:cubicBezTo>
                    <a:pt x="486" y="7430"/>
                    <a:pt x="676" y="8204"/>
                    <a:pt x="932" y="8958"/>
                  </a:cubicBezTo>
                  <a:cubicBezTo>
                    <a:pt x="1185" y="9700"/>
                    <a:pt x="1475" y="10456"/>
                    <a:pt x="1843" y="11148"/>
                  </a:cubicBezTo>
                  <a:cubicBezTo>
                    <a:pt x="2024" y="11489"/>
                    <a:pt x="2254" y="11802"/>
                    <a:pt x="2454" y="12131"/>
                  </a:cubicBezTo>
                  <a:cubicBezTo>
                    <a:pt x="2669" y="12484"/>
                    <a:pt x="2835" y="12862"/>
                    <a:pt x="2998" y="13241"/>
                  </a:cubicBezTo>
                  <a:cubicBezTo>
                    <a:pt x="3309" y="13964"/>
                    <a:pt x="3594" y="14683"/>
                    <a:pt x="4067" y="15318"/>
                  </a:cubicBezTo>
                  <a:cubicBezTo>
                    <a:pt x="4496" y="15895"/>
                    <a:pt x="4990" y="16417"/>
                    <a:pt x="5473" y="16948"/>
                  </a:cubicBezTo>
                  <a:cubicBezTo>
                    <a:pt x="6001" y="17529"/>
                    <a:pt x="6428" y="18183"/>
                    <a:pt x="6906" y="18805"/>
                  </a:cubicBezTo>
                  <a:cubicBezTo>
                    <a:pt x="7381" y="19421"/>
                    <a:pt x="7937" y="19955"/>
                    <a:pt x="8521" y="20466"/>
                  </a:cubicBezTo>
                  <a:cubicBezTo>
                    <a:pt x="9742" y="21534"/>
                    <a:pt x="11073" y="22467"/>
                    <a:pt x="12413" y="23377"/>
                  </a:cubicBezTo>
                  <a:cubicBezTo>
                    <a:pt x="13803" y="24324"/>
                    <a:pt x="15093" y="25375"/>
                    <a:pt x="16389" y="26442"/>
                  </a:cubicBezTo>
                  <a:cubicBezTo>
                    <a:pt x="17007" y="26952"/>
                    <a:pt x="17643" y="27455"/>
                    <a:pt x="18347" y="27843"/>
                  </a:cubicBezTo>
                  <a:cubicBezTo>
                    <a:pt x="19050" y="28232"/>
                    <a:pt x="19762" y="28596"/>
                    <a:pt x="20443" y="29024"/>
                  </a:cubicBezTo>
                  <a:cubicBezTo>
                    <a:pt x="20621" y="29137"/>
                    <a:pt x="20796" y="29256"/>
                    <a:pt x="20976" y="29364"/>
                  </a:cubicBezTo>
                  <a:cubicBezTo>
                    <a:pt x="21001" y="29541"/>
                    <a:pt x="21029" y="29716"/>
                    <a:pt x="21092" y="29877"/>
                  </a:cubicBezTo>
                  <a:cubicBezTo>
                    <a:pt x="21202" y="30160"/>
                    <a:pt x="21429" y="30379"/>
                    <a:pt x="21686" y="30531"/>
                  </a:cubicBezTo>
                  <a:cubicBezTo>
                    <a:pt x="21990" y="30710"/>
                    <a:pt x="22283" y="30857"/>
                    <a:pt x="22567" y="31073"/>
                  </a:cubicBezTo>
                  <a:cubicBezTo>
                    <a:pt x="22850" y="31288"/>
                    <a:pt x="23126" y="31355"/>
                    <a:pt x="23474" y="31405"/>
                  </a:cubicBezTo>
                  <a:cubicBezTo>
                    <a:pt x="23818" y="31454"/>
                    <a:pt x="24156" y="31529"/>
                    <a:pt x="24505" y="31530"/>
                  </a:cubicBezTo>
                  <a:cubicBezTo>
                    <a:pt x="25077" y="31532"/>
                    <a:pt x="25652" y="31538"/>
                    <a:pt x="26227" y="31538"/>
                  </a:cubicBezTo>
                  <a:cubicBezTo>
                    <a:pt x="27365" y="31538"/>
                    <a:pt x="28504" y="31515"/>
                    <a:pt x="29633" y="31396"/>
                  </a:cubicBezTo>
                  <a:cubicBezTo>
                    <a:pt x="30236" y="31334"/>
                    <a:pt x="30832" y="31216"/>
                    <a:pt x="31431" y="31129"/>
                  </a:cubicBezTo>
                  <a:cubicBezTo>
                    <a:pt x="31491" y="31128"/>
                    <a:pt x="31551" y="31127"/>
                    <a:pt x="31611" y="31127"/>
                  </a:cubicBezTo>
                  <a:cubicBezTo>
                    <a:pt x="32491" y="31127"/>
                    <a:pt x="33372" y="31127"/>
                    <a:pt x="34252" y="31125"/>
                  </a:cubicBezTo>
                  <a:cubicBezTo>
                    <a:pt x="34314" y="31125"/>
                    <a:pt x="34376" y="31125"/>
                    <a:pt x="34438" y="31125"/>
                  </a:cubicBezTo>
                  <a:cubicBezTo>
                    <a:pt x="35121" y="31125"/>
                    <a:pt x="35804" y="31135"/>
                    <a:pt x="36487" y="31135"/>
                  </a:cubicBezTo>
                  <a:cubicBezTo>
                    <a:pt x="36713" y="31201"/>
                    <a:pt x="36939" y="31261"/>
                    <a:pt x="37176" y="31297"/>
                  </a:cubicBezTo>
                  <a:cubicBezTo>
                    <a:pt x="37620" y="31364"/>
                    <a:pt x="38068" y="31410"/>
                    <a:pt x="38516" y="31445"/>
                  </a:cubicBezTo>
                  <a:cubicBezTo>
                    <a:pt x="39371" y="31511"/>
                    <a:pt x="40229" y="31525"/>
                    <a:pt x="41086" y="31529"/>
                  </a:cubicBezTo>
                  <a:cubicBezTo>
                    <a:pt x="41954" y="31532"/>
                    <a:pt x="42823" y="31536"/>
                    <a:pt x="43692" y="31540"/>
                  </a:cubicBezTo>
                  <a:cubicBezTo>
                    <a:pt x="43720" y="31540"/>
                    <a:pt x="43749" y="31540"/>
                    <a:pt x="43777" y="31540"/>
                  </a:cubicBezTo>
                  <a:cubicBezTo>
                    <a:pt x="44597" y="31540"/>
                    <a:pt x="45389" y="31482"/>
                    <a:pt x="46204" y="31392"/>
                  </a:cubicBezTo>
                  <a:cubicBezTo>
                    <a:pt x="47003" y="31303"/>
                    <a:pt x="47799" y="31322"/>
                    <a:pt x="48592" y="31168"/>
                  </a:cubicBezTo>
                  <a:cubicBezTo>
                    <a:pt x="49387" y="31013"/>
                    <a:pt x="50158" y="30766"/>
                    <a:pt x="50922" y="30504"/>
                  </a:cubicBezTo>
                  <a:cubicBezTo>
                    <a:pt x="51635" y="30260"/>
                    <a:pt x="52421" y="30076"/>
                    <a:pt x="53089" y="29722"/>
                  </a:cubicBezTo>
                  <a:cubicBezTo>
                    <a:pt x="53403" y="29555"/>
                    <a:pt x="53700" y="29381"/>
                    <a:pt x="54029" y="29243"/>
                  </a:cubicBezTo>
                  <a:cubicBezTo>
                    <a:pt x="54366" y="29101"/>
                    <a:pt x="54688" y="28945"/>
                    <a:pt x="54980" y="28722"/>
                  </a:cubicBezTo>
                  <a:cubicBezTo>
                    <a:pt x="55530" y="28304"/>
                    <a:pt x="56070" y="27815"/>
                    <a:pt x="56430" y="27219"/>
                  </a:cubicBezTo>
                  <a:cubicBezTo>
                    <a:pt x="56836" y="26544"/>
                    <a:pt x="57153" y="25772"/>
                    <a:pt x="57465" y="25049"/>
                  </a:cubicBezTo>
                  <a:cubicBezTo>
                    <a:pt x="57784" y="24306"/>
                    <a:pt x="57960" y="23569"/>
                    <a:pt x="58138" y="22785"/>
                  </a:cubicBezTo>
                  <a:cubicBezTo>
                    <a:pt x="58230" y="22374"/>
                    <a:pt x="58364" y="21973"/>
                    <a:pt x="58446" y="21559"/>
                  </a:cubicBezTo>
                  <a:cubicBezTo>
                    <a:pt x="58525" y="21172"/>
                    <a:pt x="58558" y="20778"/>
                    <a:pt x="58584" y="20385"/>
                  </a:cubicBezTo>
                  <a:cubicBezTo>
                    <a:pt x="58663" y="19085"/>
                    <a:pt x="58909" y="17809"/>
                    <a:pt x="59084" y="16522"/>
                  </a:cubicBezTo>
                  <a:cubicBezTo>
                    <a:pt x="59235" y="16148"/>
                    <a:pt x="59378" y="15772"/>
                    <a:pt x="59529" y="15395"/>
                  </a:cubicBezTo>
                  <a:cubicBezTo>
                    <a:pt x="59679" y="15020"/>
                    <a:pt x="59911" y="14684"/>
                    <a:pt x="60069" y="14313"/>
                  </a:cubicBezTo>
                  <a:cubicBezTo>
                    <a:pt x="60225" y="13949"/>
                    <a:pt x="60378" y="13585"/>
                    <a:pt x="60570" y="13239"/>
                  </a:cubicBezTo>
                  <a:cubicBezTo>
                    <a:pt x="60900" y="12647"/>
                    <a:pt x="61413" y="12157"/>
                    <a:pt x="61591" y="11489"/>
                  </a:cubicBezTo>
                  <a:cubicBezTo>
                    <a:pt x="61696" y="11095"/>
                    <a:pt x="61748" y="10687"/>
                    <a:pt x="61848" y="10291"/>
                  </a:cubicBezTo>
                  <a:cubicBezTo>
                    <a:pt x="61939" y="9924"/>
                    <a:pt x="62018" y="9559"/>
                    <a:pt x="62053" y="9182"/>
                  </a:cubicBezTo>
                  <a:cubicBezTo>
                    <a:pt x="62125" y="8402"/>
                    <a:pt x="62049" y="7613"/>
                    <a:pt x="61922" y="6840"/>
                  </a:cubicBezTo>
                  <a:cubicBezTo>
                    <a:pt x="61800" y="6102"/>
                    <a:pt x="61589" y="5381"/>
                    <a:pt x="61475" y="4641"/>
                  </a:cubicBezTo>
                  <a:cubicBezTo>
                    <a:pt x="61392" y="4098"/>
                    <a:pt x="61280" y="3614"/>
                    <a:pt x="60826" y="3260"/>
                  </a:cubicBezTo>
                  <a:cubicBezTo>
                    <a:pt x="60544" y="3040"/>
                    <a:pt x="60242" y="2973"/>
                    <a:pt x="59909" y="2870"/>
                  </a:cubicBezTo>
                  <a:cubicBezTo>
                    <a:pt x="59494" y="2743"/>
                    <a:pt x="59286" y="2462"/>
                    <a:pt x="58959" y="2203"/>
                  </a:cubicBezTo>
                  <a:cubicBezTo>
                    <a:pt x="58564" y="1888"/>
                    <a:pt x="58094" y="1735"/>
                    <a:pt x="57612" y="1624"/>
                  </a:cubicBezTo>
                  <a:cubicBezTo>
                    <a:pt x="57606" y="1556"/>
                    <a:pt x="57551" y="1522"/>
                    <a:pt x="57495" y="1522"/>
                  </a:cubicBezTo>
                  <a:cubicBezTo>
                    <a:pt x="57454" y="1522"/>
                    <a:pt x="57413" y="1540"/>
                    <a:pt x="57390" y="1576"/>
                  </a:cubicBezTo>
                  <a:cubicBezTo>
                    <a:pt x="57255" y="1548"/>
                    <a:pt x="57120" y="1521"/>
                    <a:pt x="56985" y="1494"/>
                  </a:cubicBezTo>
                  <a:cubicBezTo>
                    <a:pt x="56154" y="1329"/>
                    <a:pt x="55266" y="1358"/>
                    <a:pt x="54453" y="1116"/>
                  </a:cubicBezTo>
                  <a:cubicBezTo>
                    <a:pt x="54120" y="1016"/>
                    <a:pt x="53800" y="881"/>
                    <a:pt x="53453" y="834"/>
                  </a:cubicBezTo>
                  <a:cubicBezTo>
                    <a:pt x="53263" y="808"/>
                    <a:pt x="53071" y="813"/>
                    <a:pt x="52879" y="798"/>
                  </a:cubicBezTo>
                  <a:cubicBezTo>
                    <a:pt x="52623" y="780"/>
                    <a:pt x="52371" y="721"/>
                    <a:pt x="52117" y="686"/>
                  </a:cubicBezTo>
                  <a:cubicBezTo>
                    <a:pt x="51705" y="630"/>
                    <a:pt x="51289" y="598"/>
                    <a:pt x="50876" y="541"/>
                  </a:cubicBezTo>
                  <a:cubicBezTo>
                    <a:pt x="50453" y="482"/>
                    <a:pt x="50044" y="388"/>
                    <a:pt x="49617" y="367"/>
                  </a:cubicBezTo>
                  <a:cubicBezTo>
                    <a:pt x="49500" y="361"/>
                    <a:pt x="49383" y="358"/>
                    <a:pt x="49266" y="358"/>
                  </a:cubicBezTo>
                  <a:cubicBezTo>
                    <a:pt x="48691" y="358"/>
                    <a:pt x="48117" y="418"/>
                    <a:pt x="47542" y="418"/>
                  </a:cubicBezTo>
                  <a:cubicBezTo>
                    <a:pt x="47433" y="418"/>
                    <a:pt x="47324" y="416"/>
                    <a:pt x="47215" y="411"/>
                  </a:cubicBezTo>
                  <a:cubicBezTo>
                    <a:pt x="46848" y="394"/>
                    <a:pt x="46488" y="320"/>
                    <a:pt x="46127" y="265"/>
                  </a:cubicBezTo>
                  <a:cubicBezTo>
                    <a:pt x="45853" y="224"/>
                    <a:pt x="45586" y="212"/>
                    <a:pt x="45317" y="212"/>
                  </a:cubicBezTo>
                  <a:cubicBezTo>
                    <a:pt x="45153" y="212"/>
                    <a:pt x="44989" y="217"/>
                    <a:pt x="44822" y="221"/>
                  </a:cubicBezTo>
                  <a:cubicBezTo>
                    <a:pt x="44786" y="222"/>
                    <a:pt x="44750" y="223"/>
                    <a:pt x="44714" y="223"/>
                  </a:cubicBezTo>
                  <a:cubicBezTo>
                    <a:pt x="43958" y="223"/>
                    <a:pt x="43228" y="4"/>
                    <a:pt x="42472" y="4"/>
                  </a:cubicBezTo>
                  <a:cubicBezTo>
                    <a:pt x="42468" y="4"/>
                    <a:pt x="42465" y="4"/>
                    <a:pt x="42462" y="4"/>
                  </a:cubicBezTo>
                  <a:cubicBezTo>
                    <a:pt x="42196" y="5"/>
                    <a:pt x="41930" y="5"/>
                    <a:pt x="41664" y="5"/>
                  </a:cubicBezTo>
                  <a:cubicBezTo>
                    <a:pt x="41073" y="5"/>
                    <a:pt x="40481" y="4"/>
                    <a:pt x="39890" y="3"/>
                  </a:cubicBezTo>
                  <a:cubicBezTo>
                    <a:pt x="39494" y="2"/>
                    <a:pt x="39099" y="1"/>
                    <a:pt x="38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7"/>
          <p:cNvGrpSpPr/>
          <p:nvPr/>
        </p:nvGrpSpPr>
        <p:grpSpPr>
          <a:xfrm>
            <a:off x="5473440" y="4407190"/>
            <a:ext cx="1060142" cy="976068"/>
            <a:chOff x="6875165" y="845615"/>
            <a:chExt cx="1060142" cy="976068"/>
          </a:xfrm>
        </p:grpSpPr>
        <p:sp>
          <p:nvSpPr>
            <p:cNvPr id="92" name="Google Shape;92;p7"/>
            <p:cNvSpPr/>
            <p:nvPr/>
          </p:nvSpPr>
          <p:spPr>
            <a:xfrm>
              <a:off x="6875165" y="845615"/>
              <a:ext cx="1060142" cy="976068"/>
            </a:xfrm>
            <a:custGeom>
              <a:avLst/>
              <a:gdLst/>
              <a:ahLst/>
              <a:cxnLst/>
              <a:rect l="l" t="t" r="r" b="b"/>
              <a:pathLst>
                <a:path w="17250" h="15882" extrusionOk="0">
                  <a:moveTo>
                    <a:pt x="7718" y="0"/>
                  </a:moveTo>
                  <a:cubicBezTo>
                    <a:pt x="2756" y="0"/>
                    <a:pt x="1" y="7316"/>
                    <a:pt x="2281" y="12258"/>
                  </a:cubicBezTo>
                  <a:cubicBezTo>
                    <a:pt x="3207" y="14264"/>
                    <a:pt x="5197" y="15882"/>
                    <a:pt x="7404" y="15882"/>
                  </a:cubicBezTo>
                  <a:cubicBezTo>
                    <a:pt x="7419" y="15882"/>
                    <a:pt x="7434" y="15882"/>
                    <a:pt x="7449" y="15881"/>
                  </a:cubicBezTo>
                  <a:cubicBezTo>
                    <a:pt x="14757" y="15809"/>
                    <a:pt x="17249" y="5169"/>
                    <a:pt x="11496" y="1305"/>
                  </a:cubicBezTo>
                  <a:cubicBezTo>
                    <a:pt x="10142" y="395"/>
                    <a:pt x="8870" y="0"/>
                    <a:pt x="7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6926451" y="991950"/>
              <a:ext cx="808382" cy="521563"/>
            </a:xfrm>
            <a:custGeom>
              <a:avLst/>
              <a:gdLst/>
              <a:ahLst/>
              <a:cxnLst/>
              <a:rect l="l" t="t" r="r" b="b"/>
              <a:pathLst>
                <a:path w="16998" h="10967" extrusionOk="0">
                  <a:moveTo>
                    <a:pt x="13886" y="0"/>
                  </a:moveTo>
                  <a:cubicBezTo>
                    <a:pt x="13872" y="0"/>
                    <a:pt x="13859" y="1"/>
                    <a:pt x="13846" y="2"/>
                  </a:cubicBezTo>
                  <a:cubicBezTo>
                    <a:pt x="13810" y="3"/>
                    <a:pt x="13775" y="9"/>
                    <a:pt x="13741" y="20"/>
                  </a:cubicBezTo>
                  <a:cubicBezTo>
                    <a:pt x="13741" y="20"/>
                    <a:pt x="13730" y="23"/>
                    <a:pt x="13722" y="26"/>
                  </a:cubicBezTo>
                  <a:cubicBezTo>
                    <a:pt x="13706" y="26"/>
                    <a:pt x="13674" y="27"/>
                    <a:pt x="13670" y="27"/>
                  </a:cubicBezTo>
                  <a:cubicBezTo>
                    <a:pt x="13483" y="29"/>
                    <a:pt x="13315" y="90"/>
                    <a:pt x="13135" y="120"/>
                  </a:cubicBezTo>
                  <a:cubicBezTo>
                    <a:pt x="12956" y="151"/>
                    <a:pt x="12772" y="188"/>
                    <a:pt x="12589" y="220"/>
                  </a:cubicBezTo>
                  <a:cubicBezTo>
                    <a:pt x="12405" y="251"/>
                    <a:pt x="12219" y="273"/>
                    <a:pt x="12035" y="309"/>
                  </a:cubicBezTo>
                  <a:cubicBezTo>
                    <a:pt x="11848" y="346"/>
                    <a:pt x="11659" y="371"/>
                    <a:pt x="11472" y="411"/>
                  </a:cubicBezTo>
                  <a:cubicBezTo>
                    <a:pt x="11282" y="450"/>
                    <a:pt x="11093" y="493"/>
                    <a:pt x="10901" y="525"/>
                  </a:cubicBezTo>
                  <a:cubicBezTo>
                    <a:pt x="10728" y="553"/>
                    <a:pt x="10552" y="571"/>
                    <a:pt x="10384" y="621"/>
                  </a:cubicBezTo>
                  <a:cubicBezTo>
                    <a:pt x="10305" y="647"/>
                    <a:pt x="10225" y="668"/>
                    <a:pt x="10145" y="684"/>
                  </a:cubicBezTo>
                  <a:cubicBezTo>
                    <a:pt x="10070" y="697"/>
                    <a:pt x="9962" y="705"/>
                    <a:pt x="9876" y="724"/>
                  </a:cubicBezTo>
                  <a:cubicBezTo>
                    <a:pt x="9513" y="800"/>
                    <a:pt x="9149" y="879"/>
                    <a:pt x="8788" y="960"/>
                  </a:cubicBezTo>
                  <a:cubicBezTo>
                    <a:pt x="8613" y="998"/>
                    <a:pt x="8439" y="1051"/>
                    <a:pt x="8264" y="1084"/>
                  </a:cubicBezTo>
                  <a:cubicBezTo>
                    <a:pt x="8089" y="1117"/>
                    <a:pt x="7921" y="1178"/>
                    <a:pt x="7749" y="1226"/>
                  </a:cubicBezTo>
                  <a:cubicBezTo>
                    <a:pt x="7567" y="1275"/>
                    <a:pt x="7384" y="1323"/>
                    <a:pt x="7200" y="1373"/>
                  </a:cubicBezTo>
                  <a:cubicBezTo>
                    <a:pt x="7022" y="1420"/>
                    <a:pt x="6841" y="1452"/>
                    <a:pt x="6662" y="1495"/>
                  </a:cubicBezTo>
                  <a:cubicBezTo>
                    <a:pt x="6476" y="1540"/>
                    <a:pt x="6293" y="1601"/>
                    <a:pt x="6108" y="1649"/>
                  </a:cubicBezTo>
                  <a:cubicBezTo>
                    <a:pt x="5923" y="1698"/>
                    <a:pt x="5736" y="1748"/>
                    <a:pt x="5550" y="1797"/>
                  </a:cubicBezTo>
                  <a:cubicBezTo>
                    <a:pt x="5346" y="1850"/>
                    <a:pt x="5135" y="1892"/>
                    <a:pt x="4935" y="1962"/>
                  </a:cubicBezTo>
                  <a:cubicBezTo>
                    <a:pt x="4738" y="2032"/>
                    <a:pt x="4541" y="2097"/>
                    <a:pt x="4344" y="2164"/>
                  </a:cubicBezTo>
                  <a:cubicBezTo>
                    <a:pt x="4243" y="2198"/>
                    <a:pt x="4142" y="2235"/>
                    <a:pt x="4041" y="2271"/>
                  </a:cubicBezTo>
                  <a:cubicBezTo>
                    <a:pt x="3940" y="2306"/>
                    <a:pt x="3843" y="2350"/>
                    <a:pt x="3742" y="2391"/>
                  </a:cubicBezTo>
                  <a:cubicBezTo>
                    <a:pt x="3645" y="2429"/>
                    <a:pt x="3558" y="2477"/>
                    <a:pt x="3466" y="2525"/>
                  </a:cubicBezTo>
                  <a:cubicBezTo>
                    <a:pt x="3380" y="2570"/>
                    <a:pt x="3288" y="2599"/>
                    <a:pt x="3200" y="2637"/>
                  </a:cubicBezTo>
                  <a:cubicBezTo>
                    <a:pt x="3114" y="2676"/>
                    <a:pt x="3164" y="2802"/>
                    <a:pt x="3246" y="2802"/>
                  </a:cubicBezTo>
                  <a:cubicBezTo>
                    <a:pt x="3253" y="2802"/>
                    <a:pt x="3260" y="2801"/>
                    <a:pt x="3268" y="2799"/>
                  </a:cubicBezTo>
                  <a:cubicBezTo>
                    <a:pt x="3348" y="2777"/>
                    <a:pt x="3431" y="2764"/>
                    <a:pt x="3511" y="2740"/>
                  </a:cubicBezTo>
                  <a:cubicBezTo>
                    <a:pt x="3592" y="2717"/>
                    <a:pt x="3668" y="2679"/>
                    <a:pt x="3750" y="2659"/>
                  </a:cubicBezTo>
                  <a:cubicBezTo>
                    <a:pt x="3838" y="2638"/>
                    <a:pt x="3930" y="2626"/>
                    <a:pt x="4017" y="2603"/>
                  </a:cubicBezTo>
                  <a:cubicBezTo>
                    <a:pt x="4114" y="2577"/>
                    <a:pt x="4211" y="2541"/>
                    <a:pt x="4307" y="2512"/>
                  </a:cubicBezTo>
                  <a:cubicBezTo>
                    <a:pt x="4487" y="2455"/>
                    <a:pt x="4672" y="2408"/>
                    <a:pt x="4852" y="2350"/>
                  </a:cubicBezTo>
                  <a:cubicBezTo>
                    <a:pt x="5022" y="2295"/>
                    <a:pt x="5196" y="2249"/>
                    <a:pt x="5371" y="2212"/>
                  </a:cubicBezTo>
                  <a:cubicBezTo>
                    <a:pt x="5740" y="2140"/>
                    <a:pt x="6111" y="2057"/>
                    <a:pt x="6475" y="1967"/>
                  </a:cubicBezTo>
                  <a:cubicBezTo>
                    <a:pt x="6564" y="1945"/>
                    <a:pt x="6652" y="1917"/>
                    <a:pt x="6741" y="1895"/>
                  </a:cubicBezTo>
                  <a:cubicBezTo>
                    <a:pt x="6827" y="1876"/>
                    <a:pt x="6914" y="1867"/>
                    <a:pt x="7000" y="1851"/>
                  </a:cubicBezTo>
                  <a:cubicBezTo>
                    <a:pt x="7191" y="1817"/>
                    <a:pt x="7378" y="1763"/>
                    <a:pt x="7567" y="1717"/>
                  </a:cubicBezTo>
                  <a:cubicBezTo>
                    <a:pt x="8265" y="1546"/>
                    <a:pt x="8959" y="1351"/>
                    <a:pt x="9667" y="1221"/>
                  </a:cubicBezTo>
                  <a:cubicBezTo>
                    <a:pt x="9833" y="1190"/>
                    <a:pt x="10000" y="1149"/>
                    <a:pt x="10161" y="1128"/>
                  </a:cubicBezTo>
                  <a:cubicBezTo>
                    <a:pt x="10346" y="1104"/>
                    <a:pt x="10519" y="1039"/>
                    <a:pt x="10701" y="1006"/>
                  </a:cubicBezTo>
                  <a:cubicBezTo>
                    <a:pt x="10878" y="973"/>
                    <a:pt x="11057" y="951"/>
                    <a:pt x="11236" y="918"/>
                  </a:cubicBezTo>
                  <a:cubicBezTo>
                    <a:pt x="11418" y="884"/>
                    <a:pt x="11597" y="838"/>
                    <a:pt x="11780" y="811"/>
                  </a:cubicBezTo>
                  <a:cubicBezTo>
                    <a:pt x="11988" y="779"/>
                    <a:pt x="12192" y="732"/>
                    <a:pt x="12401" y="701"/>
                  </a:cubicBezTo>
                  <a:cubicBezTo>
                    <a:pt x="12606" y="670"/>
                    <a:pt x="12809" y="632"/>
                    <a:pt x="13014" y="597"/>
                  </a:cubicBezTo>
                  <a:cubicBezTo>
                    <a:pt x="13111" y="580"/>
                    <a:pt x="13209" y="562"/>
                    <a:pt x="13307" y="543"/>
                  </a:cubicBezTo>
                  <a:cubicBezTo>
                    <a:pt x="13393" y="527"/>
                    <a:pt x="13474" y="488"/>
                    <a:pt x="13561" y="473"/>
                  </a:cubicBezTo>
                  <a:cubicBezTo>
                    <a:pt x="13652" y="459"/>
                    <a:pt x="13746" y="473"/>
                    <a:pt x="13835" y="447"/>
                  </a:cubicBezTo>
                  <a:cubicBezTo>
                    <a:pt x="13845" y="444"/>
                    <a:pt x="13854" y="440"/>
                    <a:pt x="13862" y="436"/>
                  </a:cubicBezTo>
                  <a:lnTo>
                    <a:pt x="13862" y="436"/>
                  </a:lnTo>
                  <a:cubicBezTo>
                    <a:pt x="13859" y="437"/>
                    <a:pt x="13856" y="437"/>
                    <a:pt x="13854" y="437"/>
                  </a:cubicBezTo>
                  <a:cubicBezTo>
                    <a:pt x="13849" y="437"/>
                    <a:pt x="13851" y="434"/>
                    <a:pt x="13868" y="434"/>
                  </a:cubicBezTo>
                  <a:lnTo>
                    <a:pt x="13871" y="432"/>
                  </a:lnTo>
                  <a:lnTo>
                    <a:pt x="13871" y="433"/>
                  </a:lnTo>
                  <a:lnTo>
                    <a:pt x="13872" y="433"/>
                  </a:lnTo>
                  <a:cubicBezTo>
                    <a:pt x="13881" y="442"/>
                    <a:pt x="13891" y="450"/>
                    <a:pt x="13901" y="459"/>
                  </a:cubicBezTo>
                  <a:cubicBezTo>
                    <a:pt x="13891" y="467"/>
                    <a:pt x="13880" y="476"/>
                    <a:pt x="13871" y="484"/>
                  </a:cubicBezTo>
                  <a:cubicBezTo>
                    <a:pt x="13843" y="508"/>
                    <a:pt x="13815" y="541"/>
                    <a:pt x="13784" y="559"/>
                  </a:cubicBezTo>
                  <a:cubicBezTo>
                    <a:pt x="13752" y="578"/>
                    <a:pt x="13705" y="591"/>
                    <a:pt x="13669" y="609"/>
                  </a:cubicBezTo>
                  <a:cubicBezTo>
                    <a:pt x="13486" y="695"/>
                    <a:pt x="13317" y="797"/>
                    <a:pt x="13127" y="871"/>
                  </a:cubicBezTo>
                  <a:cubicBezTo>
                    <a:pt x="12938" y="943"/>
                    <a:pt x="12739" y="959"/>
                    <a:pt x="12544" y="1009"/>
                  </a:cubicBezTo>
                  <a:cubicBezTo>
                    <a:pt x="12349" y="1059"/>
                    <a:pt x="12167" y="1141"/>
                    <a:pt x="11964" y="1161"/>
                  </a:cubicBezTo>
                  <a:cubicBezTo>
                    <a:pt x="11917" y="1163"/>
                    <a:pt x="11869" y="1169"/>
                    <a:pt x="11824" y="1180"/>
                  </a:cubicBezTo>
                  <a:cubicBezTo>
                    <a:pt x="11781" y="1190"/>
                    <a:pt x="11747" y="1215"/>
                    <a:pt x="11706" y="1230"/>
                  </a:cubicBezTo>
                  <a:cubicBezTo>
                    <a:pt x="11619" y="1264"/>
                    <a:pt x="11516" y="1268"/>
                    <a:pt x="11426" y="1293"/>
                  </a:cubicBezTo>
                  <a:cubicBezTo>
                    <a:pt x="11330" y="1321"/>
                    <a:pt x="11236" y="1356"/>
                    <a:pt x="11139" y="1383"/>
                  </a:cubicBezTo>
                  <a:cubicBezTo>
                    <a:pt x="11043" y="1411"/>
                    <a:pt x="10945" y="1427"/>
                    <a:pt x="10851" y="1457"/>
                  </a:cubicBezTo>
                  <a:cubicBezTo>
                    <a:pt x="10757" y="1487"/>
                    <a:pt x="10667" y="1523"/>
                    <a:pt x="10573" y="1554"/>
                  </a:cubicBezTo>
                  <a:cubicBezTo>
                    <a:pt x="10471" y="1585"/>
                    <a:pt x="10364" y="1596"/>
                    <a:pt x="10262" y="1630"/>
                  </a:cubicBezTo>
                  <a:cubicBezTo>
                    <a:pt x="10171" y="1660"/>
                    <a:pt x="10088" y="1707"/>
                    <a:pt x="9995" y="1731"/>
                  </a:cubicBezTo>
                  <a:cubicBezTo>
                    <a:pt x="9884" y="1759"/>
                    <a:pt x="9770" y="1775"/>
                    <a:pt x="9660" y="1812"/>
                  </a:cubicBezTo>
                  <a:cubicBezTo>
                    <a:pt x="9576" y="1839"/>
                    <a:pt x="9494" y="1874"/>
                    <a:pt x="9410" y="1902"/>
                  </a:cubicBezTo>
                  <a:cubicBezTo>
                    <a:pt x="9307" y="1935"/>
                    <a:pt x="9197" y="1945"/>
                    <a:pt x="9097" y="1984"/>
                  </a:cubicBezTo>
                  <a:cubicBezTo>
                    <a:pt x="9013" y="2018"/>
                    <a:pt x="8933" y="2059"/>
                    <a:pt x="8845" y="2087"/>
                  </a:cubicBezTo>
                  <a:cubicBezTo>
                    <a:pt x="8750" y="2119"/>
                    <a:pt x="8653" y="2143"/>
                    <a:pt x="8555" y="2166"/>
                  </a:cubicBezTo>
                  <a:cubicBezTo>
                    <a:pt x="8367" y="2212"/>
                    <a:pt x="8184" y="2274"/>
                    <a:pt x="7998" y="2325"/>
                  </a:cubicBezTo>
                  <a:cubicBezTo>
                    <a:pt x="7803" y="2377"/>
                    <a:pt x="7605" y="2435"/>
                    <a:pt x="7416" y="2504"/>
                  </a:cubicBezTo>
                  <a:cubicBezTo>
                    <a:pt x="7229" y="2572"/>
                    <a:pt x="7028" y="2596"/>
                    <a:pt x="6836" y="2647"/>
                  </a:cubicBezTo>
                  <a:cubicBezTo>
                    <a:pt x="6740" y="2672"/>
                    <a:pt x="6649" y="2710"/>
                    <a:pt x="6554" y="2735"/>
                  </a:cubicBezTo>
                  <a:cubicBezTo>
                    <a:pt x="6444" y="2762"/>
                    <a:pt x="6333" y="2782"/>
                    <a:pt x="6224" y="2807"/>
                  </a:cubicBezTo>
                  <a:cubicBezTo>
                    <a:pt x="5809" y="2904"/>
                    <a:pt x="5402" y="3033"/>
                    <a:pt x="4994" y="3155"/>
                  </a:cubicBezTo>
                  <a:cubicBezTo>
                    <a:pt x="4556" y="3286"/>
                    <a:pt x="4118" y="3433"/>
                    <a:pt x="3698" y="3619"/>
                  </a:cubicBezTo>
                  <a:cubicBezTo>
                    <a:pt x="3489" y="3712"/>
                    <a:pt x="3280" y="3807"/>
                    <a:pt x="3072" y="3901"/>
                  </a:cubicBezTo>
                  <a:cubicBezTo>
                    <a:pt x="2977" y="3944"/>
                    <a:pt x="2881" y="3977"/>
                    <a:pt x="2790" y="4029"/>
                  </a:cubicBezTo>
                  <a:cubicBezTo>
                    <a:pt x="2700" y="4079"/>
                    <a:pt x="2599" y="4120"/>
                    <a:pt x="2520" y="4190"/>
                  </a:cubicBezTo>
                  <a:cubicBezTo>
                    <a:pt x="2467" y="4236"/>
                    <a:pt x="2490" y="4314"/>
                    <a:pt x="2539" y="4349"/>
                  </a:cubicBezTo>
                  <a:cubicBezTo>
                    <a:pt x="2593" y="4386"/>
                    <a:pt x="2663" y="4385"/>
                    <a:pt x="2725" y="4395"/>
                  </a:cubicBezTo>
                  <a:cubicBezTo>
                    <a:pt x="2839" y="4414"/>
                    <a:pt x="2955" y="4425"/>
                    <a:pt x="3072" y="4425"/>
                  </a:cubicBezTo>
                  <a:cubicBezTo>
                    <a:pt x="3109" y="4424"/>
                    <a:pt x="3145" y="4424"/>
                    <a:pt x="3182" y="4424"/>
                  </a:cubicBezTo>
                  <a:cubicBezTo>
                    <a:pt x="3367" y="4424"/>
                    <a:pt x="3548" y="4432"/>
                    <a:pt x="3733" y="4454"/>
                  </a:cubicBezTo>
                  <a:cubicBezTo>
                    <a:pt x="3883" y="4471"/>
                    <a:pt x="4033" y="4480"/>
                    <a:pt x="4184" y="4480"/>
                  </a:cubicBezTo>
                  <a:cubicBezTo>
                    <a:pt x="4247" y="4480"/>
                    <a:pt x="4311" y="4478"/>
                    <a:pt x="4374" y="4475"/>
                  </a:cubicBezTo>
                  <a:cubicBezTo>
                    <a:pt x="4472" y="4470"/>
                    <a:pt x="4564" y="4441"/>
                    <a:pt x="4659" y="4426"/>
                  </a:cubicBezTo>
                  <a:cubicBezTo>
                    <a:pt x="4772" y="4408"/>
                    <a:pt x="4888" y="4398"/>
                    <a:pt x="5000" y="4379"/>
                  </a:cubicBezTo>
                  <a:cubicBezTo>
                    <a:pt x="5224" y="4341"/>
                    <a:pt x="5450" y="4317"/>
                    <a:pt x="5678" y="4305"/>
                  </a:cubicBezTo>
                  <a:cubicBezTo>
                    <a:pt x="5764" y="4301"/>
                    <a:pt x="5850" y="4300"/>
                    <a:pt x="5937" y="4300"/>
                  </a:cubicBezTo>
                  <a:cubicBezTo>
                    <a:pt x="6078" y="4300"/>
                    <a:pt x="6220" y="4303"/>
                    <a:pt x="6362" y="4303"/>
                  </a:cubicBezTo>
                  <a:cubicBezTo>
                    <a:pt x="6580" y="4303"/>
                    <a:pt x="6797" y="4259"/>
                    <a:pt x="7013" y="4238"/>
                  </a:cubicBezTo>
                  <a:cubicBezTo>
                    <a:pt x="7230" y="4218"/>
                    <a:pt x="7438" y="4174"/>
                    <a:pt x="7650" y="4124"/>
                  </a:cubicBezTo>
                  <a:cubicBezTo>
                    <a:pt x="7863" y="4074"/>
                    <a:pt x="8087" y="4057"/>
                    <a:pt x="8304" y="4031"/>
                  </a:cubicBezTo>
                  <a:cubicBezTo>
                    <a:pt x="8517" y="4005"/>
                    <a:pt x="8735" y="3984"/>
                    <a:pt x="8949" y="3984"/>
                  </a:cubicBezTo>
                  <a:cubicBezTo>
                    <a:pt x="8954" y="3984"/>
                    <a:pt x="8959" y="3984"/>
                    <a:pt x="8964" y="3984"/>
                  </a:cubicBezTo>
                  <a:cubicBezTo>
                    <a:pt x="9423" y="3987"/>
                    <a:pt x="9880" y="3999"/>
                    <a:pt x="10339" y="4005"/>
                  </a:cubicBezTo>
                  <a:cubicBezTo>
                    <a:pt x="10451" y="4007"/>
                    <a:pt x="10564" y="4005"/>
                    <a:pt x="10676" y="4012"/>
                  </a:cubicBezTo>
                  <a:cubicBezTo>
                    <a:pt x="10789" y="4019"/>
                    <a:pt x="10901" y="4035"/>
                    <a:pt x="11013" y="4037"/>
                  </a:cubicBezTo>
                  <a:cubicBezTo>
                    <a:pt x="11242" y="4042"/>
                    <a:pt x="11471" y="4039"/>
                    <a:pt x="11699" y="4051"/>
                  </a:cubicBezTo>
                  <a:cubicBezTo>
                    <a:pt x="12149" y="4074"/>
                    <a:pt x="12599" y="4083"/>
                    <a:pt x="13048" y="4090"/>
                  </a:cubicBezTo>
                  <a:cubicBezTo>
                    <a:pt x="13157" y="4092"/>
                    <a:pt x="13265" y="4092"/>
                    <a:pt x="13374" y="4094"/>
                  </a:cubicBezTo>
                  <a:cubicBezTo>
                    <a:pt x="13217" y="4113"/>
                    <a:pt x="13059" y="4132"/>
                    <a:pt x="12903" y="4163"/>
                  </a:cubicBezTo>
                  <a:cubicBezTo>
                    <a:pt x="11922" y="4363"/>
                    <a:pt x="10953" y="4612"/>
                    <a:pt x="9975" y="4825"/>
                  </a:cubicBezTo>
                  <a:cubicBezTo>
                    <a:pt x="8988" y="5041"/>
                    <a:pt x="7985" y="5177"/>
                    <a:pt x="6994" y="5372"/>
                  </a:cubicBezTo>
                  <a:cubicBezTo>
                    <a:pt x="6738" y="5422"/>
                    <a:pt x="6481" y="5471"/>
                    <a:pt x="6228" y="5528"/>
                  </a:cubicBezTo>
                  <a:cubicBezTo>
                    <a:pt x="5978" y="5584"/>
                    <a:pt x="5727" y="5626"/>
                    <a:pt x="5477" y="5678"/>
                  </a:cubicBezTo>
                  <a:cubicBezTo>
                    <a:pt x="4988" y="5782"/>
                    <a:pt x="4506" y="5946"/>
                    <a:pt x="4031" y="6096"/>
                  </a:cubicBezTo>
                  <a:cubicBezTo>
                    <a:pt x="3547" y="6248"/>
                    <a:pt x="3065" y="6400"/>
                    <a:pt x="2582" y="6547"/>
                  </a:cubicBezTo>
                  <a:cubicBezTo>
                    <a:pt x="2345" y="6619"/>
                    <a:pt x="2111" y="6701"/>
                    <a:pt x="1878" y="6788"/>
                  </a:cubicBezTo>
                  <a:cubicBezTo>
                    <a:pt x="1824" y="6809"/>
                    <a:pt x="1770" y="6835"/>
                    <a:pt x="1716" y="6854"/>
                  </a:cubicBezTo>
                  <a:cubicBezTo>
                    <a:pt x="1663" y="6872"/>
                    <a:pt x="1611" y="6885"/>
                    <a:pt x="1562" y="6917"/>
                  </a:cubicBezTo>
                  <a:cubicBezTo>
                    <a:pt x="1547" y="6926"/>
                    <a:pt x="1534" y="6936"/>
                    <a:pt x="1520" y="6947"/>
                  </a:cubicBezTo>
                  <a:cubicBezTo>
                    <a:pt x="1513" y="6949"/>
                    <a:pt x="1505" y="6950"/>
                    <a:pt x="1498" y="6952"/>
                  </a:cubicBezTo>
                  <a:cubicBezTo>
                    <a:pt x="1453" y="6965"/>
                    <a:pt x="1410" y="6983"/>
                    <a:pt x="1371" y="7008"/>
                  </a:cubicBezTo>
                  <a:cubicBezTo>
                    <a:pt x="1243" y="7091"/>
                    <a:pt x="1202" y="7267"/>
                    <a:pt x="1301" y="7389"/>
                  </a:cubicBezTo>
                  <a:cubicBezTo>
                    <a:pt x="1381" y="7487"/>
                    <a:pt x="1485" y="7491"/>
                    <a:pt x="1601" y="7494"/>
                  </a:cubicBezTo>
                  <a:cubicBezTo>
                    <a:pt x="1707" y="7497"/>
                    <a:pt x="1814" y="7528"/>
                    <a:pt x="1921" y="7537"/>
                  </a:cubicBezTo>
                  <a:cubicBezTo>
                    <a:pt x="2046" y="7547"/>
                    <a:pt x="2172" y="7554"/>
                    <a:pt x="2295" y="7567"/>
                  </a:cubicBezTo>
                  <a:cubicBezTo>
                    <a:pt x="2795" y="7624"/>
                    <a:pt x="3296" y="7680"/>
                    <a:pt x="3799" y="7705"/>
                  </a:cubicBezTo>
                  <a:cubicBezTo>
                    <a:pt x="4017" y="7716"/>
                    <a:pt x="4236" y="7720"/>
                    <a:pt x="4455" y="7720"/>
                  </a:cubicBezTo>
                  <a:cubicBezTo>
                    <a:pt x="5268" y="7720"/>
                    <a:pt x="6083" y="7657"/>
                    <a:pt x="6895" y="7619"/>
                  </a:cubicBezTo>
                  <a:cubicBezTo>
                    <a:pt x="7925" y="7571"/>
                    <a:pt x="8951" y="7532"/>
                    <a:pt x="9981" y="7499"/>
                  </a:cubicBezTo>
                  <a:cubicBezTo>
                    <a:pt x="10809" y="7473"/>
                    <a:pt x="11637" y="7465"/>
                    <a:pt x="12464" y="7465"/>
                  </a:cubicBezTo>
                  <a:cubicBezTo>
                    <a:pt x="12673" y="7465"/>
                    <a:pt x="12882" y="7466"/>
                    <a:pt x="13091" y="7467"/>
                  </a:cubicBezTo>
                  <a:cubicBezTo>
                    <a:pt x="13380" y="7468"/>
                    <a:pt x="13669" y="7468"/>
                    <a:pt x="13958" y="7468"/>
                  </a:cubicBezTo>
                  <a:cubicBezTo>
                    <a:pt x="14077" y="7468"/>
                    <a:pt x="14197" y="7468"/>
                    <a:pt x="14316" y="7468"/>
                  </a:cubicBezTo>
                  <a:lnTo>
                    <a:pt x="14316" y="7468"/>
                  </a:lnTo>
                  <a:cubicBezTo>
                    <a:pt x="14037" y="7518"/>
                    <a:pt x="13759" y="7564"/>
                    <a:pt x="13478" y="7611"/>
                  </a:cubicBezTo>
                  <a:cubicBezTo>
                    <a:pt x="12328" y="7803"/>
                    <a:pt x="11178" y="7998"/>
                    <a:pt x="10030" y="8204"/>
                  </a:cubicBezTo>
                  <a:cubicBezTo>
                    <a:pt x="8874" y="8411"/>
                    <a:pt x="7725" y="8658"/>
                    <a:pt x="6576" y="8898"/>
                  </a:cubicBezTo>
                  <a:cubicBezTo>
                    <a:pt x="6006" y="9018"/>
                    <a:pt x="5434" y="9126"/>
                    <a:pt x="4859" y="9223"/>
                  </a:cubicBezTo>
                  <a:cubicBezTo>
                    <a:pt x="4284" y="9320"/>
                    <a:pt x="3714" y="9455"/>
                    <a:pt x="3142" y="9571"/>
                  </a:cubicBezTo>
                  <a:cubicBezTo>
                    <a:pt x="2583" y="9684"/>
                    <a:pt x="2033" y="9829"/>
                    <a:pt x="1478" y="9951"/>
                  </a:cubicBezTo>
                  <a:cubicBezTo>
                    <a:pt x="1214" y="10009"/>
                    <a:pt x="955" y="10087"/>
                    <a:pt x="704" y="10185"/>
                  </a:cubicBezTo>
                  <a:cubicBezTo>
                    <a:pt x="579" y="10234"/>
                    <a:pt x="454" y="10286"/>
                    <a:pt x="335" y="10343"/>
                  </a:cubicBezTo>
                  <a:cubicBezTo>
                    <a:pt x="222" y="10398"/>
                    <a:pt x="83" y="10489"/>
                    <a:pt x="49" y="10617"/>
                  </a:cubicBezTo>
                  <a:cubicBezTo>
                    <a:pt x="1" y="10792"/>
                    <a:pt x="136" y="10952"/>
                    <a:pt x="307" y="10966"/>
                  </a:cubicBezTo>
                  <a:cubicBezTo>
                    <a:pt x="311" y="10966"/>
                    <a:pt x="316" y="10966"/>
                    <a:pt x="321" y="10966"/>
                  </a:cubicBezTo>
                  <a:cubicBezTo>
                    <a:pt x="444" y="10966"/>
                    <a:pt x="529" y="10839"/>
                    <a:pt x="514" y="10724"/>
                  </a:cubicBezTo>
                  <a:cubicBezTo>
                    <a:pt x="565" y="10696"/>
                    <a:pt x="619" y="10674"/>
                    <a:pt x="671" y="10651"/>
                  </a:cubicBezTo>
                  <a:cubicBezTo>
                    <a:pt x="778" y="10604"/>
                    <a:pt x="887" y="10562"/>
                    <a:pt x="997" y="10524"/>
                  </a:cubicBezTo>
                  <a:cubicBezTo>
                    <a:pt x="1247" y="10436"/>
                    <a:pt x="1503" y="10380"/>
                    <a:pt x="1761" y="10320"/>
                  </a:cubicBezTo>
                  <a:cubicBezTo>
                    <a:pt x="2294" y="10196"/>
                    <a:pt x="2826" y="10064"/>
                    <a:pt x="3363" y="9956"/>
                  </a:cubicBezTo>
                  <a:cubicBezTo>
                    <a:pt x="3910" y="9846"/>
                    <a:pt x="4454" y="9719"/>
                    <a:pt x="5004" y="9625"/>
                  </a:cubicBezTo>
                  <a:cubicBezTo>
                    <a:pt x="5552" y="9533"/>
                    <a:pt x="6097" y="9430"/>
                    <a:pt x="6642" y="9317"/>
                  </a:cubicBezTo>
                  <a:cubicBezTo>
                    <a:pt x="7743" y="9089"/>
                    <a:pt x="8843" y="8851"/>
                    <a:pt x="9951" y="8650"/>
                  </a:cubicBezTo>
                  <a:cubicBezTo>
                    <a:pt x="11058" y="8449"/>
                    <a:pt x="12167" y="8266"/>
                    <a:pt x="13276" y="8078"/>
                  </a:cubicBezTo>
                  <a:cubicBezTo>
                    <a:pt x="13821" y="7984"/>
                    <a:pt x="14366" y="7901"/>
                    <a:pt x="14909" y="7792"/>
                  </a:cubicBezTo>
                  <a:cubicBezTo>
                    <a:pt x="15176" y="7738"/>
                    <a:pt x="15442" y="7675"/>
                    <a:pt x="15706" y="7610"/>
                  </a:cubicBezTo>
                  <a:cubicBezTo>
                    <a:pt x="15960" y="7549"/>
                    <a:pt x="16223" y="7501"/>
                    <a:pt x="16472" y="7419"/>
                  </a:cubicBezTo>
                  <a:cubicBezTo>
                    <a:pt x="16525" y="7400"/>
                    <a:pt x="16582" y="7374"/>
                    <a:pt x="16637" y="7352"/>
                  </a:cubicBezTo>
                  <a:cubicBezTo>
                    <a:pt x="16651" y="7349"/>
                    <a:pt x="16662" y="7347"/>
                    <a:pt x="16675" y="7345"/>
                  </a:cubicBezTo>
                  <a:cubicBezTo>
                    <a:pt x="16699" y="7339"/>
                    <a:pt x="16723" y="7330"/>
                    <a:pt x="16747" y="7321"/>
                  </a:cubicBezTo>
                  <a:cubicBezTo>
                    <a:pt x="16752" y="7320"/>
                    <a:pt x="16819" y="7313"/>
                    <a:pt x="16784" y="7313"/>
                  </a:cubicBezTo>
                  <a:cubicBezTo>
                    <a:pt x="16899" y="7308"/>
                    <a:pt x="16998" y="7220"/>
                    <a:pt x="16998" y="7099"/>
                  </a:cubicBezTo>
                  <a:cubicBezTo>
                    <a:pt x="16997" y="6981"/>
                    <a:pt x="16901" y="6884"/>
                    <a:pt x="16783" y="6883"/>
                  </a:cubicBezTo>
                  <a:cubicBezTo>
                    <a:pt x="16671" y="6883"/>
                    <a:pt x="16562" y="6930"/>
                    <a:pt x="16452" y="6949"/>
                  </a:cubicBezTo>
                  <a:cubicBezTo>
                    <a:pt x="16342" y="6967"/>
                    <a:pt x="16231" y="6985"/>
                    <a:pt x="16118" y="6995"/>
                  </a:cubicBezTo>
                  <a:cubicBezTo>
                    <a:pt x="15878" y="7018"/>
                    <a:pt x="15639" y="7012"/>
                    <a:pt x="15399" y="7023"/>
                  </a:cubicBezTo>
                  <a:cubicBezTo>
                    <a:pt x="15076" y="7036"/>
                    <a:pt x="14753" y="7039"/>
                    <a:pt x="14430" y="7039"/>
                  </a:cubicBezTo>
                  <a:cubicBezTo>
                    <a:pt x="14241" y="7039"/>
                    <a:pt x="14052" y="7038"/>
                    <a:pt x="13863" y="7037"/>
                  </a:cubicBezTo>
                  <a:cubicBezTo>
                    <a:pt x="13298" y="7037"/>
                    <a:pt x="12733" y="7032"/>
                    <a:pt x="12169" y="7032"/>
                  </a:cubicBezTo>
                  <a:cubicBezTo>
                    <a:pt x="11713" y="7032"/>
                    <a:pt x="11258" y="7035"/>
                    <a:pt x="10803" y="7045"/>
                  </a:cubicBezTo>
                  <a:cubicBezTo>
                    <a:pt x="9782" y="7065"/>
                    <a:pt x="8764" y="7101"/>
                    <a:pt x="7745" y="7145"/>
                  </a:cubicBezTo>
                  <a:cubicBezTo>
                    <a:pt x="7232" y="7167"/>
                    <a:pt x="6718" y="7189"/>
                    <a:pt x="6206" y="7215"/>
                  </a:cubicBezTo>
                  <a:cubicBezTo>
                    <a:pt x="5703" y="7242"/>
                    <a:pt x="5201" y="7277"/>
                    <a:pt x="4697" y="7278"/>
                  </a:cubicBezTo>
                  <a:cubicBezTo>
                    <a:pt x="4589" y="7278"/>
                    <a:pt x="4481" y="7279"/>
                    <a:pt x="4373" y="7279"/>
                  </a:cubicBezTo>
                  <a:cubicBezTo>
                    <a:pt x="4197" y="7279"/>
                    <a:pt x="4021" y="7277"/>
                    <a:pt x="3846" y="7269"/>
                  </a:cubicBezTo>
                  <a:cubicBezTo>
                    <a:pt x="3567" y="7257"/>
                    <a:pt x="3291" y="7224"/>
                    <a:pt x="3013" y="7205"/>
                  </a:cubicBezTo>
                  <a:cubicBezTo>
                    <a:pt x="2756" y="7187"/>
                    <a:pt x="2502" y="7151"/>
                    <a:pt x="2246" y="7124"/>
                  </a:cubicBezTo>
                  <a:cubicBezTo>
                    <a:pt x="2405" y="7068"/>
                    <a:pt x="2566" y="7013"/>
                    <a:pt x="2728" y="6965"/>
                  </a:cubicBezTo>
                  <a:cubicBezTo>
                    <a:pt x="3202" y="6822"/>
                    <a:pt x="3674" y="6673"/>
                    <a:pt x="4147" y="6524"/>
                  </a:cubicBezTo>
                  <a:cubicBezTo>
                    <a:pt x="4604" y="6380"/>
                    <a:pt x="5064" y="6231"/>
                    <a:pt x="5531" y="6121"/>
                  </a:cubicBezTo>
                  <a:cubicBezTo>
                    <a:pt x="5769" y="6066"/>
                    <a:pt x="6012" y="6033"/>
                    <a:pt x="6251" y="5979"/>
                  </a:cubicBezTo>
                  <a:cubicBezTo>
                    <a:pt x="6493" y="5923"/>
                    <a:pt x="6738" y="5875"/>
                    <a:pt x="6982" y="5827"/>
                  </a:cubicBezTo>
                  <a:cubicBezTo>
                    <a:pt x="7467" y="5731"/>
                    <a:pt x="7955" y="5639"/>
                    <a:pt x="8444" y="5565"/>
                  </a:cubicBezTo>
                  <a:cubicBezTo>
                    <a:pt x="8923" y="5492"/>
                    <a:pt x="9398" y="5392"/>
                    <a:pt x="9872" y="5301"/>
                  </a:cubicBezTo>
                  <a:cubicBezTo>
                    <a:pt x="10114" y="5256"/>
                    <a:pt x="10353" y="5196"/>
                    <a:pt x="10592" y="5140"/>
                  </a:cubicBezTo>
                  <a:cubicBezTo>
                    <a:pt x="10832" y="5083"/>
                    <a:pt x="11073" y="5038"/>
                    <a:pt x="11313" y="4986"/>
                  </a:cubicBezTo>
                  <a:cubicBezTo>
                    <a:pt x="11545" y="4935"/>
                    <a:pt x="11773" y="4869"/>
                    <a:pt x="12005" y="4820"/>
                  </a:cubicBezTo>
                  <a:cubicBezTo>
                    <a:pt x="12239" y="4770"/>
                    <a:pt x="12475" y="4723"/>
                    <a:pt x="12710" y="4672"/>
                  </a:cubicBezTo>
                  <a:cubicBezTo>
                    <a:pt x="12845" y="4644"/>
                    <a:pt x="12980" y="4609"/>
                    <a:pt x="13115" y="4587"/>
                  </a:cubicBezTo>
                  <a:cubicBezTo>
                    <a:pt x="13242" y="4567"/>
                    <a:pt x="13370" y="4556"/>
                    <a:pt x="13497" y="4540"/>
                  </a:cubicBezTo>
                  <a:cubicBezTo>
                    <a:pt x="13764" y="4506"/>
                    <a:pt x="14027" y="4448"/>
                    <a:pt x="14294" y="4407"/>
                  </a:cubicBezTo>
                  <a:cubicBezTo>
                    <a:pt x="14551" y="4366"/>
                    <a:pt x="14816" y="4356"/>
                    <a:pt x="15076" y="4323"/>
                  </a:cubicBezTo>
                  <a:cubicBezTo>
                    <a:pt x="15340" y="4289"/>
                    <a:pt x="15600" y="4229"/>
                    <a:pt x="15866" y="4229"/>
                  </a:cubicBezTo>
                  <a:cubicBezTo>
                    <a:pt x="15871" y="4229"/>
                    <a:pt x="15875" y="4229"/>
                    <a:pt x="15880" y="4229"/>
                  </a:cubicBezTo>
                  <a:cubicBezTo>
                    <a:pt x="15880" y="4229"/>
                    <a:pt x="15881" y="4229"/>
                    <a:pt x="15881" y="4229"/>
                  </a:cubicBezTo>
                  <a:cubicBezTo>
                    <a:pt x="16008" y="4229"/>
                    <a:pt x="16116" y="4118"/>
                    <a:pt x="16116" y="3992"/>
                  </a:cubicBezTo>
                  <a:cubicBezTo>
                    <a:pt x="16114" y="3861"/>
                    <a:pt x="16009" y="3756"/>
                    <a:pt x="15880" y="3754"/>
                  </a:cubicBezTo>
                  <a:cubicBezTo>
                    <a:pt x="15673" y="3754"/>
                    <a:pt x="15469" y="3747"/>
                    <a:pt x="15264" y="3736"/>
                  </a:cubicBezTo>
                  <a:lnTo>
                    <a:pt x="15264" y="3736"/>
                  </a:lnTo>
                  <a:cubicBezTo>
                    <a:pt x="15266" y="3736"/>
                    <a:pt x="15268" y="3736"/>
                    <a:pt x="15269" y="3736"/>
                  </a:cubicBezTo>
                  <a:cubicBezTo>
                    <a:pt x="15280" y="3736"/>
                    <a:pt x="15220" y="3729"/>
                    <a:pt x="15216" y="3729"/>
                  </a:cubicBezTo>
                  <a:cubicBezTo>
                    <a:pt x="15216" y="3729"/>
                    <a:pt x="15216" y="3729"/>
                    <a:pt x="15216" y="3729"/>
                  </a:cubicBezTo>
                  <a:cubicBezTo>
                    <a:pt x="15184" y="3724"/>
                    <a:pt x="15149" y="3719"/>
                    <a:pt x="15115" y="3717"/>
                  </a:cubicBezTo>
                  <a:cubicBezTo>
                    <a:pt x="15092" y="3714"/>
                    <a:pt x="15069" y="3714"/>
                    <a:pt x="15045" y="3714"/>
                  </a:cubicBezTo>
                  <a:lnTo>
                    <a:pt x="15025" y="3714"/>
                  </a:lnTo>
                  <a:cubicBezTo>
                    <a:pt x="15020" y="3713"/>
                    <a:pt x="15016" y="3712"/>
                    <a:pt x="15012" y="3712"/>
                  </a:cubicBezTo>
                  <a:cubicBezTo>
                    <a:pt x="14956" y="3705"/>
                    <a:pt x="14903" y="3692"/>
                    <a:pt x="14847" y="3692"/>
                  </a:cubicBezTo>
                  <a:cubicBezTo>
                    <a:pt x="14844" y="3692"/>
                    <a:pt x="14842" y="3692"/>
                    <a:pt x="14840" y="3692"/>
                  </a:cubicBezTo>
                  <a:cubicBezTo>
                    <a:pt x="14819" y="3692"/>
                    <a:pt x="14798" y="3696"/>
                    <a:pt x="14777" y="3696"/>
                  </a:cubicBezTo>
                  <a:cubicBezTo>
                    <a:pt x="14774" y="3694"/>
                    <a:pt x="14728" y="3686"/>
                    <a:pt x="14721" y="3685"/>
                  </a:cubicBezTo>
                  <a:cubicBezTo>
                    <a:pt x="14665" y="3676"/>
                    <a:pt x="14609" y="3673"/>
                    <a:pt x="14552" y="3673"/>
                  </a:cubicBezTo>
                  <a:cubicBezTo>
                    <a:pt x="14502" y="3673"/>
                    <a:pt x="14452" y="3675"/>
                    <a:pt x="14402" y="3676"/>
                  </a:cubicBezTo>
                  <a:cubicBezTo>
                    <a:pt x="14287" y="3676"/>
                    <a:pt x="14172" y="3678"/>
                    <a:pt x="14056" y="3680"/>
                  </a:cubicBezTo>
                  <a:cubicBezTo>
                    <a:pt x="13956" y="3681"/>
                    <a:pt x="13855" y="3686"/>
                    <a:pt x="13754" y="3686"/>
                  </a:cubicBezTo>
                  <a:cubicBezTo>
                    <a:pt x="13746" y="3686"/>
                    <a:pt x="13738" y="3686"/>
                    <a:pt x="13729" y="3686"/>
                  </a:cubicBezTo>
                  <a:cubicBezTo>
                    <a:pt x="13630" y="3686"/>
                    <a:pt x="13532" y="3667"/>
                    <a:pt x="13432" y="3667"/>
                  </a:cubicBezTo>
                  <a:cubicBezTo>
                    <a:pt x="13427" y="3667"/>
                    <a:pt x="13422" y="3667"/>
                    <a:pt x="13417" y="3667"/>
                  </a:cubicBezTo>
                  <a:cubicBezTo>
                    <a:pt x="13049" y="3672"/>
                    <a:pt x="12681" y="3684"/>
                    <a:pt x="12313" y="3684"/>
                  </a:cubicBezTo>
                  <a:cubicBezTo>
                    <a:pt x="12225" y="3684"/>
                    <a:pt x="12137" y="3684"/>
                    <a:pt x="12049" y="3682"/>
                  </a:cubicBezTo>
                  <a:cubicBezTo>
                    <a:pt x="11949" y="3680"/>
                    <a:pt x="11850" y="3680"/>
                    <a:pt x="11751" y="3680"/>
                  </a:cubicBezTo>
                  <a:cubicBezTo>
                    <a:pt x="11603" y="3680"/>
                    <a:pt x="11456" y="3681"/>
                    <a:pt x="11309" y="3681"/>
                  </a:cubicBezTo>
                  <a:cubicBezTo>
                    <a:pt x="11112" y="3681"/>
                    <a:pt x="10916" y="3679"/>
                    <a:pt x="10720" y="3668"/>
                  </a:cubicBezTo>
                  <a:cubicBezTo>
                    <a:pt x="10655" y="3665"/>
                    <a:pt x="10591" y="3664"/>
                    <a:pt x="10526" y="3664"/>
                  </a:cubicBezTo>
                  <a:cubicBezTo>
                    <a:pt x="10364" y="3664"/>
                    <a:pt x="10201" y="3672"/>
                    <a:pt x="10039" y="3675"/>
                  </a:cubicBezTo>
                  <a:cubicBezTo>
                    <a:pt x="9809" y="3678"/>
                    <a:pt x="9579" y="3681"/>
                    <a:pt x="9349" y="3684"/>
                  </a:cubicBezTo>
                  <a:cubicBezTo>
                    <a:pt x="9124" y="3687"/>
                    <a:pt x="8900" y="3686"/>
                    <a:pt x="8676" y="3710"/>
                  </a:cubicBezTo>
                  <a:cubicBezTo>
                    <a:pt x="8457" y="3733"/>
                    <a:pt x="8241" y="3766"/>
                    <a:pt x="8023" y="3800"/>
                  </a:cubicBezTo>
                  <a:cubicBezTo>
                    <a:pt x="7923" y="3816"/>
                    <a:pt x="7823" y="3823"/>
                    <a:pt x="7724" y="3843"/>
                  </a:cubicBezTo>
                  <a:cubicBezTo>
                    <a:pt x="7617" y="3865"/>
                    <a:pt x="7513" y="3898"/>
                    <a:pt x="7408" y="3927"/>
                  </a:cubicBezTo>
                  <a:cubicBezTo>
                    <a:pt x="7194" y="3985"/>
                    <a:pt x="6975" y="4004"/>
                    <a:pt x="6758" y="4035"/>
                  </a:cubicBezTo>
                  <a:cubicBezTo>
                    <a:pt x="6656" y="4050"/>
                    <a:pt x="6555" y="4068"/>
                    <a:pt x="6452" y="4075"/>
                  </a:cubicBezTo>
                  <a:cubicBezTo>
                    <a:pt x="6403" y="4078"/>
                    <a:pt x="6354" y="4079"/>
                    <a:pt x="6305" y="4079"/>
                  </a:cubicBezTo>
                  <a:cubicBezTo>
                    <a:pt x="6235" y="4079"/>
                    <a:pt x="6165" y="4077"/>
                    <a:pt x="6095" y="4077"/>
                  </a:cubicBezTo>
                  <a:cubicBezTo>
                    <a:pt x="5872" y="4079"/>
                    <a:pt x="5649" y="4085"/>
                    <a:pt x="5427" y="4101"/>
                  </a:cubicBezTo>
                  <a:cubicBezTo>
                    <a:pt x="5179" y="4118"/>
                    <a:pt x="4938" y="4170"/>
                    <a:pt x="4692" y="4204"/>
                  </a:cubicBezTo>
                  <a:cubicBezTo>
                    <a:pt x="4582" y="4220"/>
                    <a:pt x="4470" y="4258"/>
                    <a:pt x="4357" y="4261"/>
                  </a:cubicBezTo>
                  <a:cubicBezTo>
                    <a:pt x="4289" y="4263"/>
                    <a:pt x="4220" y="4264"/>
                    <a:pt x="4151" y="4264"/>
                  </a:cubicBezTo>
                  <a:cubicBezTo>
                    <a:pt x="4105" y="4264"/>
                    <a:pt x="4059" y="4264"/>
                    <a:pt x="4013" y="4264"/>
                  </a:cubicBezTo>
                  <a:cubicBezTo>
                    <a:pt x="4010" y="4264"/>
                    <a:pt x="4008" y="4264"/>
                    <a:pt x="4005" y="4264"/>
                  </a:cubicBezTo>
                  <a:cubicBezTo>
                    <a:pt x="3767" y="4264"/>
                    <a:pt x="3533" y="4216"/>
                    <a:pt x="3294" y="4216"/>
                  </a:cubicBezTo>
                  <a:cubicBezTo>
                    <a:pt x="3282" y="4216"/>
                    <a:pt x="3270" y="4216"/>
                    <a:pt x="3258" y="4216"/>
                  </a:cubicBezTo>
                  <a:cubicBezTo>
                    <a:pt x="3175" y="4217"/>
                    <a:pt x="3091" y="4223"/>
                    <a:pt x="3007" y="4223"/>
                  </a:cubicBezTo>
                  <a:cubicBezTo>
                    <a:pt x="2966" y="4223"/>
                    <a:pt x="2926" y="4222"/>
                    <a:pt x="2885" y="4217"/>
                  </a:cubicBezTo>
                  <a:cubicBezTo>
                    <a:pt x="2878" y="4216"/>
                    <a:pt x="2872" y="4215"/>
                    <a:pt x="2865" y="4214"/>
                  </a:cubicBezTo>
                  <a:cubicBezTo>
                    <a:pt x="2873" y="4210"/>
                    <a:pt x="2881" y="4206"/>
                    <a:pt x="2888" y="4202"/>
                  </a:cubicBezTo>
                  <a:cubicBezTo>
                    <a:pt x="2970" y="4156"/>
                    <a:pt x="3056" y="4122"/>
                    <a:pt x="3142" y="4084"/>
                  </a:cubicBezTo>
                  <a:cubicBezTo>
                    <a:pt x="3228" y="4046"/>
                    <a:pt x="3311" y="4001"/>
                    <a:pt x="3401" y="3965"/>
                  </a:cubicBezTo>
                  <a:cubicBezTo>
                    <a:pt x="3494" y="3928"/>
                    <a:pt x="3584" y="3881"/>
                    <a:pt x="3675" y="3838"/>
                  </a:cubicBezTo>
                  <a:cubicBezTo>
                    <a:pt x="3869" y="3747"/>
                    <a:pt x="4065" y="3663"/>
                    <a:pt x="4266" y="3591"/>
                  </a:cubicBezTo>
                  <a:cubicBezTo>
                    <a:pt x="4453" y="3525"/>
                    <a:pt x="4634" y="3445"/>
                    <a:pt x="4824" y="3390"/>
                  </a:cubicBezTo>
                  <a:cubicBezTo>
                    <a:pt x="5232" y="3271"/>
                    <a:pt x="5639" y="3144"/>
                    <a:pt x="6052" y="3040"/>
                  </a:cubicBezTo>
                  <a:cubicBezTo>
                    <a:pt x="6253" y="2988"/>
                    <a:pt x="6462" y="2958"/>
                    <a:pt x="6660" y="2899"/>
                  </a:cubicBezTo>
                  <a:cubicBezTo>
                    <a:pt x="6750" y="2873"/>
                    <a:pt x="6837" y="2840"/>
                    <a:pt x="6928" y="2819"/>
                  </a:cubicBezTo>
                  <a:cubicBezTo>
                    <a:pt x="7036" y="2793"/>
                    <a:pt x="7146" y="2774"/>
                    <a:pt x="7255" y="2748"/>
                  </a:cubicBezTo>
                  <a:cubicBezTo>
                    <a:pt x="7339" y="2728"/>
                    <a:pt x="7421" y="2704"/>
                    <a:pt x="7503" y="2676"/>
                  </a:cubicBezTo>
                  <a:cubicBezTo>
                    <a:pt x="7606" y="2638"/>
                    <a:pt x="7714" y="2616"/>
                    <a:pt x="7818" y="2583"/>
                  </a:cubicBezTo>
                  <a:cubicBezTo>
                    <a:pt x="8004" y="2521"/>
                    <a:pt x="8195" y="2468"/>
                    <a:pt x="8383" y="2415"/>
                  </a:cubicBezTo>
                  <a:cubicBezTo>
                    <a:pt x="8564" y="2366"/>
                    <a:pt x="8747" y="2332"/>
                    <a:pt x="8924" y="2274"/>
                  </a:cubicBezTo>
                  <a:cubicBezTo>
                    <a:pt x="9011" y="2245"/>
                    <a:pt x="9092" y="2202"/>
                    <a:pt x="9178" y="2172"/>
                  </a:cubicBezTo>
                  <a:cubicBezTo>
                    <a:pt x="9274" y="2137"/>
                    <a:pt x="9379" y="2129"/>
                    <a:pt x="9477" y="2097"/>
                  </a:cubicBezTo>
                  <a:cubicBezTo>
                    <a:pt x="9565" y="2067"/>
                    <a:pt x="9652" y="2032"/>
                    <a:pt x="9741" y="2004"/>
                  </a:cubicBezTo>
                  <a:cubicBezTo>
                    <a:pt x="9847" y="1972"/>
                    <a:pt x="9957" y="1958"/>
                    <a:pt x="10064" y="1930"/>
                  </a:cubicBezTo>
                  <a:cubicBezTo>
                    <a:pt x="10157" y="1906"/>
                    <a:pt x="10240" y="1858"/>
                    <a:pt x="10331" y="1829"/>
                  </a:cubicBezTo>
                  <a:cubicBezTo>
                    <a:pt x="10429" y="1800"/>
                    <a:pt x="10530" y="1790"/>
                    <a:pt x="10628" y="1759"/>
                  </a:cubicBezTo>
                  <a:cubicBezTo>
                    <a:pt x="10721" y="1730"/>
                    <a:pt x="10812" y="1693"/>
                    <a:pt x="10906" y="1664"/>
                  </a:cubicBezTo>
                  <a:cubicBezTo>
                    <a:pt x="11000" y="1635"/>
                    <a:pt x="11099" y="1619"/>
                    <a:pt x="11195" y="1592"/>
                  </a:cubicBezTo>
                  <a:cubicBezTo>
                    <a:pt x="11291" y="1564"/>
                    <a:pt x="11385" y="1530"/>
                    <a:pt x="11482" y="1502"/>
                  </a:cubicBezTo>
                  <a:cubicBezTo>
                    <a:pt x="11574" y="1476"/>
                    <a:pt x="11672" y="1470"/>
                    <a:pt x="11763" y="1441"/>
                  </a:cubicBezTo>
                  <a:cubicBezTo>
                    <a:pt x="11814" y="1425"/>
                    <a:pt x="11855" y="1395"/>
                    <a:pt x="11908" y="1385"/>
                  </a:cubicBezTo>
                  <a:cubicBezTo>
                    <a:pt x="11954" y="1378"/>
                    <a:pt x="12000" y="1378"/>
                    <a:pt x="12047" y="1373"/>
                  </a:cubicBezTo>
                  <a:cubicBezTo>
                    <a:pt x="12162" y="1359"/>
                    <a:pt x="12272" y="1326"/>
                    <a:pt x="12382" y="1291"/>
                  </a:cubicBezTo>
                  <a:cubicBezTo>
                    <a:pt x="12601" y="1219"/>
                    <a:pt x="12824" y="1188"/>
                    <a:pt x="13046" y="1134"/>
                  </a:cubicBezTo>
                  <a:cubicBezTo>
                    <a:pt x="13255" y="1082"/>
                    <a:pt x="13459" y="1016"/>
                    <a:pt x="13659" y="937"/>
                  </a:cubicBezTo>
                  <a:cubicBezTo>
                    <a:pt x="13752" y="900"/>
                    <a:pt x="13849" y="869"/>
                    <a:pt x="13941" y="832"/>
                  </a:cubicBezTo>
                  <a:cubicBezTo>
                    <a:pt x="13990" y="812"/>
                    <a:pt x="14032" y="783"/>
                    <a:pt x="14076" y="753"/>
                  </a:cubicBezTo>
                  <a:cubicBezTo>
                    <a:pt x="14090" y="745"/>
                    <a:pt x="14102" y="735"/>
                    <a:pt x="14116" y="728"/>
                  </a:cubicBezTo>
                  <a:cubicBezTo>
                    <a:pt x="14119" y="726"/>
                    <a:pt x="14161" y="710"/>
                    <a:pt x="14149" y="710"/>
                  </a:cubicBezTo>
                  <a:cubicBezTo>
                    <a:pt x="14148" y="710"/>
                    <a:pt x="14148" y="710"/>
                    <a:pt x="14147" y="710"/>
                  </a:cubicBezTo>
                  <a:cubicBezTo>
                    <a:pt x="14251" y="701"/>
                    <a:pt x="14375" y="599"/>
                    <a:pt x="14325" y="479"/>
                  </a:cubicBezTo>
                  <a:cubicBezTo>
                    <a:pt x="14297" y="413"/>
                    <a:pt x="14295" y="343"/>
                    <a:pt x="14262" y="279"/>
                  </a:cubicBezTo>
                  <a:cubicBezTo>
                    <a:pt x="14247" y="252"/>
                    <a:pt x="14229" y="227"/>
                    <a:pt x="14209" y="204"/>
                  </a:cubicBezTo>
                  <a:cubicBezTo>
                    <a:pt x="14205" y="200"/>
                    <a:pt x="14202" y="195"/>
                    <a:pt x="14198" y="191"/>
                  </a:cubicBezTo>
                  <a:cubicBezTo>
                    <a:pt x="14183" y="112"/>
                    <a:pt x="14125" y="49"/>
                    <a:pt x="14049" y="26"/>
                  </a:cubicBezTo>
                  <a:cubicBezTo>
                    <a:pt x="13996" y="9"/>
                    <a:pt x="13941" y="0"/>
                    <a:pt x="13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7"/>
          <p:cNvGrpSpPr/>
          <p:nvPr/>
        </p:nvGrpSpPr>
        <p:grpSpPr>
          <a:xfrm flipH="1">
            <a:off x="-658450" y="-202816"/>
            <a:ext cx="1724556" cy="2392931"/>
            <a:chOff x="1305237" y="3311634"/>
            <a:chExt cx="1724556" cy="2392931"/>
          </a:xfrm>
        </p:grpSpPr>
        <p:sp>
          <p:nvSpPr>
            <p:cNvPr id="95" name="Google Shape;95;p7"/>
            <p:cNvSpPr/>
            <p:nvPr/>
          </p:nvSpPr>
          <p:spPr>
            <a:xfrm rot="5400000">
              <a:off x="1857211" y="4478403"/>
              <a:ext cx="517136" cy="689107"/>
            </a:xfrm>
            <a:custGeom>
              <a:avLst/>
              <a:gdLst/>
              <a:ahLst/>
              <a:cxnLst/>
              <a:rect l="l" t="t" r="r" b="b"/>
              <a:pathLst>
                <a:path w="11848" h="15788" extrusionOk="0">
                  <a:moveTo>
                    <a:pt x="9654" y="0"/>
                  </a:moveTo>
                  <a:cubicBezTo>
                    <a:pt x="8705" y="0"/>
                    <a:pt x="7558" y="455"/>
                    <a:pt x="6856" y="635"/>
                  </a:cubicBezTo>
                  <a:cubicBezTo>
                    <a:pt x="6233" y="794"/>
                    <a:pt x="5600" y="974"/>
                    <a:pt x="5079" y="1347"/>
                  </a:cubicBezTo>
                  <a:cubicBezTo>
                    <a:pt x="4310" y="1895"/>
                    <a:pt x="3875" y="2787"/>
                    <a:pt x="3488" y="3648"/>
                  </a:cubicBezTo>
                  <a:cubicBezTo>
                    <a:pt x="2281" y="6343"/>
                    <a:pt x="1259" y="9118"/>
                    <a:pt x="430" y="11952"/>
                  </a:cubicBezTo>
                  <a:cubicBezTo>
                    <a:pt x="209" y="12707"/>
                    <a:pt x="1" y="13499"/>
                    <a:pt x="153" y="14270"/>
                  </a:cubicBezTo>
                  <a:cubicBezTo>
                    <a:pt x="305" y="15041"/>
                    <a:pt x="931" y="15778"/>
                    <a:pt x="1717" y="15787"/>
                  </a:cubicBezTo>
                  <a:cubicBezTo>
                    <a:pt x="1721" y="15787"/>
                    <a:pt x="1725" y="15787"/>
                    <a:pt x="1730" y="15787"/>
                  </a:cubicBezTo>
                  <a:cubicBezTo>
                    <a:pt x="2284" y="15787"/>
                    <a:pt x="2777" y="15444"/>
                    <a:pt x="3204" y="15090"/>
                  </a:cubicBezTo>
                  <a:cubicBezTo>
                    <a:pt x="4597" y="13935"/>
                    <a:pt x="5753" y="12526"/>
                    <a:pt x="6901" y="11128"/>
                  </a:cubicBezTo>
                  <a:lnTo>
                    <a:pt x="9624" y="7807"/>
                  </a:lnTo>
                  <a:cubicBezTo>
                    <a:pt x="10056" y="7280"/>
                    <a:pt x="10492" y="6748"/>
                    <a:pt x="10802" y="6140"/>
                  </a:cubicBezTo>
                  <a:cubicBezTo>
                    <a:pt x="11474" y="4822"/>
                    <a:pt x="11848" y="1922"/>
                    <a:pt x="10976" y="596"/>
                  </a:cubicBezTo>
                  <a:cubicBezTo>
                    <a:pt x="10684" y="152"/>
                    <a:pt x="10202" y="0"/>
                    <a:pt x="9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5400000">
              <a:off x="1787289" y="3676133"/>
              <a:ext cx="815423" cy="324476"/>
            </a:xfrm>
            <a:custGeom>
              <a:avLst/>
              <a:gdLst/>
              <a:ahLst/>
              <a:cxnLst/>
              <a:rect l="l" t="t" r="r" b="b"/>
              <a:pathLst>
                <a:path w="18682" h="7434" extrusionOk="0">
                  <a:moveTo>
                    <a:pt x="6610" y="0"/>
                  </a:moveTo>
                  <a:cubicBezTo>
                    <a:pt x="5778" y="0"/>
                    <a:pt x="4948" y="56"/>
                    <a:pt x="4128" y="197"/>
                  </a:cubicBezTo>
                  <a:cubicBezTo>
                    <a:pt x="2637" y="455"/>
                    <a:pt x="1025" y="1161"/>
                    <a:pt x="526" y="2592"/>
                  </a:cubicBezTo>
                  <a:cubicBezTo>
                    <a:pt x="1" y="4097"/>
                    <a:pt x="1010" y="5798"/>
                    <a:pt x="2407" y="6567"/>
                  </a:cubicBezTo>
                  <a:cubicBezTo>
                    <a:pt x="3659" y="7258"/>
                    <a:pt x="5130" y="7375"/>
                    <a:pt x="6570" y="7375"/>
                  </a:cubicBezTo>
                  <a:cubicBezTo>
                    <a:pt x="6735" y="7375"/>
                    <a:pt x="6900" y="7373"/>
                    <a:pt x="7063" y="7371"/>
                  </a:cubicBezTo>
                  <a:cubicBezTo>
                    <a:pt x="9902" y="7331"/>
                    <a:pt x="16833" y="7434"/>
                    <a:pt x="18112" y="4159"/>
                  </a:cubicBezTo>
                  <a:cubicBezTo>
                    <a:pt x="18682" y="2699"/>
                    <a:pt x="17957" y="1745"/>
                    <a:pt x="16572" y="1371"/>
                  </a:cubicBezTo>
                  <a:cubicBezTo>
                    <a:pt x="14295" y="755"/>
                    <a:pt x="11848" y="435"/>
                    <a:pt x="9507" y="181"/>
                  </a:cubicBezTo>
                  <a:cubicBezTo>
                    <a:pt x="8546" y="76"/>
                    <a:pt x="7576" y="0"/>
                    <a:pt x="6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5400000">
              <a:off x="971050" y="3645821"/>
              <a:ext cx="2392931" cy="1724556"/>
            </a:xfrm>
            <a:custGeom>
              <a:avLst/>
              <a:gdLst/>
              <a:ahLst/>
              <a:cxnLst/>
              <a:rect l="l" t="t" r="r" b="b"/>
              <a:pathLst>
                <a:path w="54824" h="39511" extrusionOk="0">
                  <a:moveTo>
                    <a:pt x="9458" y="7077"/>
                  </a:moveTo>
                  <a:cubicBezTo>
                    <a:pt x="9564" y="7079"/>
                    <a:pt x="9669" y="7093"/>
                    <a:pt x="9771" y="7117"/>
                  </a:cubicBezTo>
                  <a:cubicBezTo>
                    <a:pt x="9736" y="7114"/>
                    <a:pt x="9701" y="7113"/>
                    <a:pt x="9665" y="7113"/>
                  </a:cubicBezTo>
                  <a:cubicBezTo>
                    <a:pt x="9653" y="7113"/>
                    <a:pt x="9642" y="7113"/>
                    <a:pt x="9630" y="7114"/>
                  </a:cubicBezTo>
                  <a:cubicBezTo>
                    <a:pt x="9603" y="7114"/>
                    <a:pt x="9566" y="7119"/>
                    <a:pt x="9527" y="7124"/>
                  </a:cubicBezTo>
                  <a:cubicBezTo>
                    <a:pt x="9504" y="7109"/>
                    <a:pt x="9480" y="7094"/>
                    <a:pt x="9458" y="7077"/>
                  </a:cubicBezTo>
                  <a:close/>
                  <a:moveTo>
                    <a:pt x="15933" y="462"/>
                  </a:moveTo>
                  <a:cubicBezTo>
                    <a:pt x="16101" y="499"/>
                    <a:pt x="16277" y="514"/>
                    <a:pt x="16446" y="537"/>
                  </a:cubicBezTo>
                  <a:cubicBezTo>
                    <a:pt x="16960" y="610"/>
                    <a:pt x="17467" y="695"/>
                    <a:pt x="17972" y="814"/>
                  </a:cubicBezTo>
                  <a:cubicBezTo>
                    <a:pt x="18473" y="931"/>
                    <a:pt x="18972" y="1046"/>
                    <a:pt x="19482" y="1123"/>
                  </a:cubicBezTo>
                  <a:cubicBezTo>
                    <a:pt x="19997" y="1202"/>
                    <a:pt x="20515" y="1260"/>
                    <a:pt x="21033" y="1325"/>
                  </a:cubicBezTo>
                  <a:cubicBezTo>
                    <a:pt x="22049" y="1453"/>
                    <a:pt x="23052" y="1663"/>
                    <a:pt x="24073" y="1739"/>
                  </a:cubicBezTo>
                  <a:cubicBezTo>
                    <a:pt x="24571" y="1776"/>
                    <a:pt x="25074" y="1817"/>
                    <a:pt x="25562" y="1923"/>
                  </a:cubicBezTo>
                  <a:cubicBezTo>
                    <a:pt x="26040" y="2026"/>
                    <a:pt x="26510" y="2171"/>
                    <a:pt x="26963" y="2353"/>
                  </a:cubicBezTo>
                  <a:cubicBezTo>
                    <a:pt x="27185" y="2442"/>
                    <a:pt x="27394" y="2526"/>
                    <a:pt x="27630" y="2574"/>
                  </a:cubicBezTo>
                  <a:cubicBezTo>
                    <a:pt x="27869" y="2624"/>
                    <a:pt x="28108" y="2672"/>
                    <a:pt x="28347" y="2718"/>
                  </a:cubicBezTo>
                  <a:cubicBezTo>
                    <a:pt x="28837" y="2813"/>
                    <a:pt x="29313" y="2934"/>
                    <a:pt x="29791" y="3071"/>
                  </a:cubicBezTo>
                  <a:cubicBezTo>
                    <a:pt x="30277" y="3211"/>
                    <a:pt x="30724" y="3426"/>
                    <a:pt x="31184" y="3634"/>
                  </a:cubicBezTo>
                  <a:cubicBezTo>
                    <a:pt x="31410" y="3735"/>
                    <a:pt x="31632" y="3849"/>
                    <a:pt x="31855" y="3962"/>
                  </a:cubicBezTo>
                  <a:cubicBezTo>
                    <a:pt x="32079" y="4077"/>
                    <a:pt x="32326" y="4141"/>
                    <a:pt x="32548" y="4257"/>
                  </a:cubicBezTo>
                  <a:cubicBezTo>
                    <a:pt x="32960" y="4470"/>
                    <a:pt x="33383" y="4639"/>
                    <a:pt x="33744" y="4937"/>
                  </a:cubicBezTo>
                  <a:cubicBezTo>
                    <a:pt x="34124" y="5252"/>
                    <a:pt x="34509" y="5562"/>
                    <a:pt x="34922" y="5833"/>
                  </a:cubicBezTo>
                  <a:cubicBezTo>
                    <a:pt x="35124" y="5966"/>
                    <a:pt x="35340" y="6076"/>
                    <a:pt x="35548" y="6201"/>
                  </a:cubicBezTo>
                  <a:cubicBezTo>
                    <a:pt x="35742" y="6317"/>
                    <a:pt x="35933" y="6448"/>
                    <a:pt x="36120" y="6575"/>
                  </a:cubicBezTo>
                  <a:cubicBezTo>
                    <a:pt x="36491" y="6823"/>
                    <a:pt x="36689" y="7247"/>
                    <a:pt x="36954" y="7592"/>
                  </a:cubicBezTo>
                  <a:cubicBezTo>
                    <a:pt x="37088" y="7766"/>
                    <a:pt x="37237" y="7920"/>
                    <a:pt x="37361" y="8101"/>
                  </a:cubicBezTo>
                  <a:cubicBezTo>
                    <a:pt x="37498" y="8302"/>
                    <a:pt x="37663" y="8463"/>
                    <a:pt x="37839" y="8631"/>
                  </a:cubicBezTo>
                  <a:cubicBezTo>
                    <a:pt x="38020" y="8801"/>
                    <a:pt x="38186" y="8981"/>
                    <a:pt x="38352" y="9166"/>
                  </a:cubicBezTo>
                  <a:cubicBezTo>
                    <a:pt x="38503" y="9335"/>
                    <a:pt x="38672" y="9493"/>
                    <a:pt x="38801" y="9681"/>
                  </a:cubicBezTo>
                  <a:cubicBezTo>
                    <a:pt x="38860" y="9767"/>
                    <a:pt x="38906" y="9861"/>
                    <a:pt x="38971" y="9944"/>
                  </a:cubicBezTo>
                  <a:cubicBezTo>
                    <a:pt x="39040" y="10031"/>
                    <a:pt x="39122" y="10099"/>
                    <a:pt x="39205" y="10171"/>
                  </a:cubicBezTo>
                  <a:cubicBezTo>
                    <a:pt x="39376" y="10318"/>
                    <a:pt x="39459" y="10521"/>
                    <a:pt x="39617" y="10677"/>
                  </a:cubicBezTo>
                  <a:cubicBezTo>
                    <a:pt x="39794" y="10851"/>
                    <a:pt x="39971" y="11022"/>
                    <a:pt x="40141" y="11202"/>
                  </a:cubicBezTo>
                  <a:cubicBezTo>
                    <a:pt x="40289" y="11358"/>
                    <a:pt x="40442" y="11509"/>
                    <a:pt x="40615" y="11638"/>
                  </a:cubicBezTo>
                  <a:cubicBezTo>
                    <a:pt x="40760" y="11748"/>
                    <a:pt x="40923" y="11834"/>
                    <a:pt x="41096" y="11893"/>
                  </a:cubicBezTo>
                  <a:cubicBezTo>
                    <a:pt x="41045" y="11910"/>
                    <a:pt x="40994" y="11925"/>
                    <a:pt x="40944" y="11941"/>
                  </a:cubicBezTo>
                  <a:cubicBezTo>
                    <a:pt x="40888" y="11959"/>
                    <a:pt x="40833" y="11978"/>
                    <a:pt x="40778" y="11998"/>
                  </a:cubicBezTo>
                  <a:cubicBezTo>
                    <a:pt x="40647" y="12029"/>
                    <a:pt x="40516" y="12065"/>
                    <a:pt x="40381" y="12073"/>
                  </a:cubicBezTo>
                  <a:cubicBezTo>
                    <a:pt x="40341" y="12075"/>
                    <a:pt x="40301" y="12077"/>
                    <a:pt x="40261" y="12077"/>
                  </a:cubicBezTo>
                  <a:cubicBezTo>
                    <a:pt x="40179" y="12077"/>
                    <a:pt x="40097" y="12069"/>
                    <a:pt x="40020" y="12041"/>
                  </a:cubicBezTo>
                  <a:cubicBezTo>
                    <a:pt x="39927" y="12005"/>
                    <a:pt x="39854" y="11970"/>
                    <a:pt x="39752" y="11970"/>
                  </a:cubicBezTo>
                  <a:cubicBezTo>
                    <a:pt x="39751" y="11970"/>
                    <a:pt x="39749" y="11970"/>
                    <a:pt x="39748" y="11970"/>
                  </a:cubicBezTo>
                  <a:cubicBezTo>
                    <a:pt x="39737" y="11971"/>
                    <a:pt x="39725" y="11971"/>
                    <a:pt x="39714" y="11971"/>
                  </a:cubicBezTo>
                  <a:cubicBezTo>
                    <a:pt x="39500" y="11971"/>
                    <a:pt x="39292" y="11943"/>
                    <a:pt x="39082" y="11899"/>
                  </a:cubicBezTo>
                  <a:cubicBezTo>
                    <a:pt x="39038" y="11890"/>
                    <a:pt x="38995" y="11874"/>
                    <a:pt x="38952" y="11862"/>
                  </a:cubicBezTo>
                  <a:cubicBezTo>
                    <a:pt x="38899" y="11849"/>
                    <a:pt x="38832" y="11855"/>
                    <a:pt x="38783" y="11836"/>
                  </a:cubicBezTo>
                  <a:cubicBezTo>
                    <a:pt x="38707" y="11808"/>
                    <a:pt x="38662" y="11712"/>
                    <a:pt x="38592" y="11666"/>
                  </a:cubicBezTo>
                  <a:cubicBezTo>
                    <a:pt x="38420" y="11560"/>
                    <a:pt x="38190" y="11524"/>
                    <a:pt x="38001" y="11455"/>
                  </a:cubicBezTo>
                  <a:cubicBezTo>
                    <a:pt x="37760" y="11367"/>
                    <a:pt x="37539" y="11220"/>
                    <a:pt x="37309" y="11107"/>
                  </a:cubicBezTo>
                  <a:cubicBezTo>
                    <a:pt x="36862" y="10885"/>
                    <a:pt x="36423" y="10656"/>
                    <a:pt x="35960" y="10470"/>
                  </a:cubicBezTo>
                  <a:cubicBezTo>
                    <a:pt x="35494" y="10283"/>
                    <a:pt x="35018" y="10100"/>
                    <a:pt x="34538" y="9950"/>
                  </a:cubicBezTo>
                  <a:cubicBezTo>
                    <a:pt x="34302" y="9876"/>
                    <a:pt x="34059" y="9826"/>
                    <a:pt x="33820" y="9762"/>
                  </a:cubicBezTo>
                  <a:cubicBezTo>
                    <a:pt x="33581" y="9698"/>
                    <a:pt x="33357" y="9603"/>
                    <a:pt x="33127" y="9516"/>
                  </a:cubicBezTo>
                  <a:cubicBezTo>
                    <a:pt x="32655" y="9339"/>
                    <a:pt x="32168" y="9330"/>
                    <a:pt x="31672" y="9283"/>
                  </a:cubicBezTo>
                  <a:cubicBezTo>
                    <a:pt x="31419" y="9259"/>
                    <a:pt x="31179" y="9186"/>
                    <a:pt x="30930" y="9136"/>
                  </a:cubicBezTo>
                  <a:cubicBezTo>
                    <a:pt x="30678" y="9084"/>
                    <a:pt x="30418" y="9079"/>
                    <a:pt x="30164" y="9032"/>
                  </a:cubicBezTo>
                  <a:cubicBezTo>
                    <a:pt x="29680" y="8943"/>
                    <a:pt x="29195" y="8906"/>
                    <a:pt x="28705" y="8865"/>
                  </a:cubicBezTo>
                  <a:cubicBezTo>
                    <a:pt x="28455" y="8844"/>
                    <a:pt x="28209" y="8783"/>
                    <a:pt x="27965" y="8727"/>
                  </a:cubicBezTo>
                  <a:cubicBezTo>
                    <a:pt x="27717" y="8671"/>
                    <a:pt x="27469" y="8627"/>
                    <a:pt x="27217" y="8592"/>
                  </a:cubicBezTo>
                  <a:cubicBezTo>
                    <a:pt x="26709" y="8522"/>
                    <a:pt x="26195" y="8439"/>
                    <a:pt x="25694" y="8327"/>
                  </a:cubicBezTo>
                  <a:cubicBezTo>
                    <a:pt x="25493" y="8282"/>
                    <a:pt x="25334" y="8152"/>
                    <a:pt x="25152" y="8063"/>
                  </a:cubicBezTo>
                  <a:cubicBezTo>
                    <a:pt x="24963" y="7972"/>
                    <a:pt x="24786" y="7882"/>
                    <a:pt x="24610" y="7766"/>
                  </a:cubicBezTo>
                  <a:cubicBezTo>
                    <a:pt x="24411" y="7636"/>
                    <a:pt x="24196" y="7545"/>
                    <a:pt x="23987" y="7433"/>
                  </a:cubicBezTo>
                  <a:cubicBezTo>
                    <a:pt x="23783" y="7322"/>
                    <a:pt x="23621" y="7165"/>
                    <a:pt x="23453" y="7006"/>
                  </a:cubicBezTo>
                  <a:cubicBezTo>
                    <a:pt x="23092" y="6663"/>
                    <a:pt x="22708" y="6346"/>
                    <a:pt x="22350" y="6001"/>
                  </a:cubicBezTo>
                  <a:cubicBezTo>
                    <a:pt x="21990" y="5656"/>
                    <a:pt x="21651" y="5302"/>
                    <a:pt x="21272" y="4980"/>
                  </a:cubicBezTo>
                  <a:cubicBezTo>
                    <a:pt x="20905" y="4666"/>
                    <a:pt x="20522" y="4369"/>
                    <a:pt x="20142" y="4073"/>
                  </a:cubicBezTo>
                  <a:cubicBezTo>
                    <a:pt x="19752" y="3770"/>
                    <a:pt x="19364" y="3466"/>
                    <a:pt x="18994" y="3139"/>
                  </a:cubicBezTo>
                  <a:cubicBezTo>
                    <a:pt x="18815" y="2980"/>
                    <a:pt x="18642" y="2812"/>
                    <a:pt x="18449" y="2669"/>
                  </a:cubicBezTo>
                  <a:cubicBezTo>
                    <a:pt x="18258" y="2527"/>
                    <a:pt x="18051" y="2410"/>
                    <a:pt x="17853" y="2280"/>
                  </a:cubicBezTo>
                  <a:cubicBezTo>
                    <a:pt x="17453" y="2017"/>
                    <a:pt x="17072" y="1706"/>
                    <a:pt x="16745" y="1355"/>
                  </a:cubicBezTo>
                  <a:cubicBezTo>
                    <a:pt x="16471" y="1060"/>
                    <a:pt x="16221" y="744"/>
                    <a:pt x="15933" y="462"/>
                  </a:cubicBezTo>
                  <a:close/>
                  <a:moveTo>
                    <a:pt x="11790" y="9146"/>
                  </a:moveTo>
                  <a:cubicBezTo>
                    <a:pt x="11798" y="9151"/>
                    <a:pt x="11806" y="9155"/>
                    <a:pt x="11815" y="9159"/>
                  </a:cubicBezTo>
                  <a:cubicBezTo>
                    <a:pt x="11979" y="9243"/>
                    <a:pt x="12125" y="9331"/>
                    <a:pt x="12260" y="9459"/>
                  </a:cubicBezTo>
                  <a:cubicBezTo>
                    <a:pt x="12388" y="9579"/>
                    <a:pt x="12515" y="9687"/>
                    <a:pt x="12672" y="9768"/>
                  </a:cubicBezTo>
                  <a:cubicBezTo>
                    <a:pt x="12852" y="9861"/>
                    <a:pt x="13039" y="9940"/>
                    <a:pt x="13218" y="10031"/>
                  </a:cubicBezTo>
                  <a:cubicBezTo>
                    <a:pt x="13394" y="10121"/>
                    <a:pt x="13551" y="10241"/>
                    <a:pt x="13725" y="10335"/>
                  </a:cubicBezTo>
                  <a:cubicBezTo>
                    <a:pt x="14073" y="10520"/>
                    <a:pt x="14464" y="10602"/>
                    <a:pt x="14824" y="10757"/>
                  </a:cubicBezTo>
                  <a:cubicBezTo>
                    <a:pt x="15005" y="10836"/>
                    <a:pt x="15173" y="10940"/>
                    <a:pt x="15345" y="11038"/>
                  </a:cubicBezTo>
                  <a:cubicBezTo>
                    <a:pt x="15516" y="11136"/>
                    <a:pt x="15693" y="11215"/>
                    <a:pt x="15873" y="11293"/>
                  </a:cubicBezTo>
                  <a:cubicBezTo>
                    <a:pt x="16223" y="11446"/>
                    <a:pt x="16518" y="11683"/>
                    <a:pt x="16860" y="11852"/>
                  </a:cubicBezTo>
                  <a:cubicBezTo>
                    <a:pt x="17235" y="12037"/>
                    <a:pt x="17609" y="12206"/>
                    <a:pt x="17998" y="12358"/>
                  </a:cubicBezTo>
                  <a:cubicBezTo>
                    <a:pt x="18192" y="12435"/>
                    <a:pt x="18379" y="12528"/>
                    <a:pt x="18576" y="12594"/>
                  </a:cubicBezTo>
                  <a:cubicBezTo>
                    <a:pt x="18767" y="12657"/>
                    <a:pt x="18947" y="12721"/>
                    <a:pt x="19126" y="12811"/>
                  </a:cubicBezTo>
                  <a:cubicBezTo>
                    <a:pt x="19480" y="12988"/>
                    <a:pt x="19875" y="13063"/>
                    <a:pt x="20242" y="13204"/>
                  </a:cubicBezTo>
                  <a:cubicBezTo>
                    <a:pt x="20630" y="13351"/>
                    <a:pt x="21009" y="13520"/>
                    <a:pt x="21398" y="13664"/>
                  </a:cubicBezTo>
                  <a:cubicBezTo>
                    <a:pt x="21783" y="13805"/>
                    <a:pt x="22169" y="13961"/>
                    <a:pt x="22570" y="14055"/>
                  </a:cubicBezTo>
                  <a:cubicBezTo>
                    <a:pt x="22963" y="14148"/>
                    <a:pt x="23365" y="14221"/>
                    <a:pt x="23761" y="14298"/>
                  </a:cubicBezTo>
                  <a:cubicBezTo>
                    <a:pt x="23956" y="14335"/>
                    <a:pt x="24143" y="14381"/>
                    <a:pt x="24326" y="14457"/>
                  </a:cubicBezTo>
                  <a:cubicBezTo>
                    <a:pt x="24510" y="14532"/>
                    <a:pt x="24689" y="14582"/>
                    <a:pt x="24879" y="14633"/>
                  </a:cubicBezTo>
                  <a:cubicBezTo>
                    <a:pt x="25272" y="14739"/>
                    <a:pt x="25658" y="14869"/>
                    <a:pt x="26055" y="14960"/>
                  </a:cubicBezTo>
                  <a:cubicBezTo>
                    <a:pt x="26248" y="15005"/>
                    <a:pt x="26440" y="15011"/>
                    <a:pt x="26635" y="15038"/>
                  </a:cubicBezTo>
                  <a:cubicBezTo>
                    <a:pt x="26819" y="15065"/>
                    <a:pt x="27034" y="15098"/>
                    <a:pt x="27206" y="15169"/>
                  </a:cubicBezTo>
                  <a:cubicBezTo>
                    <a:pt x="27378" y="15240"/>
                    <a:pt x="27530" y="15330"/>
                    <a:pt x="27708" y="15385"/>
                  </a:cubicBezTo>
                  <a:cubicBezTo>
                    <a:pt x="27770" y="15404"/>
                    <a:pt x="27832" y="15421"/>
                    <a:pt x="27894" y="15438"/>
                  </a:cubicBezTo>
                  <a:cubicBezTo>
                    <a:pt x="27725" y="15402"/>
                    <a:pt x="27556" y="15370"/>
                    <a:pt x="27385" y="15349"/>
                  </a:cubicBezTo>
                  <a:cubicBezTo>
                    <a:pt x="27294" y="15338"/>
                    <a:pt x="27204" y="15332"/>
                    <a:pt x="27113" y="15332"/>
                  </a:cubicBezTo>
                  <a:cubicBezTo>
                    <a:pt x="27005" y="15332"/>
                    <a:pt x="26909" y="15313"/>
                    <a:pt x="26803" y="15297"/>
                  </a:cubicBezTo>
                  <a:cubicBezTo>
                    <a:pt x="26605" y="15267"/>
                    <a:pt x="26408" y="15278"/>
                    <a:pt x="26211" y="15240"/>
                  </a:cubicBezTo>
                  <a:cubicBezTo>
                    <a:pt x="26007" y="15199"/>
                    <a:pt x="25804" y="15157"/>
                    <a:pt x="25600" y="15117"/>
                  </a:cubicBezTo>
                  <a:cubicBezTo>
                    <a:pt x="25196" y="15038"/>
                    <a:pt x="24787" y="14971"/>
                    <a:pt x="24374" y="14948"/>
                  </a:cubicBezTo>
                  <a:cubicBezTo>
                    <a:pt x="23953" y="14925"/>
                    <a:pt x="23538" y="14921"/>
                    <a:pt x="23119" y="14859"/>
                  </a:cubicBezTo>
                  <a:cubicBezTo>
                    <a:pt x="22293" y="14738"/>
                    <a:pt x="21472" y="14564"/>
                    <a:pt x="20651" y="14412"/>
                  </a:cubicBezTo>
                  <a:cubicBezTo>
                    <a:pt x="20234" y="14334"/>
                    <a:pt x="19818" y="14254"/>
                    <a:pt x="19404" y="14160"/>
                  </a:cubicBezTo>
                  <a:cubicBezTo>
                    <a:pt x="19013" y="14072"/>
                    <a:pt x="18640" y="13936"/>
                    <a:pt x="18269" y="13787"/>
                  </a:cubicBezTo>
                  <a:cubicBezTo>
                    <a:pt x="17898" y="13639"/>
                    <a:pt x="17529" y="13501"/>
                    <a:pt x="17157" y="13363"/>
                  </a:cubicBezTo>
                  <a:cubicBezTo>
                    <a:pt x="16771" y="13219"/>
                    <a:pt x="16420" y="12990"/>
                    <a:pt x="16070" y="12778"/>
                  </a:cubicBezTo>
                  <a:cubicBezTo>
                    <a:pt x="15711" y="12560"/>
                    <a:pt x="15339" y="12354"/>
                    <a:pt x="14994" y="12114"/>
                  </a:cubicBezTo>
                  <a:cubicBezTo>
                    <a:pt x="14683" y="11899"/>
                    <a:pt x="14409" y="11635"/>
                    <a:pt x="14143" y="11368"/>
                  </a:cubicBezTo>
                  <a:cubicBezTo>
                    <a:pt x="13866" y="11089"/>
                    <a:pt x="13547" y="10876"/>
                    <a:pt x="13251" y="10619"/>
                  </a:cubicBezTo>
                  <a:cubicBezTo>
                    <a:pt x="13106" y="10492"/>
                    <a:pt x="12967" y="10357"/>
                    <a:pt x="12820" y="10232"/>
                  </a:cubicBezTo>
                  <a:cubicBezTo>
                    <a:pt x="12683" y="10117"/>
                    <a:pt x="12538" y="10017"/>
                    <a:pt x="12393" y="9912"/>
                  </a:cubicBezTo>
                  <a:cubicBezTo>
                    <a:pt x="12250" y="9809"/>
                    <a:pt x="12109" y="9693"/>
                    <a:pt x="12009" y="9546"/>
                  </a:cubicBezTo>
                  <a:cubicBezTo>
                    <a:pt x="11923" y="9420"/>
                    <a:pt x="11857" y="9283"/>
                    <a:pt x="11790" y="9146"/>
                  </a:cubicBezTo>
                  <a:close/>
                  <a:moveTo>
                    <a:pt x="10250" y="7252"/>
                  </a:moveTo>
                  <a:lnTo>
                    <a:pt x="10250" y="7252"/>
                  </a:lnTo>
                  <a:cubicBezTo>
                    <a:pt x="10410" y="7304"/>
                    <a:pt x="10549" y="7398"/>
                    <a:pt x="10714" y="7439"/>
                  </a:cubicBezTo>
                  <a:cubicBezTo>
                    <a:pt x="10910" y="7489"/>
                    <a:pt x="11098" y="7563"/>
                    <a:pt x="11293" y="7614"/>
                  </a:cubicBezTo>
                  <a:cubicBezTo>
                    <a:pt x="11480" y="7664"/>
                    <a:pt x="11669" y="7704"/>
                    <a:pt x="11854" y="7759"/>
                  </a:cubicBezTo>
                  <a:cubicBezTo>
                    <a:pt x="12037" y="7815"/>
                    <a:pt x="12216" y="7880"/>
                    <a:pt x="12402" y="7920"/>
                  </a:cubicBezTo>
                  <a:cubicBezTo>
                    <a:pt x="12589" y="7961"/>
                    <a:pt x="12754" y="8023"/>
                    <a:pt x="12930" y="8090"/>
                  </a:cubicBezTo>
                  <a:cubicBezTo>
                    <a:pt x="13105" y="8156"/>
                    <a:pt x="13289" y="8189"/>
                    <a:pt x="13470" y="8234"/>
                  </a:cubicBezTo>
                  <a:cubicBezTo>
                    <a:pt x="13654" y="8280"/>
                    <a:pt x="13822" y="8350"/>
                    <a:pt x="13995" y="8426"/>
                  </a:cubicBezTo>
                  <a:cubicBezTo>
                    <a:pt x="14171" y="8503"/>
                    <a:pt x="14354" y="8554"/>
                    <a:pt x="14535" y="8616"/>
                  </a:cubicBezTo>
                  <a:cubicBezTo>
                    <a:pt x="14892" y="8740"/>
                    <a:pt x="15223" y="8925"/>
                    <a:pt x="15586" y="9031"/>
                  </a:cubicBezTo>
                  <a:cubicBezTo>
                    <a:pt x="15953" y="9137"/>
                    <a:pt x="16316" y="9229"/>
                    <a:pt x="16675" y="9363"/>
                  </a:cubicBezTo>
                  <a:cubicBezTo>
                    <a:pt x="17052" y="9504"/>
                    <a:pt x="17425" y="9659"/>
                    <a:pt x="17806" y="9790"/>
                  </a:cubicBezTo>
                  <a:cubicBezTo>
                    <a:pt x="18187" y="9921"/>
                    <a:pt x="18575" y="10008"/>
                    <a:pt x="18960" y="10123"/>
                  </a:cubicBezTo>
                  <a:cubicBezTo>
                    <a:pt x="19343" y="10237"/>
                    <a:pt x="19727" y="10366"/>
                    <a:pt x="20115" y="10477"/>
                  </a:cubicBezTo>
                  <a:cubicBezTo>
                    <a:pt x="20513" y="10590"/>
                    <a:pt x="20920" y="10675"/>
                    <a:pt x="21325" y="10764"/>
                  </a:cubicBezTo>
                  <a:cubicBezTo>
                    <a:pt x="21706" y="10848"/>
                    <a:pt x="22093" y="10905"/>
                    <a:pt x="22455" y="11055"/>
                  </a:cubicBezTo>
                  <a:cubicBezTo>
                    <a:pt x="22816" y="11202"/>
                    <a:pt x="23146" y="11414"/>
                    <a:pt x="23501" y="11574"/>
                  </a:cubicBezTo>
                  <a:cubicBezTo>
                    <a:pt x="23683" y="11657"/>
                    <a:pt x="23873" y="11719"/>
                    <a:pt x="24056" y="11800"/>
                  </a:cubicBezTo>
                  <a:cubicBezTo>
                    <a:pt x="24231" y="11877"/>
                    <a:pt x="24401" y="11966"/>
                    <a:pt x="24573" y="12052"/>
                  </a:cubicBezTo>
                  <a:cubicBezTo>
                    <a:pt x="24744" y="12138"/>
                    <a:pt x="24920" y="12213"/>
                    <a:pt x="25100" y="12278"/>
                  </a:cubicBezTo>
                  <a:cubicBezTo>
                    <a:pt x="25282" y="12342"/>
                    <a:pt x="25430" y="12439"/>
                    <a:pt x="25590" y="12545"/>
                  </a:cubicBezTo>
                  <a:cubicBezTo>
                    <a:pt x="25752" y="12653"/>
                    <a:pt x="25932" y="12728"/>
                    <a:pt x="26104" y="12820"/>
                  </a:cubicBezTo>
                  <a:cubicBezTo>
                    <a:pt x="26271" y="12909"/>
                    <a:pt x="26433" y="13000"/>
                    <a:pt x="26605" y="13082"/>
                  </a:cubicBezTo>
                  <a:cubicBezTo>
                    <a:pt x="26950" y="13245"/>
                    <a:pt x="27277" y="13488"/>
                    <a:pt x="27580" y="13718"/>
                  </a:cubicBezTo>
                  <a:cubicBezTo>
                    <a:pt x="27732" y="13834"/>
                    <a:pt x="27884" y="13946"/>
                    <a:pt x="28056" y="14030"/>
                  </a:cubicBezTo>
                  <a:cubicBezTo>
                    <a:pt x="28221" y="14112"/>
                    <a:pt x="28380" y="14206"/>
                    <a:pt x="28530" y="14311"/>
                  </a:cubicBezTo>
                  <a:cubicBezTo>
                    <a:pt x="28830" y="14523"/>
                    <a:pt x="29066" y="14804"/>
                    <a:pt x="29367" y="15013"/>
                  </a:cubicBezTo>
                  <a:cubicBezTo>
                    <a:pt x="29424" y="15052"/>
                    <a:pt x="29505" y="15076"/>
                    <a:pt x="29555" y="15122"/>
                  </a:cubicBezTo>
                  <a:cubicBezTo>
                    <a:pt x="29613" y="15177"/>
                    <a:pt x="29641" y="15274"/>
                    <a:pt x="29695" y="15336"/>
                  </a:cubicBezTo>
                  <a:cubicBezTo>
                    <a:pt x="29779" y="15429"/>
                    <a:pt x="29873" y="15498"/>
                    <a:pt x="29954" y="15588"/>
                  </a:cubicBezTo>
                  <a:cubicBezTo>
                    <a:pt x="29944" y="15585"/>
                    <a:pt x="29936" y="15584"/>
                    <a:pt x="29928" y="15584"/>
                  </a:cubicBezTo>
                  <a:cubicBezTo>
                    <a:pt x="29921" y="15584"/>
                    <a:pt x="29914" y="15584"/>
                    <a:pt x="29908" y="15584"/>
                  </a:cubicBezTo>
                  <a:cubicBezTo>
                    <a:pt x="29866" y="15584"/>
                    <a:pt x="29825" y="15589"/>
                    <a:pt x="29783" y="15589"/>
                  </a:cubicBezTo>
                  <a:cubicBezTo>
                    <a:pt x="29780" y="15589"/>
                    <a:pt x="29776" y="15589"/>
                    <a:pt x="29773" y="15589"/>
                  </a:cubicBezTo>
                  <a:cubicBezTo>
                    <a:pt x="29707" y="15589"/>
                    <a:pt x="29646" y="15571"/>
                    <a:pt x="29581" y="15556"/>
                  </a:cubicBezTo>
                  <a:cubicBezTo>
                    <a:pt x="29462" y="15530"/>
                    <a:pt x="29340" y="15518"/>
                    <a:pt x="29222" y="15489"/>
                  </a:cubicBezTo>
                  <a:cubicBezTo>
                    <a:pt x="29086" y="15454"/>
                    <a:pt x="28956" y="15403"/>
                    <a:pt x="28823" y="15359"/>
                  </a:cubicBezTo>
                  <a:cubicBezTo>
                    <a:pt x="28579" y="15278"/>
                    <a:pt x="28325" y="15245"/>
                    <a:pt x="28075" y="15187"/>
                  </a:cubicBezTo>
                  <a:cubicBezTo>
                    <a:pt x="27949" y="15159"/>
                    <a:pt x="27825" y="15123"/>
                    <a:pt x="27702" y="15082"/>
                  </a:cubicBezTo>
                  <a:cubicBezTo>
                    <a:pt x="27585" y="15042"/>
                    <a:pt x="27480" y="14982"/>
                    <a:pt x="27367" y="14929"/>
                  </a:cubicBezTo>
                  <a:cubicBezTo>
                    <a:pt x="27145" y="14826"/>
                    <a:pt x="26873" y="14781"/>
                    <a:pt x="26631" y="14751"/>
                  </a:cubicBezTo>
                  <a:cubicBezTo>
                    <a:pt x="26505" y="14736"/>
                    <a:pt x="26381" y="14734"/>
                    <a:pt x="26256" y="14709"/>
                  </a:cubicBezTo>
                  <a:cubicBezTo>
                    <a:pt x="26123" y="14684"/>
                    <a:pt x="25992" y="14650"/>
                    <a:pt x="25863" y="14614"/>
                  </a:cubicBezTo>
                  <a:cubicBezTo>
                    <a:pt x="25602" y="14543"/>
                    <a:pt x="25344" y="14465"/>
                    <a:pt x="25086" y="14391"/>
                  </a:cubicBezTo>
                  <a:cubicBezTo>
                    <a:pt x="24840" y="14321"/>
                    <a:pt x="24604" y="14259"/>
                    <a:pt x="24367" y="14164"/>
                  </a:cubicBezTo>
                  <a:cubicBezTo>
                    <a:pt x="24114" y="14062"/>
                    <a:pt x="23846" y="14026"/>
                    <a:pt x="23582" y="13967"/>
                  </a:cubicBezTo>
                  <a:cubicBezTo>
                    <a:pt x="23327" y="13910"/>
                    <a:pt x="23072" y="13866"/>
                    <a:pt x="22816" y="13814"/>
                  </a:cubicBezTo>
                  <a:cubicBezTo>
                    <a:pt x="22550" y="13758"/>
                    <a:pt x="22296" y="13678"/>
                    <a:pt x="22042" y="13587"/>
                  </a:cubicBezTo>
                  <a:cubicBezTo>
                    <a:pt x="21530" y="13405"/>
                    <a:pt x="21029" y="13206"/>
                    <a:pt x="20525" y="13005"/>
                  </a:cubicBezTo>
                  <a:cubicBezTo>
                    <a:pt x="20267" y="12900"/>
                    <a:pt x="20005" y="12802"/>
                    <a:pt x="19735" y="12725"/>
                  </a:cubicBezTo>
                  <a:cubicBezTo>
                    <a:pt x="19622" y="12692"/>
                    <a:pt x="19506" y="12668"/>
                    <a:pt x="19398" y="12619"/>
                  </a:cubicBezTo>
                  <a:cubicBezTo>
                    <a:pt x="19283" y="12569"/>
                    <a:pt x="19175" y="12506"/>
                    <a:pt x="19059" y="12456"/>
                  </a:cubicBezTo>
                  <a:cubicBezTo>
                    <a:pt x="18942" y="12403"/>
                    <a:pt x="18818" y="12365"/>
                    <a:pt x="18695" y="12326"/>
                  </a:cubicBezTo>
                  <a:cubicBezTo>
                    <a:pt x="18559" y="12282"/>
                    <a:pt x="18431" y="12223"/>
                    <a:pt x="18299" y="12167"/>
                  </a:cubicBezTo>
                  <a:cubicBezTo>
                    <a:pt x="18046" y="12060"/>
                    <a:pt x="17786" y="11971"/>
                    <a:pt x="17536" y="11858"/>
                  </a:cubicBezTo>
                  <a:cubicBezTo>
                    <a:pt x="17285" y="11746"/>
                    <a:pt x="17033" y="11622"/>
                    <a:pt x="16792" y="11492"/>
                  </a:cubicBezTo>
                  <a:cubicBezTo>
                    <a:pt x="16577" y="11374"/>
                    <a:pt x="16394" y="11214"/>
                    <a:pt x="16172" y="11108"/>
                  </a:cubicBezTo>
                  <a:cubicBezTo>
                    <a:pt x="15944" y="10999"/>
                    <a:pt x="15712" y="10909"/>
                    <a:pt x="15493" y="10782"/>
                  </a:cubicBezTo>
                  <a:cubicBezTo>
                    <a:pt x="15261" y="10649"/>
                    <a:pt x="15034" y="10518"/>
                    <a:pt x="14782" y="10423"/>
                  </a:cubicBezTo>
                  <a:cubicBezTo>
                    <a:pt x="14546" y="10332"/>
                    <a:pt x="14303" y="10263"/>
                    <a:pt x="14071" y="10167"/>
                  </a:cubicBezTo>
                  <a:cubicBezTo>
                    <a:pt x="13825" y="10065"/>
                    <a:pt x="13621" y="9903"/>
                    <a:pt x="13389" y="9781"/>
                  </a:cubicBezTo>
                  <a:cubicBezTo>
                    <a:pt x="13158" y="9662"/>
                    <a:pt x="12901" y="9574"/>
                    <a:pt x="12684" y="9429"/>
                  </a:cubicBezTo>
                  <a:cubicBezTo>
                    <a:pt x="12499" y="9305"/>
                    <a:pt x="12364" y="9121"/>
                    <a:pt x="12169" y="9005"/>
                  </a:cubicBezTo>
                  <a:cubicBezTo>
                    <a:pt x="11945" y="8872"/>
                    <a:pt x="11711" y="8758"/>
                    <a:pt x="11490" y="8617"/>
                  </a:cubicBezTo>
                  <a:lnTo>
                    <a:pt x="11381" y="8548"/>
                  </a:lnTo>
                  <a:cubicBezTo>
                    <a:pt x="11281" y="8439"/>
                    <a:pt x="11177" y="8333"/>
                    <a:pt x="11073" y="8230"/>
                  </a:cubicBezTo>
                  <a:cubicBezTo>
                    <a:pt x="10951" y="8107"/>
                    <a:pt x="10830" y="7984"/>
                    <a:pt x="10719" y="7851"/>
                  </a:cubicBezTo>
                  <a:cubicBezTo>
                    <a:pt x="10617" y="7730"/>
                    <a:pt x="10543" y="7600"/>
                    <a:pt x="10461" y="7466"/>
                  </a:cubicBezTo>
                  <a:cubicBezTo>
                    <a:pt x="10408" y="7379"/>
                    <a:pt x="10336" y="7305"/>
                    <a:pt x="10250" y="7252"/>
                  </a:cubicBezTo>
                  <a:close/>
                  <a:moveTo>
                    <a:pt x="8748" y="18013"/>
                  </a:moveTo>
                  <a:cubicBezTo>
                    <a:pt x="8831" y="18013"/>
                    <a:pt x="8915" y="18014"/>
                    <a:pt x="8998" y="18015"/>
                  </a:cubicBezTo>
                  <a:cubicBezTo>
                    <a:pt x="9156" y="18019"/>
                    <a:pt x="9307" y="18051"/>
                    <a:pt x="9463" y="18072"/>
                  </a:cubicBezTo>
                  <a:cubicBezTo>
                    <a:pt x="9550" y="18084"/>
                    <a:pt x="9637" y="18087"/>
                    <a:pt x="9724" y="18087"/>
                  </a:cubicBezTo>
                  <a:cubicBezTo>
                    <a:pt x="9803" y="18087"/>
                    <a:pt x="9883" y="18085"/>
                    <a:pt x="9963" y="18083"/>
                  </a:cubicBezTo>
                  <a:cubicBezTo>
                    <a:pt x="10310" y="18077"/>
                    <a:pt x="10657" y="18079"/>
                    <a:pt x="11005" y="18078"/>
                  </a:cubicBezTo>
                  <a:cubicBezTo>
                    <a:pt x="11217" y="18078"/>
                    <a:pt x="11432" y="18068"/>
                    <a:pt x="11646" y="18068"/>
                  </a:cubicBezTo>
                  <a:cubicBezTo>
                    <a:pt x="11778" y="18068"/>
                    <a:pt x="11910" y="18072"/>
                    <a:pt x="12041" y="18083"/>
                  </a:cubicBezTo>
                  <a:cubicBezTo>
                    <a:pt x="12207" y="18099"/>
                    <a:pt x="12370" y="18128"/>
                    <a:pt x="12536" y="18136"/>
                  </a:cubicBezTo>
                  <a:cubicBezTo>
                    <a:pt x="12593" y="18138"/>
                    <a:pt x="12651" y="18139"/>
                    <a:pt x="12708" y="18139"/>
                  </a:cubicBezTo>
                  <a:cubicBezTo>
                    <a:pt x="12824" y="18139"/>
                    <a:pt x="12939" y="18136"/>
                    <a:pt x="13053" y="18136"/>
                  </a:cubicBezTo>
                  <a:lnTo>
                    <a:pt x="14094" y="18136"/>
                  </a:lnTo>
                  <a:cubicBezTo>
                    <a:pt x="14332" y="18136"/>
                    <a:pt x="14572" y="18116"/>
                    <a:pt x="14811" y="18116"/>
                  </a:cubicBezTo>
                  <a:cubicBezTo>
                    <a:pt x="14885" y="18116"/>
                    <a:pt x="14960" y="18118"/>
                    <a:pt x="15034" y="18123"/>
                  </a:cubicBezTo>
                  <a:cubicBezTo>
                    <a:pt x="15195" y="18135"/>
                    <a:pt x="15327" y="18201"/>
                    <a:pt x="15481" y="18243"/>
                  </a:cubicBezTo>
                  <a:cubicBezTo>
                    <a:pt x="15564" y="18265"/>
                    <a:pt x="15648" y="18271"/>
                    <a:pt x="15732" y="18271"/>
                  </a:cubicBezTo>
                  <a:cubicBezTo>
                    <a:pt x="15809" y="18271"/>
                    <a:pt x="15886" y="18266"/>
                    <a:pt x="15962" y="18266"/>
                  </a:cubicBezTo>
                  <a:cubicBezTo>
                    <a:pt x="16078" y="18265"/>
                    <a:pt x="16194" y="18265"/>
                    <a:pt x="16310" y="18265"/>
                  </a:cubicBezTo>
                  <a:cubicBezTo>
                    <a:pt x="16541" y="18265"/>
                    <a:pt x="16773" y="18266"/>
                    <a:pt x="17005" y="18266"/>
                  </a:cubicBezTo>
                  <a:cubicBezTo>
                    <a:pt x="17179" y="18266"/>
                    <a:pt x="17353" y="18266"/>
                    <a:pt x="17526" y="18265"/>
                  </a:cubicBezTo>
                  <a:cubicBezTo>
                    <a:pt x="17613" y="18264"/>
                    <a:pt x="17699" y="18262"/>
                    <a:pt x="17786" y="18262"/>
                  </a:cubicBezTo>
                  <a:cubicBezTo>
                    <a:pt x="17868" y="18262"/>
                    <a:pt x="17950" y="18264"/>
                    <a:pt x="18030" y="18272"/>
                  </a:cubicBezTo>
                  <a:cubicBezTo>
                    <a:pt x="18181" y="18288"/>
                    <a:pt x="18329" y="18327"/>
                    <a:pt x="18476" y="18365"/>
                  </a:cubicBezTo>
                  <a:cubicBezTo>
                    <a:pt x="18622" y="18403"/>
                    <a:pt x="18761" y="18439"/>
                    <a:pt x="18895" y="18508"/>
                  </a:cubicBezTo>
                  <a:cubicBezTo>
                    <a:pt x="19036" y="18582"/>
                    <a:pt x="19173" y="18634"/>
                    <a:pt x="19331" y="18657"/>
                  </a:cubicBezTo>
                  <a:cubicBezTo>
                    <a:pt x="19493" y="18680"/>
                    <a:pt x="19655" y="18709"/>
                    <a:pt x="19817" y="18731"/>
                  </a:cubicBezTo>
                  <a:cubicBezTo>
                    <a:pt x="19921" y="18744"/>
                    <a:pt x="20026" y="18755"/>
                    <a:pt x="20129" y="18764"/>
                  </a:cubicBezTo>
                  <a:cubicBezTo>
                    <a:pt x="20077" y="18766"/>
                    <a:pt x="20023" y="18770"/>
                    <a:pt x="19970" y="18776"/>
                  </a:cubicBezTo>
                  <a:cubicBezTo>
                    <a:pt x="19834" y="18792"/>
                    <a:pt x="19700" y="18823"/>
                    <a:pt x="19564" y="18846"/>
                  </a:cubicBezTo>
                  <a:cubicBezTo>
                    <a:pt x="19423" y="18870"/>
                    <a:pt x="19284" y="18905"/>
                    <a:pt x="19147" y="18951"/>
                  </a:cubicBezTo>
                  <a:cubicBezTo>
                    <a:pt x="19018" y="18995"/>
                    <a:pt x="18889" y="19041"/>
                    <a:pt x="18755" y="19064"/>
                  </a:cubicBezTo>
                  <a:cubicBezTo>
                    <a:pt x="18653" y="19082"/>
                    <a:pt x="18550" y="19087"/>
                    <a:pt x="18446" y="19087"/>
                  </a:cubicBezTo>
                  <a:cubicBezTo>
                    <a:pt x="18275" y="19087"/>
                    <a:pt x="18102" y="19072"/>
                    <a:pt x="17933" y="19066"/>
                  </a:cubicBezTo>
                  <a:cubicBezTo>
                    <a:pt x="17915" y="19066"/>
                    <a:pt x="17898" y="19066"/>
                    <a:pt x="17880" y="19066"/>
                  </a:cubicBezTo>
                  <a:cubicBezTo>
                    <a:pt x="17619" y="19066"/>
                    <a:pt x="17364" y="19120"/>
                    <a:pt x="17103" y="19130"/>
                  </a:cubicBezTo>
                  <a:cubicBezTo>
                    <a:pt x="16972" y="19136"/>
                    <a:pt x="16845" y="19139"/>
                    <a:pt x="16716" y="19164"/>
                  </a:cubicBezTo>
                  <a:cubicBezTo>
                    <a:pt x="16581" y="19190"/>
                    <a:pt x="16445" y="19204"/>
                    <a:pt x="16307" y="19204"/>
                  </a:cubicBezTo>
                  <a:cubicBezTo>
                    <a:pt x="16302" y="19204"/>
                    <a:pt x="16297" y="19204"/>
                    <a:pt x="16292" y="19204"/>
                  </a:cubicBezTo>
                  <a:cubicBezTo>
                    <a:pt x="15993" y="19198"/>
                    <a:pt x="15695" y="19196"/>
                    <a:pt x="15395" y="19196"/>
                  </a:cubicBezTo>
                  <a:cubicBezTo>
                    <a:pt x="15102" y="19196"/>
                    <a:pt x="14822" y="19247"/>
                    <a:pt x="14534" y="19295"/>
                  </a:cubicBezTo>
                  <a:cubicBezTo>
                    <a:pt x="14245" y="19342"/>
                    <a:pt x="13950" y="19347"/>
                    <a:pt x="13660" y="19373"/>
                  </a:cubicBezTo>
                  <a:cubicBezTo>
                    <a:pt x="13475" y="19390"/>
                    <a:pt x="13291" y="19393"/>
                    <a:pt x="13106" y="19393"/>
                  </a:cubicBezTo>
                  <a:cubicBezTo>
                    <a:pt x="12991" y="19393"/>
                    <a:pt x="12875" y="19392"/>
                    <a:pt x="12760" y="19391"/>
                  </a:cubicBezTo>
                  <a:cubicBezTo>
                    <a:pt x="12452" y="19391"/>
                    <a:pt x="12144" y="19390"/>
                    <a:pt x="11837" y="19388"/>
                  </a:cubicBezTo>
                  <a:cubicBezTo>
                    <a:pt x="10899" y="19384"/>
                    <a:pt x="9962" y="19379"/>
                    <a:pt x="9024" y="19379"/>
                  </a:cubicBezTo>
                  <a:cubicBezTo>
                    <a:pt x="8724" y="19379"/>
                    <a:pt x="8423" y="19379"/>
                    <a:pt x="8123" y="19381"/>
                  </a:cubicBezTo>
                  <a:cubicBezTo>
                    <a:pt x="8105" y="19381"/>
                    <a:pt x="8088" y="19381"/>
                    <a:pt x="8070" y="19381"/>
                  </a:cubicBezTo>
                  <a:cubicBezTo>
                    <a:pt x="7791" y="19381"/>
                    <a:pt x="7516" y="19365"/>
                    <a:pt x="7242" y="19313"/>
                  </a:cubicBezTo>
                  <a:cubicBezTo>
                    <a:pt x="6959" y="19258"/>
                    <a:pt x="6709" y="19147"/>
                    <a:pt x="6444" y="19037"/>
                  </a:cubicBezTo>
                  <a:cubicBezTo>
                    <a:pt x="6320" y="18987"/>
                    <a:pt x="6191" y="18956"/>
                    <a:pt x="6064" y="18912"/>
                  </a:cubicBezTo>
                  <a:cubicBezTo>
                    <a:pt x="5951" y="18873"/>
                    <a:pt x="5883" y="18804"/>
                    <a:pt x="5804" y="18717"/>
                  </a:cubicBezTo>
                  <a:cubicBezTo>
                    <a:pt x="5627" y="18524"/>
                    <a:pt x="5392" y="18457"/>
                    <a:pt x="5137" y="18448"/>
                  </a:cubicBezTo>
                  <a:cubicBezTo>
                    <a:pt x="5102" y="18447"/>
                    <a:pt x="5067" y="18447"/>
                    <a:pt x="5033" y="18447"/>
                  </a:cubicBezTo>
                  <a:cubicBezTo>
                    <a:pt x="4976" y="18447"/>
                    <a:pt x="4920" y="18448"/>
                    <a:pt x="4864" y="18448"/>
                  </a:cubicBezTo>
                  <a:cubicBezTo>
                    <a:pt x="4829" y="18448"/>
                    <a:pt x="4794" y="18447"/>
                    <a:pt x="4760" y="18446"/>
                  </a:cubicBezTo>
                  <a:cubicBezTo>
                    <a:pt x="4758" y="18446"/>
                    <a:pt x="4757" y="18446"/>
                    <a:pt x="4756" y="18446"/>
                  </a:cubicBezTo>
                  <a:cubicBezTo>
                    <a:pt x="4666" y="18446"/>
                    <a:pt x="4616" y="18534"/>
                    <a:pt x="4632" y="18612"/>
                  </a:cubicBezTo>
                  <a:cubicBezTo>
                    <a:pt x="4612" y="18586"/>
                    <a:pt x="4593" y="18559"/>
                    <a:pt x="4575" y="18532"/>
                  </a:cubicBezTo>
                  <a:cubicBezTo>
                    <a:pt x="4533" y="18466"/>
                    <a:pt x="4478" y="18401"/>
                    <a:pt x="4433" y="18332"/>
                  </a:cubicBezTo>
                  <a:cubicBezTo>
                    <a:pt x="4480" y="18321"/>
                    <a:pt x="4531" y="18312"/>
                    <a:pt x="4576" y="18306"/>
                  </a:cubicBezTo>
                  <a:cubicBezTo>
                    <a:pt x="4709" y="18288"/>
                    <a:pt x="4850" y="18273"/>
                    <a:pt x="4985" y="18250"/>
                  </a:cubicBezTo>
                  <a:cubicBezTo>
                    <a:pt x="5138" y="18224"/>
                    <a:pt x="5285" y="18173"/>
                    <a:pt x="5441" y="18162"/>
                  </a:cubicBezTo>
                  <a:cubicBezTo>
                    <a:pt x="5486" y="18159"/>
                    <a:pt x="5531" y="18158"/>
                    <a:pt x="5576" y="18158"/>
                  </a:cubicBezTo>
                  <a:cubicBezTo>
                    <a:pt x="5638" y="18158"/>
                    <a:pt x="5701" y="18160"/>
                    <a:pt x="5763" y="18160"/>
                  </a:cubicBezTo>
                  <a:cubicBezTo>
                    <a:pt x="5814" y="18160"/>
                    <a:pt x="5865" y="18159"/>
                    <a:pt x="5916" y="18155"/>
                  </a:cubicBezTo>
                  <a:cubicBezTo>
                    <a:pt x="6075" y="18141"/>
                    <a:pt x="6233" y="18104"/>
                    <a:pt x="6392" y="18092"/>
                  </a:cubicBezTo>
                  <a:cubicBezTo>
                    <a:pt x="6564" y="18080"/>
                    <a:pt x="6736" y="18075"/>
                    <a:pt x="6907" y="18064"/>
                  </a:cubicBezTo>
                  <a:cubicBezTo>
                    <a:pt x="7253" y="18041"/>
                    <a:pt x="7598" y="18027"/>
                    <a:pt x="7946" y="18023"/>
                  </a:cubicBezTo>
                  <a:cubicBezTo>
                    <a:pt x="8214" y="18020"/>
                    <a:pt x="8481" y="18013"/>
                    <a:pt x="8748" y="18013"/>
                  </a:cubicBezTo>
                  <a:close/>
                  <a:moveTo>
                    <a:pt x="5073" y="18713"/>
                  </a:moveTo>
                  <a:cubicBezTo>
                    <a:pt x="5212" y="18713"/>
                    <a:pt x="5352" y="18726"/>
                    <a:pt x="5471" y="18792"/>
                  </a:cubicBezTo>
                  <a:cubicBezTo>
                    <a:pt x="5575" y="18848"/>
                    <a:pt x="5636" y="18947"/>
                    <a:pt x="5723" y="19024"/>
                  </a:cubicBezTo>
                  <a:cubicBezTo>
                    <a:pt x="5817" y="19107"/>
                    <a:pt x="5930" y="19155"/>
                    <a:pt x="6049" y="19191"/>
                  </a:cubicBezTo>
                  <a:cubicBezTo>
                    <a:pt x="6180" y="19232"/>
                    <a:pt x="6308" y="19270"/>
                    <a:pt x="6434" y="19325"/>
                  </a:cubicBezTo>
                  <a:cubicBezTo>
                    <a:pt x="6565" y="19383"/>
                    <a:pt x="6694" y="19442"/>
                    <a:pt x="6830" y="19487"/>
                  </a:cubicBezTo>
                  <a:cubicBezTo>
                    <a:pt x="7097" y="19575"/>
                    <a:pt x="7382" y="19620"/>
                    <a:pt x="7662" y="19640"/>
                  </a:cubicBezTo>
                  <a:cubicBezTo>
                    <a:pt x="7793" y="19649"/>
                    <a:pt x="7924" y="19652"/>
                    <a:pt x="8055" y="19652"/>
                  </a:cubicBezTo>
                  <a:cubicBezTo>
                    <a:pt x="8231" y="19652"/>
                    <a:pt x="8407" y="19647"/>
                    <a:pt x="8583" y="19645"/>
                  </a:cubicBezTo>
                  <a:cubicBezTo>
                    <a:pt x="8890" y="19642"/>
                    <a:pt x="9200" y="19643"/>
                    <a:pt x="9508" y="19642"/>
                  </a:cubicBezTo>
                  <a:cubicBezTo>
                    <a:pt x="10127" y="19640"/>
                    <a:pt x="10745" y="19637"/>
                    <a:pt x="11363" y="19635"/>
                  </a:cubicBezTo>
                  <a:cubicBezTo>
                    <a:pt x="11932" y="19632"/>
                    <a:pt x="12501" y="19627"/>
                    <a:pt x="13070" y="19627"/>
                  </a:cubicBezTo>
                  <a:cubicBezTo>
                    <a:pt x="13116" y="19627"/>
                    <a:pt x="13163" y="19627"/>
                    <a:pt x="13209" y="19627"/>
                  </a:cubicBezTo>
                  <a:cubicBezTo>
                    <a:pt x="13213" y="19627"/>
                    <a:pt x="13217" y="19627"/>
                    <a:pt x="13220" y="19627"/>
                  </a:cubicBezTo>
                  <a:cubicBezTo>
                    <a:pt x="13511" y="19627"/>
                    <a:pt x="13798" y="19586"/>
                    <a:pt x="14087" y="19568"/>
                  </a:cubicBezTo>
                  <a:cubicBezTo>
                    <a:pt x="14379" y="19549"/>
                    <a:pt x="14657" y="19500"/>
                    <a:pt x="14946" y="19454"/>
                  </a:cubicBezTo>
                  <a:cubicBezTo>
                    <a:pt x="15120" y="19427"/>
                    <a:pt x="15297" y="19421"/>
                    <a:pt x="15474" y="19421"/>
                  </a:cubicBezTo>
                  <a:cubicBezTo>
                    <a:pt x="15603" y="19421"/>
                    <a:pt x="15732" y="19424"/>
                    <a:pt x="15860" y="19425"/>
                  </a:cubicBezTo>
                  <a:cubicBezTo>
                    <a:pt x="15995" y="19426"/>
                    <a:pt x="16130" y="19431"/>
                    <a:pt x="16264" y="19431"/>
                  </a:cubicBezTo>
                  <a:cubicBezTo>
                    <a:pt x="16416" y="19431"/>
                    <a:pt x="16567" y="19424"/>
                    <a:pt x="16716" y="19395"/>
                  </a:cubicBezTo>
                  <a:cubicBezTo>
                    <a:pt x="16847" y="19370"/>
                    <a:pt x="16970" y="19365"/>
                    <a:pt x="17103" y="19360"/>
                  </a:cubicBezTo>
                  <a:cubicBezTo>
                    <a:pt x="17246" y="19356"/>
                    <a:pt x="17387" y="19334"/>
                    <a:pt x="17529" y="19317"/>
                  </a:cubicBezTo>
                  <a:cubicBezTo>
                    <a:pt x="17632" y="19305"/>
                    <a:pt x="17735" y="19300"/>
                    <a:pt x="17838" y="19300"/>
                  </a:cubicBezTo>
                  <a:cubicBezTo>
                    <a:pt x="18007" y="19300"/>
                    <a:pt x="18175" y="19312"/>
                    <a:pt x="18346" y="19317"/>
                  </a:cubicBezTo>
                  <a:cubicBezTo>
                    <a:pt x="18376" y="19318"/>
                    <a:pt x="18406" y="19319"/>
                    <a:pt x="18436" y="19319"/>
                  </a:cubicBezTo>
                  <a:cubicBezTo>
                    <a:pt x="18677" y="19319"/>
                    <a:pt x="18917" y="19281"/>
                    <a:pt x="19147" y="19208"/>
                  </a:cubicBezTo>
                  <a:cubicBezTo>
                    <a:pt x="19418" y="19122"/>
                    <a:pt x="19684" y="19072"/>
                    <a:pt x="19969" y="19067"/>
                  </a:cubicBezTo>
                  <a:cubicBezTo>
                    <a:pt x="20035" y="19066"/>
                    <a:pt x="20101" y="19066"/>
                    <a:pt x="20167" y="19066"/>
                  </a:cubicBezTo>
                  <a:cubicBezTo>
                    <a:pt x="20300" y="19066"/>
                    <a:pt x="20432" y="19068"/>
                    <a:pt x="20564" y="19071"/>
                  </a:cubicBezTo>
                  <a:cubicBezTo>
                    <a:pt x="20438" y="19118"/>
                    <a:pt x="20312" y="19168"/>
                    <a:pt x="20188" y="19224"/>
                  </a:cubicBezTo>
                  <a:cubicBezTo>
                    <a:pt x="19878" y="19361"/>
                    <a:pt x="19562" y="19487"/>
                    <a:pt x="19250" y="19618"/>
                  </a:cubicBezTo>
                  <a:cubicBezTo>
                    <a:pt x="18941" y="19747"/>
                    <a:pt x="18638" y="19894"/>
                    <a:pt x="18327" y="20018"/>
                  </a:cubicBezTo>
                  <a:cubicBezTo>
                    <a:pt x="18171" y="20080"/>
                    <a:pt x="18007" y="20118"/>
                    <a:pt x="17848" y="20169"/>
                  </a:cubicBezTo>
                  <a:cubicBezTo>
                    <a:pt x="17689" y="20219"/>
                    <a:pt x="17536" y="20280"/>
                    <a:pt x="17382" y="20343"/>
                  </a:cubicBezTo>
                  <a:cubicBezTo>
                    <a:pt x="17092" y="20463"/>
                    <a:pt x="16778" y="20499"/>
                    <a:pt x="16477" y="20576"/>
                  </a:cubicBezTo>
                  <a:cubicBezTo>
                    <a:pt x="16159" y="20659"/>
                    <a:pt x="15855" y="20785"/>
                    <a:pt x="15537" y="20860"/>
                  </a:cubicBezTo>
                  <a:cubicBezTo>
                    <a:pt x="15201" y="20939"/>
                    <a:pt x="14882" y="21065"/>
                    <a:pt x="14562" y="21192"/>
                  </a:cubicBezTo>
                  <a:cubicBezTo>
                    <a:pt x="14238" y="21322"/>
                    <a:pt x="13910" y="21439"/>
                    <a:pt x="13579" y="21548"/>
                  </a:cubicBezTo>
                  <a:cubicBezTo>
                    <a:pt x="13412" y="21602"/>
                    <a:pt x="13245" y="21664"/>
                    <a:pt x="13076" y="21717"/>
                  </a:cubicBezTo>
                  <a:cubicBezTo>
                    <a:pt x="12924" y="21766"/>
                    <a:pt x="12768" y="21800"/>
                    <a:pt x="12618" y="21854"/>
                  </a:cubicBezTo>
                  <a:cubicBezTo>
                    <a:pt x="12464" y="21909"/>
                    <a:pt x="12318" y="21974"/>
                    <a:pt x="12157" y="22013"/>
                  </a:cubicBezTo>
                  <a:cubicBezTo>
                    <a:pt x="11994" y="22054"/>
                    <a:pt x="11825" y="22072"/>
                    <a:pt x="11657" y="22090"/>
                  </a:cubicBezTo>
                  <a:cubicBezTo>
                    <a:pt x="11328" y="22127"/>
                    <a:pt x="11006" y="22197"/>
                    <a:pt x="10674" y="22205"/>
                  </a:cubicBezTo>
                  <a:cubicBezTo>
                    <a:pt x="10624" y="22206"/>
                    <a:pt x="10574" y="22206"/>
                    <a:pt x="10525" y="22206"/>
                  </a:cubicBezTo>
                  <a:cubicBezTo>
                    <a:pt x="10246" y="22206"/>
                    <a:pt x="9967" y="22189"/>
                    <a:pt x="9689" y="22184"/>
                  </a:cubicBezTo>
                  <a:cubicBezTo>
                    <a:pt x="9376" y="22178"/>
                    <a:pt x="9066" y="22194"/>
                    <a:pt x="8765" y="22097"/>
                  </a:cubicBezTo>
                  <a:cubicBezTo>
                    <a:pt x="8464" y="22000"/>
                    <a:pt x="8201" y="21811"/>
                    <a:pt x="7933" y="21645"/>
                  </a:cubicBezTo>
                  <a:cubicBezTo>
                    <a:pt x="7666" y="21480"/>
                    <a:pt x="7398" y="21320"/>
                    <a:pt x="7137" y="21146"/>
                  </a:cubicBezTo>
                  <a:cubicBezTo>
                    <a:pt x="6617" y="20798"/>
                    <a:pt x="6124" y="20411"/>
                    <a:pt x="5694" y="19954"/>
                  </a:cubicBezTo>
                  <a:cubicBezTo>
                    <a:pt x="5480" y="19728"/>
                    <a:pt x="5271" y="19492"/>
                    <a:pt x="5090" y="19239"/>
                  </a:cubicBezTo>
                  <a:cubicBezTo>
                    <a:pt x="4996" y="19109"/>
                    <a:pt x="4923" y="18966"/>
                    <a:pt x="4827" y="18840"/>
                  </a:cubicBezTo>
                  <a:cubicBezTo>
                    <a:pt x="4800" y="18805"/>
                    <a:pt x="4772" y="18773"/>
                    <a:pt x="4743" y="18742"/>
                  </a:cubicBezTo>
                  <a:lnTo>
                    <a:pt x="4743" y="18742"/>
                  </a:lnTo>
                  <a:cubicBezTo>
                    <a:pt x="4772" y="18758"/>
                    <a:pt x="4804" y="18772"/>
                    <a:pt x="4836" y="18781"/>
                  </a:cubicBezTo>
                  <a:cubicBezTo>
                    <a:pt x="4849" y="18786"/>
                    <a:pt x="4863" y="18788"/>
                    <a:pt x="4876" y="18788"/>
                  </a:cubicBezTo>
                  <a:cubicBezTo>
                    <a:pt x="4923" y="18788"/>
                    <a:pt x="4967" y="18760"/>
                    <a:pt x="4987" y="18714"/>
                  </a:cubicBezTo>
                  <a:cubicBezTo>
                    <a:pt x="5015" y="18714"/>
                    <a:pt x="5044" y="18713"/>
                    <a:pt x="5073" y="18713"/>
                  </a:cubicBezTo>
                  <a:close/>
                  <a:moveTo>
                    <a:pt x="10372" y="23491"/>
                  </a:moveTo>
                  <a:cubicBezTo>
                    <a:pt x="10586" y="23491"/>
                    <a:pt x="10791" y="23526"/>
                    <a:pt x="11005" y="23546"/>
                  </a:cubicBezTo>
                  <a:cubicBezTo>
                    <a:pt x="11465" y="23590"/>
                    <a:pt x="11929" y="23548"/>
                    <a:pt x="12389" y="23594"/>
                  </a:cubicBezTo>
                  <a:cubicBezTo>
                    <a:pt x="12623" y="23618"/>
                    <a:pt x="12852" y="23671"/>
                    <a:pt x="13086" y="23688"/>
                  </a:cubicBezTo>
                  <a:cubicBezTo>
                    <a:pt x="13222" y="23699"/>
                    <a:pt x="13359" y="23702"/>
                    <a:pt x="13496" y="23702"/>
                  </a:cubicBezTo>
                  <a:cubicBezTo>
                    <a:pt x="13595" y="23702"/>
                    <a:pt x="13693" y="23700"/>
                    <a:pt x="13791" y="23699"/>
                  </a:cubicBezTo>
                  <a:cubicBezTo>
                    <a:pt x="13887" y="23697"/>
                    <a:pt x="13983" y="23696"/>
                    <a:pt x="14079" y="23696"/>
                  </a:cubicBezTo>
                  <a:cubicBezTo>
                    <a:pt x="14216" y="23696"/>
                    <a:pt x="14353" y="23699"/>
                    <a:pt x="14491" y="23707"/>
                  </a:cubicBezTo>
                  <a:cubicBezTo>
                    <a:pt x="14650" y="23718"/>
                    <a:pt x="14808" y="23731"/>
                    <a:pt x="14967" y="23743"/>
                  </a:cubicBezTo>
                  <a:cubicBezTo>
                    <a:pt x="14857" y="23764"/>
                    <a:pt x="14745" y="23783"/>
                    <a:pt x="14633" y="23796"/>
                  </a:cubicBezTo>
                  <a:cubicBezTo>
                    <a:pt x="14350" y="23830"/>
                    <a:pt x="14088" y="23904"/>
                    <a:pt x="13816" y="23980"/>
                  </a:cubicBezTo>
                  <a:cubicBezTo>
                    <a:pt x="13543" y="24055"/>
                    <a:pt x="13255" y="24101"/>
                    <a:pt x="12977" y="24156"/>
                  </a:cubicBezTo>
                  <a:cubicBezTo>
                    <a:pt x="12697" y="24210"/>
                    <a:pt x="12421" y="24249"/>
                    <a:pt x="12141" y="24283"/>
                  </a:cubicBezTo>
                  <a:cubicBezTo>
                    <a:pt x="11864" y="24315"/>
                    <a:pt x="11593" y="24371"/>
                    <a:pt x="11318" y="24420"/>
                  </a:cubicBezTo>
                  <a:cubicBezTo>
                    <a:pt x="11044" y="24468"/>
                    <a:pt x="10764" y="24488"/>
                    <a:pt x="10488" y="24534"/>
                  </a:cubicBezTo>
                  <a:cubicBezTo>
                    <a:pt x="9919" y="24629"/>
                    <a:pt x="9353" y="24748"/>
                    <a:pt x="8782" y="24831"/>
                  </a:cubicBezTo>
                  <a:cubicBezTo>
                    <a:pt x="8505" y="24870"/>
                    <a:pt x="8223" y="24884"/>
                    <a:pt x="7951" y="24961"/>
                  </a:cubicBezTo>
                  <a:cubicBezTo>
                    <a:pt x="7681" y="25037"/>
                    <a:pt x="7413" y="25125"/>
                    <a:pt x="7139" y="25194"/>
                  </a:cubicBezTo>
                  <a:cubicBezTo>
                    <a:pt x="6866" y="25264"/>
                    <a:pt x="6588" y="25320"/>
                    <a:pt x="6308" y="25361"/>
                  </a:cubicBezTo>
                  <a:cubicBezTo>
                    <a:pt x="6167" y="25381"/>
                    <a:pt x="6025" y="25414"/>
                    <a:pt x="5883" y="25432"/>
                  </a:cubicBezTo>
                  <a:cubicBezTo>
                    <a:pt x="5780" y="25445"/>
                    <a:pt x="5676" y="25447"/>
                    <a:pt x="5572" y="25447"/>
                  </a:cubicBezTo>
                  <a:cubicBezTo>
                    <a:pt x="5536" y="25447"/>
                    <a:pt x="5499" y="25447"/>
                    <a:pt x="5463" y="25447"/>
                  </a:cubicBezTo>
                  <a:cubicBezTo>
                    <a:pt x="5459" y="25447"/>
                    <a:pt x="5456" y="25447"/>
                    <a:pt x="5452" y="25447"/>
                  </a:cubicBezTo>
                  <a:cubicBezTo>
                    <a:pt x="5159" y="25447"/>
                    <a:pt x="4880" y="25490"/>
                    <a:pt x="4592" y="25538"/>
                  </a:cubicBezTo>
                  <a:cubicBezTo>
                    <a:pt x="4456" y="25560"/>
                    <a:pt x="4318" y="25583"/>
                    <a:pt x="4183" y="25610"/>
                  </a:cubicBezTo>
                  <a:cubicBezTo>
                    <a:pt x="4049" y="25636"/>
                    <a:pt x="3917" y="25676"/>
                    <a:pt x="3783" y="25696"/>
                  </a:cubicBezTo>
                  <a:cubicBezTo>
                    <a:pt x="3664" y="25714"/>
                    <a:pt x="3547" y="25712"/>
                    <a:pt x="3431" y="25751"/>
                  </a:cubicBezTo>
                  <a:cubicBezTo>
                    <a:pt x="3336" y="25782"/>
                    <a:pt x="3247" y="25793"/>
                    <a:pt x="3151" y="25793"/>
                  </a:cubicBezTo>
                  <a:cubicBezTo>
                    <a:pt x="3128" y="25793"/>
                    <a:pt x="3105" y="25793"/>
                    <a:pt x="3081" y="25791"/>
                  </a:cubicBezTo>
                  <a:cubicBezTo>
                    <a:pt x="2956" y="25786"/>
                    <a:pt x="2830" y="25772"/>
                    <a:pt x="2706" y="25770"/>
                  </a:cubicBezTo>
                  <a:cubicBezTo>
                    <a:pt x="2580" y="25770"/>
                    <a:pt x="2458" y="25779"/>
                    <a:pt x="2335" y="25781"/>
                  </a:cubicBezTo>
                  <a:cubicBezTo>
                    <a:pt x="2301" y="25782"/>
                    <a:pt x="2266" y="25782"/>
                    <a:pt x="2232" y="25782"/>
                  </a:cubicBezTo>
                  <a:cubicBezTo>
                    <a:pt x="2143" y="25782"/>
                    <a:pt x="2054" y="25778"/>
                    <a:pt x="1967" y="25760"/>
                  </a:cubicBezTo>
                  <a:cubicBezTo>
                    <a:pt x="1835" y="25733"/>
                    <a:pt x="1701" y="25716"/>
                    <a:pt x="1567" y="25709"/>
                  </a:cubicBezTo>
                  <a:cubicBezTo>
                    <a:pt x="1436" y="25702"/>
                    <a:pt x="1304" y="25699"/>
                    <a:pt x="1177" y="25663"/>
                  </a:cubicBezTo>
                  <a:cubicBezTo>
                    <a:pt x="1049" y="25626"/>
                    <a:pt x="922" y="25592"/>
                    <a:pt x="795" y="25559"/>
                  </a:cubicBezTo>
                  <a:cubicBezTo>
                    <a:pt x="702" y="25535"/>
                    <a:pt x="617" y="25485"/>
                    <a:pt x="529" y="25448"/>
                  </a:cubicBezTo>
                  <a:cubicBezTo>
                    <a:pt x="516" y="25438"/>
                    <a:pt x="504" y="25429"/>
                    <a:pt x="492" y="25418"/>
                  </a:cubicBezTo>
                  <a:lnTo>
                    <a:pt x="493" y="25418"/>
                  </a:lnTo>
                  <a:cubicBezTo>
                    <a:pt x="570" y="25381"/>
                    <a:pt x="657" y="25363"/>
                    <a:pt x="738" y="25337"/>
                  </a:cubicBezTo>
                  <a:cubicBezTo>
                    <a:pt x="836" y="25305"/>
                    <a:pt x="933" y="25265"/>
                    <a:pt x="1029" y="25229"/>
                  </a:cubicBezTo>
                  <a:cubicBezTo>
                    <a:pt x="1245" y="25146"/>
                    <a:pt x="1448" y="25041"/>
                    <a:pt x="1657" y="24942"/>
                  </a:cubicBezTo>
                  <a:cubicBezTo>
                    <a:pt x="2076" y="24744"/>
                    <a:pt x="2508" y="24575"/>
                    <a:pt x="2922" y="24365"/>
                  </a:cubicBezTo>
                  <a:cubicBezTo>
                    <a:pt x="3121" y="24263"/>
                    <a:pt x="3315" y="24151"/>
                    <a:pt x="3502" y="24029"/>
                  </a:cubicBezTo>
                  <a:cubicBezTo>
                    <a:pt x="3568" y="23987"/>
                    <a:pt x="3633" y="23942"/>
                    <a:pt x="3705" y="23912"/>
                  </a:cubicBezTo>
                  <a:cubicBezTo>
                    <a:pt x="3814" y="23867"/>
                    <a:pt x="3940" y="23849"/>
                    <a:pt x="4055" y="23827"/>
                  </a:cubicBezTo>
                  <a:cubicBezTo>
                    <a:pt x="4283" y="23782"/>
                    <a:pt x="4513" y="23749"/>
                    <a:pt x="4744" y="23717"/>
                  </a:cubicBezTo>
                  <a:cubicBezTo>
                    <a:pt x="4964" y="23685"/>
                    <a:pt x="5183" y="23652"/>
                    <a:pt x="5405" y="23639"/>
                  </a:cubicBezTo>
                  <a:cubicBezTo>
                    <a:pt x="5508" y="23634"/>
                    <a:pt x="5610" y="23635"/>
                    <a:pt x="5713" y="23633"/>
                  </a:cubicBezTo>
                  <a:cubicBezTo>
                    <a:pt x="5837" y="23630"/>
                    <a:pt x="5958" y="23607"/>
                    <a:pt x="6080" y="23587"/>
                  </a:cubicBezTo>
                  <a:cubicBezTo>
                    <a:pt x="6301" y="23550"/>
                    <a:pt x="6530" y="23550"/>
                    <a:pt x="6755" y="23534"/>
                  </a:cubicBezTo>
                  <a:cubicBezTo>
                    <a:pt x="7226" y="23499"/>
                    <a:pt x="7695" y="23497"/>
                    <a:pt x="8166" y="23497"/>
                  </a:cubicBezTo>
                  <a:lnTo>
                    <a:pt x="9612" y="23497"/>
                  </a:lnTo>
                  <a:cubicBezTo>
                    <a:pt x="9851" y="23497"/>
                    <a:pt x="10090" y="23496"/>
                    <a:pt x="10329" y="23491"/>
                  </a:cubicBezTo>
                  <a:cubicBezTo>
                    <a:pt x="10343" y="23491"/>
                    <a:pt x="10357" y="23491"/>
                    <a:pt x="10372" y="23491"/>
                  </a:cubicBezTo>
                  <a:close/>
                  <a:moveTo>
                    <a:pt x="16086" y="23903"/>
                  </a:moveTo>
                  <a:cubicBezTo>
                    <a:pt x="15977" y="23961"/>
                    <a:pt x="15867" y="24017"/>
                    <a:pt x="15749" y="24057"/>
                  </a:cubicBezTo>
                  <a:cubicBezTo>
                    <a:pt x="15550" y="24124"/>
                    <a:pt x="15343" y="24159"/>
                    <a:pt x="15137" y="24202"/>
                  </a:cubicBezTo>
                  <a:cubicBezTo>
                    <a:pt x="14927" y="24246"/>
                    <a:pt x="14726" y="24318"/>
                    <a:pt x="14518" y="24376"/>
                  </a:cubicBezTo>
                  <a:cubicBezTo>
                    <a:pt x="14309" y="24434"/>
                    <a:pt x="14090" y="24454"/>
                    <a:pt x="13876" y="24498"/>
                  </a:cubicBezTo>
                  <a:cubicBezTo>
                    <a:pt x="13662" y="24542"/>
                    <a:pt x="13458" y="24612"/>
                    <a:pt x="13250" y="24682"/>
                  </a:cubicBezTo>
                  <a:cubicBezTo>
                    <a:pt x="12823" y="24827"/>
                    <a:pt x="12375" y="24905"/>
                    <a:pt x="11935" y="25001"/>
                  </a:cubicBezTo>
                  <a:cubicBezTo>
                    <a:pt x="11711" y="25051"/>
                    <a:pt x="11492" y="25106"/>
                    <a:pt x="11276" y="25186"/>
                  </a:cubicBezTo>
                  <a:cubicBezTo>
                    <a:pt x="11061" y="25265"/>
                    <a:pt x="10849" y="25348"/>
                    <a:pt x="10624" y="25402"/>
                  </a:cubicBezTo>
                  <a:cubicBezTo>
                    <a:pt x="10175" y="25511"/>
                    <a:pt x="9725" y="25624"/>
                    <a:pt x="9272" y="25715"/>
                  </a:cubicBezTo>
                  <a:cubicBezTo>
                    <a:pt x="9052" y="25759"/>
                    <a:pt x="8834" y="25801"/>
                    <a:pt x="8609" y="25809"/>
                  </a:cubicBezTo>
                  <a:cubicBezTo>
                    <a:pt x="8381" y="25819"/>
                    <a:pt x="8172" y="25909"/>
                    <a:pt x="7953" y="25965"/>
                  </a:cubicBezTo>
                  <a:cubicBezTo>
                    <a:pt x="7727" y="26023"/>
                    <a:pt x="7507" y="26100"/>
                    <a:pt x="7282" y="26160"/>
                  </a:cubicBezTo>
                  <a:cubicBezTo>
                    <a:pt x="7061" y="26219"/>
                    <a:pt x="6837" y="26263"/>
                    <a:pt x="6611" y="26293"/>
                  </a:cubicBezTo>
                  <a:cubicBezTo>
                    <a:pt x="6149" y="26353"/>
                    <a:pt x="5682" y="26341"/>
                    <a:pt x="5216" y="26346"/>
                  </a:cubicBezTo>
                  <a:cubicBezTo>
                    <a:pt x="5036" y="26347"/>
                    <a:pt x="4856" y="26349"/>
                    <a:pt x="4675" y="26349"/>
                  </a:cubicBezTo>
                  <a:cubicBezTo>
                    <a:pt x="4386" y="26349"/>
                    <a:pt x="4097" y="26345"/>
                    <a:pt x="3809" y="26330"/>
                  </a:cubicBezTo>
                  <a:cubicBezTo>
                    <a:pt x="3582" y="26317"/>
                    <a:pt x="3352" y="26304"/>
                    <a:pt x="3127" y="26268"/>
                  </a:cubicBezTo>
                  <a:cubicBezTo>
                    <a:pt x="2899" y="26232"/>
                    <a:pt x="2673" y="26174"/>
                    <a:pt x="2451" y="26111"/>
                  </a:cubicBezTo>
                  <a:lnTo>
                    <a:pt x="2387" y="26093"/>
                  </a:lnTo>
                  <a:cubicBezTo>
                    <a:pt x="2479" y="26089"/>
                    <a:pt x="2572" y="26083"/>
                    <a:pt x="2665" y="26081"/>
                  </a:cubicBezTo>
                  <a:cubicBezTo>
                    <a:pt x="2681" y="26080"/>
                    <a:pt x="2696" y="26080"/>
                    <a:pt x="2712" y="26080"/>
                  </a:cubicBezTo>
                  <a:cubicBezTo>
                    <a:pt x="2853" y="26080"/>
                    <a:pt x="2997" y="26097"/>
                    <a:pt x="3139" y="26097"/>
                  </a:cubicBezTo>
                  <a:cubicBezTo>
                    <a:pt x="3234" y="26097"/>
                    <a:pt x="3328" y="26089"/>
                    <a:pt x="3419" y="26065"/>
                  </a:cubicBezTo>
                  <a:cubicBezTo>
                    <a:pt x="3472" y="26051"/>
                    <a:pt x="3521" y="26028"/>
                    <a:pt x="3572" y="26014"/>
                  </a:cubicBezTo>
                  <a:cubicBezTo>
                    <a:pt x="3631" y="25997"/>
                    <a:pt x="3692" y="25997"/>
                    <a:pt x="3752" y="25989"/>
                  </a:cubicBezTo>
                  <a:cubicBezTo>
                    <a:pt x="3887" y="25974"/>
                    <a:pt x="4017" y="25937"/>
                    <a:pt x="4149" y="25907"/>
                  </a:cubicBezTo>
                  <a:cubicBezTo>
                    <a:pt x="4423" y="25844"/>
                    <a:pt x="4703" y="25801"/>
                    <a:pt x="4982" y="25753"/>
                  </a:cubicBezTo>
                  <a:cubicBezTo>
                    <a:pt x="5270" y="25703"/>
                    <a:pt x="5561" y="25735"/>
                    <a:pt x="5850" y="25703"/>
                  </a:cubicBezTo>
                  <a:cubicBezTo>
                    <a:pt x="5992" y="25688"/>
                    <a:pt x="6129" y="25654"/>
                    <a:pt x="6268" y="25632"/>
                  </a:cubicBezTo>
                  <a:cubicBezTo>
                    <a:pt x="6408" y="25609"/>
                    <a:pt x="6551" y="25590"/>
                    <a:pt x="6693" y="25564"/>
                  </a:cubicBezTo>
                  <a:cubicBezTo>
                    <a:pt x="6968" y="25514"/>
                    <a:pt x="7242" y="25434"/>
                    <a:pt x="7511" y="25357"/>
                  </a:cubicBezTo>
                  <a:cubicBezTo>
                    <a:pt x="7790" y="25278"/>
                    <a:pt x="8058" y="25173"/>
                    <a:pt x="8345" y="25128"/>
                  </a:cubicBezTo>
                  <a:cubicBezTo>
                    <a:pt x="8623" y="25085"/>
                    <a:pt x="8901" y="25050"/>
                    <a:pt x="9177" y="24999"/>
                  </a:cubicBezTo>
                  <a:cubicBezTo>
                    <a:pt x="9459" y="24948"/>
                    <a:pt x="9744" y="24910"/>
                    <a:pt x="10026" y="24859"/>
                  </a:cubicBezTo>
                  <a:cubicBezTo>
                    <a:pt x="10312" y="24805"/>
                    <a:pt x="10595" y="24746"/>
                    <a:pt x="10885" y="24716"/>
                  </a:cubicBezTo>
                  <a:cubicBezTo>
                    <a:pt x="11161" y="24689"/>
                    <a:pt x="11433" y="24635"/>
                    <a:pt x="11706" y="24584"/>
                  </a:cubicBezTo>
                  <a:cubicBezTo>
                    <a:pt x="11985" y="24532"/>
                    <a:pt x="12266" y="24506"/>
                    <a:pt x="12548" y="24467"/>
                  </a:cubicBezTo>
                  <a:cubicBezTo>
                    <a:pt x="12830" y="24429"/>
                    <a:pt x="13112" y="24366"/>
                    <a:pt x="13391" y="24310"/>
                  </a:cubicBezTo>
                  <a:cubicBezTo>
                    <a:pt x="13667" y="24254"/>
                    <a:pt x="13938" y="24184"/>
                    <a:pt x="14211" y="24115"/>
                  </a:cubicBezTo>
                  <a:cubicBezTo>
                    <a:pt x="14493" y="24044"/>
                    <a:pt x="14783" y="24042"/>
                    <a:pt x="15068" y="23989"/>
                  </a:cubicBezTo>
                  <a:cubicBezTo>
                    <a:pt x="15202" y="23965"/>
                    <a:pt x="15338" y="23965"/>
                    <a:pt x="15474" y="23963"/>
                  </a:cubicBezTo>
                  <a:cubicBezTo>
                    <a:pt x="15617" y="23959"/>
                    <a:pt x="15760" y="23946"/>
                    <a:pt x="15901" y="23924"/>
                  </a:cubicBezTo>
                  <a:cubicBezTo>
                    <a:pt x="15963" y="23916"/>
                    <a:pt x="16024" y="23908"/>
                    <a:pt x="16086" y="23903"/>
                  </a:cubicBezTo>
                  <a:close/>
                  <a:moveTo>
                    <a:pt x="37313" y="13839"/>
                  </a:moveTo>
                  <a:lnTo>
                    <a:pt x="37313" y="13839"/>
                  </a:lnTo>
                  <a:cubicBezTo>
                    <a:pt x="37290" y="13862"/>
                    <a:pt x="37269" y="13885"/>
                    <a:pt x="37247" y="13908"/>
                  </a:cubicBezTo>
                  <a:cubicBezTo>
                    <a:pt x="37217" y="13942"/>
                    <a:pt x="37184" y="13974"/>
                    <a:pt x="37148" y="14002"/>
                  </a:cubicBezTo>
                  <a:cubicBezTo>
                    <a:pt x="37094" y="14039"/>
                    <a:pt x="37035" y="14063"/>
                    <a:pt x="36986" y="14108"/>
                  </a:cubicBezTo>
                  <a:cubicBezTo>
                    <a:pt x="36833" y="14245"/>
                    <a:pt x="36836" y="14461"/>
                    <a:pt x="36696" y="14602"/>
                  </a:cubicBezTo>
                  <a:cubicBezTo>
                    <a:pt x="36617" y="14676"/>
                    <a:pt x="36555" y="14767"/>
                    <a:pt x="36514" y="14869"/>
                  </a:cubicBezTo>
                  <a:cubicBezTo>
                    <a:pt x="36474" y="14970"/>
                    <a:pt x="36456" y="15080"/>
                    <a:pt x="36414" y="15182"/>
                  </a:cubicBezTo>
                  <a:cubicBezTo>
                    <a:pt x="36321" y="15403"/>
                    <a:pt x="36231" y="15598"/>
                    <a:pt x="36227" y="15844"/>
                  </a:cubicBezTo>
                  <a:cubicBezTo>
                    <a:pt x="36222" y="16100"/>
                    <a:pt x="36263" y="16352"/>
                    <a:pt x="36284" y="16606"/>
                  </a:cubicBezTo>
                  <a:cubicBezTo>
                    <a:pt x="36304" y="16847"/>
                    <a:pt x="36312" y="17087"/>
                    <a:pt x="36347" y="17327"/>
                  </a:cubicBezTo>
                  <a:cubicBezTo>
                    <a:pt x="36380" y="17563"/>
                    <a:pt x="36422" y="17794"/>
                    <a:pt x="36429" y="18034"/>
                  </a:cubicBezTo>
                  <a:cubicBezTo>
                    <a:pt x="36438" y="18288"/>
                    <a:pt x="36428" y="18541"/>
                    <a:pt x="36434" y="18796"/>
                  </a:cubicBezTo>
                  <a:cubicBezTo>
                    <a:pt x="36443" y="19322"/>
                    <a:pt x="36568" y="19831"/>
                    <a:pt x="36615" y="20354"/>
                  </a:cubicBezTo>
                  <a:cubicBezTo>
                    <a:pt x="36638" y="20613"/>
                    <a:pt x="36638" y="20874"/>
                    <a:pt x="36640" y="21134"/>
                  </a:cubicBezTo>
                  <a:cubicBezTo>
                    <a:pt x="36641" y="21244"/>
                    <a:pt x="36643" y="21355"/>
                    <a:pt x="36625" y="21464"/>
                  </a:cubicBezTo>
                  <a:cubicBezTo>
                    <a:pt x="36604" y="21595"/>
                    <a:pt x="36573" y="21724"/>
                    <a:pt x="36570" y="21857"/>
                  </a:cubicBezTo>
                  <a:cubicBezTo>
                    <a:pt x="36556" y="22364"/>
                    <a:pt x="36584" y="22859"/>
                    <a:pt x="36457" y="23355"/>
                  </a:cubicBezTo>
                  <a:cubicBezTo>
                    <a:pt x="36393" y="23605"/>
                    <a:pt x="36338" y="23857"/>
                    <a:pt x="36273" y="24107"/>
                  </a:cubicBezTo>
                  <a:cubicBezTo>
                    <a:pt x="36208" y="24361"/>
                    <a:pt x="36118" y="24606"/>
                    <a:pt x="36045" y="24859"/>
                  </a:cubicBezTo>
                  <a:cubicBezTo>
                    <a:pt x="36014" y="24968"/>
                    <a:pt x="35993" y="25081"/>
                    <a:pt x="35958" y="25189"/>
                  </a:cubicBezTo>
                  <a:cubicBezTo>
                    <a:pt x="35925" y="25291"/>
                    <a:pt x="35877" y="25384"/>
                    <a:pt x="35827" y="25477"/>
                  </a:cubicBezTo>
                  <a:cubicBezTo>
                    <a:pt x="35712" y="25692"/>
                    <a:pt x="35672" y="25916"/>
                    <a:pt x="35604" y="26148"/>
                  </a:cubicBezTo>
                  <a:cubicBezTo>
                    <a:pt x="35477" y="26580"/>
                    <a:pt x="35289" y="26982"/>
                    <a:pt x="34965" y="27301"/>
                  </a:cubicBezTo>
                  <a:cubicBezTo>
                    <a:pt x="34815" y="27449"/>
                    <a:pt x="34649" y="27544"/>
                    <a:pt x="34462" y="27635"/>
                  </a:cubicBezTo>
                  <a:cubicBezTo>
                    <a:pt x="34253" y="27735"/>
                    <a:pt x="34034" y="27797"/>
                    <a:pt x="33822" y="27887"/>
                  </a:cubicBezTo>
                  <a:cubicBezTo>
                    <a:pt x="33717" y="27932"/>
                    <a:pt x="33614" y="27986"/>
                    <a:pt x="33507" y="28026"/>
                  </a:cubicBezTo>
                  <a:cubicBezTo>
                    <a:pt x="33395" y="28071"/>
                    <a:pt x="33279" y="28100"/>
                    <a:pt x="33168" y="28143"/>
                  </a:cubicBezTo>
                  <a:cubicBezTo>
                    <a:pt x="32957" y="28226"/>
                    <a:pt x="32756" y="28331"/>
                    <a:pt x="32546" y="28414"/>
                  </a:cubicBezTo>
                  <a:cubicBezTo>
                    <a:pt x="32337" y="28498"/>
                    <a:pt x="32111" y="28528"/>
                    <a:pt x="31899" y="28606"/>
                  </a:cubicBezTo>
                  <a:cubicBezTo>
                    <a:pt x="31802" y="28642"/>
                    <a:pt x="31707" y="28682"/>
                    <a:pt x="31607" y="28710"/>
                  </a:cubicBezTo>
                  <a:cubicBezTo>
                    <a:pt x="31482" y="28744"/>
                    <a:pt x="31350" y="28759"/>
                    <a:pt x="31221" y="28775"/>
                  </a:cubicBezTo>
                  <a:cubicBezTo>
                    <a:pt x="30972" y="28806"/>
                    <a:pt x="30728" y="28842"/>
                    <a:pt x="30483" y="28899"/>
                  </a:cubicBezTo>
                  <a:cubicBezTo>
                    <a:pt x="30261" y="28951"/>
                    <a:pt x="30038" y="29007"/>
                    <a:pt x="29809" y="29007"/>
                  </a:cubicBezTo>
                  <a:cubicBezTo>
                    <a:pt x="29797" y="29007"/>
                    <a:pt x="29785" y="29007"/>
                    <a:pt x="29773" y="29006"/>
                  </a:cubicBezTo>
                  <a:cubicBezTo>
                    <a:pt x="29695" y="29004"/>
                    <a:pt x="29619" y="28995"/>
                    <a:pt x="29544" y="28979"/>
                  </a:cubicBezTo>
                  <a:cubicBezTo>
                    <a:pt x="29519" y="28974"/>
                    <a:pt x="29495" y="28969"/>
                    <a:pt x="29470" y="28963"/>
                  </a:cubicBezTo>
                  <a:lnTo>
                    <a:pt x="29470" y="28927"/>
                  </a:lnTo>
                  <a:cubicBezTo>
                    <a:pt x="29473" y="28855"/>
                    <a:pt x="29502" y="28783"/>
                    <a:pt x="29527" y="28716"/>
                  </a:cubicBezTo>
                  <a:cubicBezTo>
                    <a:pt x="29581" y="28576"/>
                    <a:pt x="29663" y="28451"/>
                    <a:pt x="29722" y="28314"/>
                  </a:cubicBezTo>
                  <a:cubicBezTo>
                    <a:pt x="29788" y="28162"/>
                    <a:pt x="29762" y="28015"/>
                    <a:pt x="29757" y="27856"/>
                  </a:cubicBezTo>
                  <a:cubicBezTo>
                    <a:pt x="29753" y="27664"/>
                    <a:pt x="29744" y="27470"/>
                    <a:pt x="29754" y="27279"/>
                  </a:cubicBezTo>
                  <a:cubicBezTo>
                    <a:pt x="29770" y="26927"/>
                    <a:pt x="29967" y="26611"/>
                    <a:pt x="30076" y="26283"/>
                  </a:cubicBezTo>
                  <a:cubicBezTo>
                    <a:pt x="30197" y="25921"/>
                    <a:pt x="30330" y="25565"/>
                    <a:pt x="30467" y="25209"/>
                  </a:cubicBezTo>
                  <a:cubicBezTo>
                    <a:pt x="30531" y="25045"/>
                    <a:pt x="30525" y="24866"/>
                    <a:pt x="30608" y="24709"/>
                  </a:cubicBezTo>
                  <a:cubicBezTo>
                    <a:pt x="30692" y="24552"/>
                    <a:pt x="30759" y="24385"/>
                    <a:pt x="30806" y="24213"/>
                  </a:cubicBezTo>
                  <a:cubicBezTo>
                    <a:pt x="30898" y="23881"/>
                    <a:pt x="31078" y="23574"/>
                    <a:pt x="31231" y="23267"/>
                  </a:cubicBezTo>
                  <a:cubicBezTo>
                    <a:pt x="31393" y="22945"/>
                    <a:pt x="31551" y="22621"/>
                    <a:pt x="31676" y="22282"/>
                  </a:cubicBezTo>
                  <a:cubicBezTo>
                    <a:pt x="31804" y="21942"/>
                    <a:pt x="31867" y="21585"/>
                    <a:pt x="31978" y="21241"/>
                  </a:cubicBezTo>
                  <a:cubicBezTo>
                    <a:pt x="32004" y="21159"/>
                    <a:pt x="32026" y="21076"/>
                    <a:pt x="32060" y="20998"/>
                  </a:cubicBezTo>
                  <a:cubicBezTo>
                    <a:pt x="32097" y="20914"/>
                    <a:pt x="32144" y="20835"/>
                    <a:pt x="32185" y="20753"/>
                  </a:cubicBezTo>
                  <a:cubicBezTo>
                    <a:pt x="32267" y="20585"/>
                    <a:pt x="32310" y="20403"/>
                    <a:pt x="32373" y="20227"/>
                  </a:cubicBezTo>
                  <a:cubicBezTo>
                    <a:pt x="32497" y="19882"/>
                    <a:pt x="32645" y="19545"/>
                    <a:pt x="32762" y="19196"/>
                  </a:cubicBezTo>
                  <a:cubicBezTo>
                    <a:pt x="32885" y="18829"/>
                    <a:pt x="33041" y="18472"/>
                    <a:pt x="33171" y="18108"/>
                  </a:cubicBezTo>
                  <a:cubicBezTo>
                    <a:pt x="33233" y="17932"/>
                    <a:pt x="33281" y="17752"/>
                    <a:pt x="33347" y="17577"/>
                  </a:cubicBezTo>
                  <a:cubicBezTo>
                    <a:pt x="33411" y="17410"/>
                    <a:pt x="33484" y="17244"/>
                    <a:pt x="33568" y="17085"/>
                  </a:cubicBezTo>
                  <a:cubicBezTo>
                    <a:pt x="33744" y="16741"/>
                    <a:pt x="33946" y="16409"/>
                    <a:pt x="34150" y="16082"/>
                  </a:cubicBezTo>
                  <a:cubicBezTo>
                    <a:pt x="34338" y="15780"/>
                    <a:pt x="34518" y="15446"/>
                    <a:pt x="34784" y="15204"/>
                  </a:cubicBezTo>
                  <a:cubicBezTo>
                    <a:pt x="34901" y="15099"/>
                    <a:pt x="35029" y="15009"/>
                    <a:pt x="35158" y="14922"/>
                  </a:cubicBezTo>
                  <a:cubicBezTo>
                    <a:pt x="35299" y="14827"/>
                    <a:pt x="35437" y="14728"/>
                    <a:pt x="35582" y="14640"/>
                  </a:cubicBezTo>
                  <a:cubicBezTo>
                    <a:pt x="35878" y="14461"/>
                    <a:pt x="36200" y="14328"/>
                    <a:pt x="36519" y="14195"/>
                  </a:cubicBezTo>
                  <a:cubicBezTo>
                    <a:pt x="36787" y="14083"/>
                    <a:pt x="37049" y="13958"/>
                    <a:pt x="37313" y="13839"/>
                  </a:cubicBezTo>
                  <a:close/>
                  <a:moveTo>
                    <a:pt x="28353" y="16620"/>
                  </a:moveTo>
                  <a:lnTo>
                    <a:pt x="28353" y="16620"/>
                  </a:lnTo>
                  <a:cubicBezTo>
                    <a:pt x="28214" y="16717"/>
                    <a:pt x="28090" y="16830"/>
                    <a:pt x="27979" y="16958"/>
                  </a:cubicBezTo>
                  <a:cubicBezTo>
                    <a:pt x="27788" y="17173"/>
                    <a:pt x="27549" y="17338"/>
                    <a:pt x="27354" y="17550"/>
                  </a:cubicBezTo>
                  <a:cubicBezTo>
                    <a:pt x="27150" y="17772"/>
                    <a:pt x="26942" y="18019"/>
                    <a:pt x="26784" y="18276"/>
                  </a:cubicBezTo>
                  <a:cubicBezTo>
                    <a:pt x="26711" y="18397"/>
                    <a:pt x="26668" y="18530"/>
                    <a:pt x="26585" y="18645"/>
                  </a:cubicBezTo>
                  <a:cubicBezTo>
                    <a:pt x="26504" y="18758"/>
                    <a:pt x="26417" y="18862"/>
                    <a:pt x="26355" y="18986"/>
                  </a:cubicBezTo>
                  <a:cubicBezTo>
                    <a:pt x="26288" y="19116"/>
                    <a:pt x="26240" y="19252"/>
                    <a:pt x="26184" y="19386"/>
                  </a:cubicBezTo>
                  <a:cubicBezTo>
                    <a:pt x="26125" y="19526"/>
                    <a:pt x="26049" y="19657"/>
                    <a:pt x="25983" y="19794"/>
                  </a:cubicBezTo>
                  <a:cubicBezTo>
                    <a:pt x="25914" y="19934"/>
                    <a:pt x="25852" y="20080"/>
                    <a:pt x="25810" y="20231"/>
                  </a:cubicBezTo>
                  <a:cubicBezTo>
                    <a:pt x="25765" y="20391"/>
                    <a:pt x="25727" y="20549"/>
                    <a:pt x="25666" y="20705"/>
                  </a:cubicBezTo>
                  <a:cubicBezTo>
                    <a:pt x="25550" y="21002"/>
                    <a:pt x="25386" y="21267"/>
                    <a:pt x="25226" y="21541"/>
                  </a:cubicBezTo>
                  <a:cubicBezTo>
                    <a:pt x="25072" y="21806"/>
                    <a:pt x="24973" y="22095"/>
                    <a:pt x="24903" y="22393"/>
                  </a:cubicBezTo>
                  <a:cubicBezTo>
                    <a:pt x="24829" y="22709"/>
                    <a:pt x="24807" y="23015"/>
                    <a:pt x="24786" y="23336"/>
                  </a:cubicBezTo>
                  <a:cubicBezTo>
                    <a:pt x="24765" y="23656"/>
                    <a:pt x="24642" y="23949"/>
                    <a:pt x="24539" y="24249"/>
                  </a:cubicBezTo>
                  <a:cubicBezTo>
                    <a:pt x="24439" y="24541"/>
                    <a:pt x="24340" y="24834"/>
                    <a:pt x="24238" y="25126"/>
                  </a:cubicBezTo>
                  <a:cubicBezTo>
                    <a:pt x="24133" y="25428"/>
                    <a:pt x="24070" y="25742"/>
                    <a:pt x="23968" y="26044"/>
                  </a:cubicBezTo>
                  <a:cubicBezTo>
                    <a:pt x="23870" y="26333"/>
                    <a:pt x="23782" y="26635"/>
                    <a:pt x="23565" y="26859"/>
                  </a:cubicBezTo>
                  <a:cubicBezTo>
                    <a:pt x="23368" y="27065"/>
                    <a:pt x="23153" y="27256"/>
                    <a:pt x="22951" y="27456"/>
                  </a:cubicBezTo>
                  <a:cubicBezTo>
                    <a:pt x="22720" y="27686"/>
                    <a:pt x="22493" y="27928"/>
                    <a:pt x="22249" y="28144"/>
                  </a:cubicBezTo>
                  <a:cubicBezTo>
                    <a:pt x="22027" y="28339"/>
                    <a:pt x="21779" y="28499"/>
                    <a:pt x="21557" y="28696"/>
                  </a:cubicBezTo>
                  <a:cubicBezTo>
                    <a:pt x="21332" y="28900"/>
                    <a:pt x="21094" y="29090"/>
                    <a:pt x="20845" y="29263"/>
                  </a:cubicBezTo>
                  <a:cubicBezTo>
                    <a:pt x="20613" y="29423"/>
                    <a:pt x="20378" y="29597"/>
                    <a:pt x="20183" y="29803"/>
                  </a:cubicBezTo>
                  <a:cubicBezTo>
                    <a:pt x="20104" y="29885"/>
                    <a:pt x="20028" y="29975"/>
                    <a:pt x="19938" y="30046"/>
                  </a:cubicBezTo>
                  <a:cubicBezTo>
                    <a:pt x="19905" y="30072"/>
                    <a:pt x="19869" y="30094"/>
                    <a:pt x="19832" y="30110"/>
                  </a:cubicBezTo>
                  <a:cubicBezTo>
                    <a:pt x="19815" y="30115"/>
                    <a:pt x="19770" y="30113"/>
                    <a:pt x="19775" y="30123"/>
                  </a:cubicBezTo>
                  <a:cubicBezTo>
                    <a:pt x="19711" y="30058"/>
                    <a:pt x="19759" y="29770"/>
                    <a:pt x="19767" y="29682"/>
                  </a:cubicBezTo>
                  <a:cubicBezTo>
                    <a:pt x="19815" y="29073"/>
                    <a:pt x="19742" y="28457"/>
                    <a:pt x="19777" y="27847"/>
                  </a:cubicBezTo>
                  <a:cubicBezTo>
                    <a:pt x="19796" y="27527"/>
                    <a:pt x="19866" y="27209"/>
                    <a:pt x="19929" y="26895"/>
                  </a:cubicBezTo>
                  <a:cubicBezTo>
                    <a:pt x="19958" y="26744"/>
                    <a:pt x="19995" y="26595"/>
                    <a:pt x="20040" y="26447"/>
                  </a:cubicBezTo>
                  <a:cubicBezTo>
                    <a:pt x="20088" y="26300"/>
                    <a:pt x="20151" y="26157"/>
                    <a:pt x="20192" y="26006"/>
                  </a:cubicBezTo>
                  <a:cubicBezTo>
                    <a:pt x="20275" y="25698"/>
                    <a:pt x="20275" y="25382"/>
                    <a:pt x="20337" y="25071"/>
                  </a:cubicBezTo>
                  <a:cubicBezTo>
                    <a:pt x="20367" y="24913"/>
                    <a:pt x="20406" y="24757"/>
                    <a:pt x="20428" y="24599"/>
                  </a:cubicBezTo>
                  <a:cubicBezTo>
                    <a:pt x="20450" y="24447"/>
                    <a:pt x="20462" y="24294"/>
                    <a:pt x="20505" y="24145"/>
                  </a:cubicBezTo>
                  <a:cubicBezTo>
                    <a:pt x="20546" y="24002"/>
                    <a:pt x="20611" y="23866"/>
                    <a:pt x="20662" y="23724"/>
                  </a:cubicBezTo>
                  <a:cubicBezTo>
                    <a:pt x="20721" y="23557"/>
                    <a:pt x="20779" y="23391"/>
                    <a:pt x="20843" y="23225"/>
                  </a:cubicBezTo>
                  <a:cubicBezTo>
                    <a:pt x="20947" y="22958"/>
                    <a:pt x="21055" y="22691"/>
                    <a:pt x="21171" y="22429"/>
                  </a:cubicBezTo>
                  <a:cubicBezTo>
                    <a:pt x="21279" y="22184"/>
                    <a:pt x="21399" y="21941"/>
                    <a:pt x="21550" y="21718"/>
                  </a:cubicBezTo>
                  <a:cubicBezTo>
                    <a:pt x="21707" y="21489"/>
                    <a:pt x="21918" y="21331"/>
                    <a:pt x="22111" y="21135"/>
                  </a:cubicBezTo>
                  <a:cubicBezTo>
                    <a:pt x="22216" y="21028"/>
                    <a:pt x="22313" y="20913"/>
                    <a:pt x="22425" y="20810"/>
                  </a:cubicBezTo>
                  <a:cubicBezTo>
                    <a:pt x="22533" y="20710"/>
                    <a:pt x="22655" y="20629"/>
                    <a:pt x="22765" y="20532"/>
                  </a:cubicBezTo>
                  <a:cubicBezTo>
                    <a:pt x="22999" y="20327"/>
                    <a:pt x="23225" y="20103"/>
                    <a:pt x="23438" y="19877"/>
                  </a:cubicBezTo>
                  <a:cubicBezTo>
                    <a:pt x="23655" y="19648"/>
                    <a:pt x="23856" y="19422"/>
                    <a:pt x="24111" y="19234"/>
                  </a:cubicBezTo>
                  <a:cubicBezTo>
                    <a:pt x="24353" y="19056"/>
                    <a:pt x="24616" y="18920"/>
                    <a:pt x="24849" y="18727"/>
                  </a:cubicBezTo>
                  <a:cubicBezTo>
                    <a:pt x="25307" y="18350"/>
                    <a:pt x="25786" y="17987"/>
                    <a:pt x="26268" y="17641"/>
                  </a:cubicBezTo>
                  <a:cubicBezTo>
                    <a:pt x="26510" y="17468"/>
                    <a:pt x="26760" y="17306"/>
                    <a:pt x="27026" y="17170"/>
                  </a:cubicBezTo>
                  <a:cubicBezTo>
                    <a:pt x="27087" y="17136"/>
                    <a:pt x="27151" y="17108"/>
                    <a:pt x="27217" y="17085"/>
                  </a:cubicBezTo>
                  <a:cubicBezTo>
                    <a:pt x="27287" y="17063"/>
                    <a:pt x="27358" y="17052"/>
                    <a:pt x="27426" y="17019"/>
                  </a:cubicBezTo>
                  <a:cubicBezTo>
                    <a:pt x="27541" y="16963"/>
                    <a:pt x="27623" y="16874"/>
                    <a:pt x="27750" y="16836"/>
                  </a:cubicBezTo>
                  <a:cubicBezTo>
                    <a:pt x="27885" y="16794"/>
                    <a:pt x="28013" y="16754"/>
                    <a:pt x="28139" y="16689"/>
                  </a:cubicBezTo>
                  <a:cubicBezTo>
                    <a:pt x="28146" y="16685"/>
                    <a:pt x="28154" y="16680"/>
                    <a:pt x="28161" y="16676"/>
                  </a:cubicBezTo>
                  <a:lnTo>
                    <a:pt x="28353" y="16620"/>
                  </a:lnTo>
                  <a:close/>
                  <a:moveTo>
                    <a:pt x="12908" y="29824"/>
                  </a:moveTo>
                  <a:cubicBezTo>
                    <a:pt x="12901" y="29878"/>
                    <a:pt x="12892" y="29933"/>
                    <a:pt x="12885" y="29986"/>
                  </a:cubicBezTo>
                  <a:cubicBezTo>
                    <a:pt x="12851" y="30219"/>
                    <a:pt x="12790" y="30443"/>
                    <a:pt x="12749" y="30673"/>
                  </a:cubicBezTo>
                  <a:cubicBezTo>
                    <a:pt x="12708" y="30903"/>
                    <a:pt x="12702" y="31136"/>
                    <a:pt x="12679" y="31369"/>
                  </a:cubicBezTo>
                  <a:cubicBezTo>
                    <a:pt x="12669" y="31479"/>
                    <a:pt x="12635" y="31578"/>
                    <a:pt x="12614" y="31685"/>
                  </a:cubicBezTo>
                  <a:cubicBezTo>
                    <a:pt x="12592" y="31792"/>
                    <a:pt x="12599" y="31899"/>
                    <a:pt x="12596" y="32008"/>
                  </a:cubicBezTo>
                  <a:cubicBezTo>
                    <a:pt x="12594" y="32118"/>
                    <a:pt x="12562" y="32229"/>
                    <a:pt x="12538" y="32336"/>
                  </a:cubicBezTo>
                  <a:cubicBezTo>
                    <a:pt x="12511" y="32450"/>
                    <a:pt x="12483" y="32566"/>
                    <a:pt x="12457" y="32680"/>
                  </a:cubicBezTo>
                  <a:cubicBezTo>
                    <a:pt x="12402" y="32910"/>
                    <a:pt x="12358" y="33140"/>
                    <a:pt x="12325" y="33374"/>
                  </a:cubicBezTo>
                  <a:cubicBezTo>
                    <a:pt x="12257" y="33845"/>
                    <a:pt x="12153" y="34309"/>
                    <a:pt x="12084" y="34780"/>
                  </a:cubicBezTo>
                  <a:cubicBezTo>
                    <a:pt x="12069" y="34878"/>
                    <a:pt x="12085" y="34981"/>
                    <a:pt x="12062" y="35077"/>
                  </a:cubicBezTo>
                  <a:cubicBezTo>
                    <a:pt x="12039" y="35177"/>
                    <a:pt x="11975" y="35275"/>
                    <a:pt x="11934" y="35369"/>
                  </a:cubicBezTo>
                  <a:cubicBezTo>
                    <a:pt x="11851" y="35558"/>
                    <a:pt x="11728" y="35726"/>
                    <a:pt x="11587" y="35877"/>
                  </a:cubicBezTo>
                  <a:cubicBezTo>
                    <a:pt x="11434" y="36038"/>
                    <a:pt x="11268" y="36187"/>
                    <a:pt x="11090" y="36322"/>
                  </a:cubicBezTo>
                  <a:cubicBezTo>
                    <a:pt x="10924" y="36449"/>
                    <a:pt x="10732" y="36535"/>
                    <a:pt x="10560" y="36653"/>
                  </a:cubicBezTo>
                  <a:cubicBezTo>
                    <a:pt x="10378" y="36781"/>
                    <a:pt x="10213" y="36935"/>
                    <a:pt x="10040" y="37075"/>
                  </a:cubicBezTo>
                  <a:cubicBezTo>
                    <a:pt x="10009" y="37100"/>
                    <a:pt x="9978" y="37124"/>
                    <a:pt x="9948" y="37148"/>
                  </a:cubicBezTo>
                  <a:cubicBezTo>
                    <a:pt x="10304" y="36834"/>
                    <a:pt x="10627" y="36519"/>
                    <a:pt x="10911" y="36138"/>
                  </a:cubicBezTo>
                  <a:cubicBezTo>
                    <a:pt x="11177" y="35783"/>
                    <a:pt x="11404" y="35424"/>
                    <a:pt x="11508" y="34990"/>
                  </a:cubicBezTo>
                  <a:cubicBezTo>
                    <a:pt x="11615" y="34540"/>
                    <a:pt x="11787" y="34104"/>
                    <a:pt x="11846" y="33646"/>
                  </a:cubicBezTo>
                  <a:cubicBezTo>
                    <a:pt x="11878" y="33400"/>
                    <a:pt x="11942" y="33158"/>
                    <a:pt x="12010" y="32919"/>
                  </a:cubicBezTo>
                  <a:cubicBezTo>
                    <a:pt x="12080" y="32667"/>
                    <a:pt x="12192" y="32456"/>
                    <a:pt x="12288" y="32217"/>
                  </a:cubicBezTo>
                  <a:cubicBezTo>
                    <a:pt x="12365" y="32028"/>
                    <a:pt x="12400" y="31824"/>
                    <a:pt x="12429" y="31624"/>
                  </a:cubicBezTo>
                  <a:cubicBezTo>
                    <a:pt x="12467" y="31341"/>
                    <a:pt x="12552" y="31074"/>
                    <a:pt x="12619" y="30796"/>
                  </a:cubicBezTo>
                  <a:cubicBezTo>
                    <a:pt x="12698" y="30467"/>
                    <a:pt x="12798" y="30143"/>
                    <a:pt x="12908" y="29824"/>
                  </a:cubicBezTo>
                  <a:close/>
                  <a:moveTo>
                    <a:pt x="13983" y="26226"/>
                  </a:moveTo>
                  <a:lnTo>
                    <a:pt x="13983" y="26226"/>
                  </a:lnTo>
                  <a:cubicBezTo>
                    <a:pt x="13858" y="26457"/>
                    <a:pt x="13770" y="26716"/>
                    <a:pt x="13636" y="26941"/>
                  </a:cubicBezTo>
                  <a:cubicBezTo>
                    <a:pt x="13525" y="27125"/>
                    <a:pt x="13445" y="27327"/>
                    <a:pt x="13374" y="27529"/>
                  </a:cubicBezTo>
                  <a:cubicBezTo>
                    <a:pt x="13302" y="27730"/>
                    <a:pt x="13224" y="27936"/>
                    <a:pt x="13162" y="28144"/>
                  </a:cubicBezTo>
                  <a:cubicBezTo>
                    <a:pt x="13102" y="28347"/>
                    <a:pt x="13080" y="28557"/>
                    <a:pt x="13028" y="28761"/>
                  </a:cubicBezTo>
                  <a:cubicBezTo>
                    <a:pt x="13015" y="28808"/>
                    <a:pt x="13005" y="28856"/>
                    <a:pt x="12999" y="28906"/>
                  </a:cubicBezTo>
                  <a:cubicBezTo>
                    <a:pt x="12839" y="29372"/>
                    <a:pt x="12675" y="29840"/>
                    <a:pt x="12536" y="30313"/>
                  </a:cubicBezTo>
                  <a:cubicBezTo>
                    <a:pt x="12389" y="30805"/>
                    <a:pt x="12305" y="31304"/>
                    <a:pt x="12206" y="31805"/>
                  </a:cubicBezTo>
                  <a:cubicBezTo>
                    <a:pt x="12159" y="32041"/>
                    <a:pt x="12055" y="32220"/>
                    <a:pt x="11962" y="32435"/>
                  </a:cubicBezTo>
                  <a:cubicBezTo>
                    <a:pt x="11860" y="32675"/>
                    <a:pt x="11803" y="32947"/>
                    <a:pt x="11741" y="33201"/>
                  </a:cubicBezTo>
                  <a:cubicBezTo>
                    <a:pt x="11687" y="33428"/>
                    <a:pt x="11676" y="33661"/>
                    <a:pt x="11626" y="33887"/>
                  </a:cubicBezTo>
                  <a:cubicBezTo>
                    <a:pt x="11575" y="34119"/>
                    <a:pt x="11476" y="34337"/>
                    <a:pt x="11419" y="34567"/>
                  </a:cubicBezTo>
                  <a:cubicBezTo>
                    <a:pt x="11360" y="34797"/>
                    <a:pt x="11325" y="35032"/>
                    <a:pt x="11240" y="35252"/>
                  </a:cubicBezTo>
                  <a:cubicBezTo>
                    <a:pt x="11149" y="35493"/>
                    <a:pt x="11005" y="35711"/>
                    <a:pt x="10856" y="35920"/>
                  </a:cubicBezTo>
                  <a:cubicBezTo>
                    <a:pt x="10555" y="36343"/>
                    <a:pt x="10216" y="36689"/>
                    <a:pt x="9830" y="37035"/>
                  </a:cubicBezTo>
                  <a:cubicBezTo>
                    <a:pt x="9466" y="37362"/>
                    <a:pt x="9116" y="37674"/>
                    <a:pt x="8697" y="37932"/>
                  </a:cubicBezTo>
                  <a:cubicBezTo>
                    <a:pt x="8479" y="38067"/>
                    <a:pt x="8262" y="38206"/>
                    <a:pt x="8045" y="38344"/>
                  </a:cubicBezTo>
                  <a:cubicBezTo>
                    <a:pt x="7749" y="38487"/>
                    <a:pt x="7446" y="38617"/>
                    <a:pt x="7148" y="38755"/>
                  </a:cubicBezTo>
                  <a:cubicBezTo>
                    <a:pt x="7004" y="38822"/>
                    <a:pt x="6837" y="38874"/>
                    <a:pt x="6677" y="38938"/>
                  </a:cubicBezTo>
                  <a:cubicBezTo>
                    <a:pt x="6705" y="38873"/>
                    <a:pt x="6731" y="38808"/>
                    <a:pt x="6751" y="38741"/>
                  </a:cubicBezTo>
                  <a:cubicBezTo>
                    <a:pt x="6851" y="38441"/>
                    <a:pt x="6932" y="38137"/>
                    <a:pt x="7043" y="37842"/>
                  </a:cubicBezTo>
                  <a:cubicBezTo>
                    <a:pt x="7152" y="37546"/>
                    <a:pt x="7240" y="37243"/>
                    <a:pt x="7305" y="36935"/>
                  </a:cubicBezTo>
                  <a:cubicBezTo>
                    <a:pt x="7373" y="36624"/>
                    <a:pt x="7465" y="36320"/>
                    <a:pt x="7561" y="36017"/>
                  </a:cubicBezTo>
                  <a:cubicBezTo>
                    <a:pt x="7660" y="35707"/>
                    <a:pt x="7764" y="35399"/>
                    <a:pt x="7857" y="35088"/>
                  </a:cubicBezTo>
                  <a:cubicBezTo>
                    <a:pt x="7951" y="34774"/>
                    <a:pt x="8028" y="34455"/>
                    <a:pt x="8133" y="34145"/>
                  </a:cubicBezTo>
                  <a:cubicBezTo>
                    <a:pt x="8235" y="33839"/>
                    <a:pt x="8331" y="33534"/>
                    <a:pt x="8417" y="33223"/>
                  </a:cubicBezTo>
                  <a:cubicBezTo>
                    <a:pt x="8459" y="33063"/>
                    <a:pt x="8503" y="32903"/>
                    <a:pt x="8556" y="32746"/>
                  </a:cubicBezTo>
                  <a:cubicBezTo>
                    <a:pt x="8602" y="32609"/>
                    <a:pt x="8666" y="32478"/>
                    <a:pt x="8727" y="32346"/>
                  </a:cubicBezTo>
                  <a:cubicBezTo>
                    <a:pt x="8855" y="32066"/>
                    <a:pt x="8936" y="31768"/>
                    <a:pt x="9057" y="31485"/>
                  </a:cubicBezTo>
                  <a:cubicBezTo>
                    <a:pt x="9116" y="31346"/>
                    <a:pt x="9191" y="31214"/>
                    <a:pt x="9253" y="31077"/>
                  </a:cubicBezTo>
                  <a:cubicBezTo>
                    <a:pt x="9320" y="30930"/>
                    <a:pt x="9379" y="30780"/>
                    <a:pt x="9440" y="30631"/>
                  </a:cubicBezTo>
                  <a:cubicBezTo>
                    <a:pt x="9557" y="30347"/>
                    <a:pt x="9683" y="30073"/>
                    <a:pt x="9861" y="29820"/>
                  </a:cubicBezTo>
                  <a:cubicBezTo>
                    <a:pt x="10040" y="29570"/>
                    <a:pt x="10240" y="29335"/>
                    <a:pt x="10459" y="29119"/>
                  </a:cubicBezTo>
                  <a:cubicBezTo>
                    <a:pt x="10569" y="29010"/>
                    <a:pt x="10683" y="28906"/>
                    <a:pt x="10799" y="28803"/>
                  </a:cubicBezTo>
                  <a:cubicBezTo>
                    <a:pt x="10912" y="28702"/>
                    <a:pt x="11037" y="28609"/>
                    <a:pt x="11141" y="28499"/>
                  </a:cubicBezTo>
                  <a:cubicBezTo>
                    <a:pt x="11235" y="28397"/>
                    <a:pt x="11314" y="28281"/>
                    <a:pt x="11404" y="28175"/>
                  </a:cubicBezTo>
                  <a:cubicBezTo>
                    <a:pt x="11503" y="28059"/>
                    <a:pt x="11624" y="27964"/>
                    <a:pt x="11746" y="27870"/>
                  </a:cubicBezTo>
                  <a:cubicBezTo>
                    <a:pt x="11869" y="27774"/>
                    <a:pt x="11989" y="27675"/>
                    <a:pt x="12119" y="27588"/>
                  </a:cubicBezTo>
                  <a:cubicBezTo>
                    <a:pt x="12243" y="27505"/>
                    <a:pt x="12371" y="27425"/>
                    <a:pt x="12486" y="27328"/>
                  </a:cubicBezTo>
                  <a:cubicBezTo>
                    <a:pt x="12602" y="27230"/>
                    <a:pt x="12707" y="27125"/>
                    <a:pt x="12829" y="27035"/>
                  </a:cubicBezTo>
                  <a:cubicBezTo>
                    <a:pt x="12956" y="26940"/>
                    <a:pt x="13087" y="26849"/>
                    <a:pt x="13219" y="26759"/>
                  </a:cubicBezTo>
                  <a:cubicBezTo>
                    <a:pt x="13475" y="26585"/>
                    <a:pt x="13734" y="26414"/>
                    <a:pt x="13983" y="26226"/>
                  </a:cubicBezTo>
                  <a:close/>
                  <a:moveTo>
                    <a:pt x="15642" y="0"/>
                  </a:moveTo>
                  <a:cubicBezTo>
                    <a:pt x="15562" y="0"/>
                    <a:pt x="15485" y="23"/>
                    <a:pt x="15420" y="91"/>
                  </a:cubicBezTo>
                  <a:cubicBezTo>
                    <a:pt x="15273" y="245"/>
                    <a:pt x="15347" y="423"/>
                    <a:pt x="15470" y="558"/>
                  </a:cubicBezTo>
                  <a:cubicBezTo>
                    <a:pt x="15581" y="681"/>
                    <a:pt x="15705" y="797"/>
                    <a:pt x="15822" y="915"/>
                  </a:cubicBezTo>
                  <a:cubicBezTo>
                    <a:pt x="15997" y="1093"/>
                    <a:pt x="16158" y="1281"/>
                    <a:pt x="16322" y="1470"/>
                  </a:cubicBezTo>
                  <a:cubicBezTo>
                    <a:pt x="16654" y="1850"/>
                    <a:pt x="17037" y="2179"/>
                    <a:pt x="17446" y="2474"/>
                  </a:cubicBezTo>
                  <a:cubicBezTo>
                    <a:pt x="17640" y="2613"/>
                    <a:pt x="17843" y="2736"/>
                    <a:pt x="18043" y="2865"/>
                  </a:cubicBezTo>
                  <a:cubicBezTo>
                    <a:pt x="18248" y="2998"/>
                    <a:pt x="18424" y="3155"/>
                    <a:pt x="18607" y="3318"/>
                  </a:cubicBezTo>
                  <a:cubicBezTo>
                    <a:pt x="19354" y="3987"/>
                    <a:pt x="20175" y="4564"/>
                    <a:pt x="20941" y="5212"/>
                  </a:cubicBezTo>
                  <a:cubicBezTo>
                    <a:pt x="21320" y="5531"/>
                    <a:pt x="21664" y="5881"/>
                    <a:pt x="22020" y="6227"/>
                  </a:cubicBezTo>
                  <a:cubicBezTo>
                    <a:pt x="22382" y="6580"/>
                    <a:pt x="22774" y="6904"/>
                    <a:pt x="23143" y="7252"/>
                  </a:cubicBezTo>
                  <a:cubicBezTo>
                    <a:pt x="23317" y="7415"/>
                    <a:pt x="23488" y="7588"/>
                    <a:pt x="23692" y="7715"/>
                  </a:cubicBezTo>
                  <a:cubicBezTo>
                    <a:pt x="23898" y="7843"/>
                    <a:pt x="24130" y="7925"/>
                    <a:pt x="24336" y="8056"/>
                  </a:cubicBezTo>
                  <a:cubicBezTo>
                    <a:pt x="24521" y="8172"/>
                    <a:pt x="24697" y="8287"/>
                    <a:pt x="24897" y="8376"/>
                  </a:cubicBezTo>
                  <a:cubicBezTo>
                    <a:pt x="25089" y="8460"/>
                    <a:pt x="25255" y="8589"/>
                    <a:pt x="25452" y="8664"/>
                  </a:cubicBezTo>
                  <a:cubicBezTo>
                    <a:pt x="25682" y="8751"/>
                    <a:pt x="25945" y="8773"/>
                    <a:pt x="26186" y="8817"/>
                  </a:cubicBezTo>
                  <a:cubicBezTo>
                    <a:pt x="26444" y="8865"/>
                    <a:pt x="26702" y="8910"/>
                    <a:pt x="26961" y="8948"/>
                  </a:cubicBezTo>
                  <a:cubicBezTo>
                    <a:pt x="27223" y="8988"/>
                    <a:pt x="27483" y="9021"/>
                    <a:pt x="27742" y="9078"/>
                  </a:cubicBezTo>
                  <a:cubicBezTo>
                    <a:pt x="27981" y="9131"/>
                    <a:pt x="28219" y="9190"/>
                    <a:pt x="28461" y="9227"/>
                  </a:cubicBezTo>
                  <a:cubicBezTo>
                    <a:pt x="28718" y="9266"/>
                    <a:pt x="28978" y="9270"/>
                    <a:pt x="29238" y="9295"/>
                  </a:cubicBezTo>
                  <a:cubicBezTo>
                    <a:pt x="29490" y="9319"/>
                    <a:pt x="29740" y="9354"/>
                    <a:pt x="29989" y="9398"/>
                  </a:cubicBezTo>
                  <a:cubicBezTo>
                    <a:pt x="30243" y="9443"/>
                    <a:pt x="30498" y="9462"/>
                    <a:pt x="30751" y="9500"/>
                  </a:cubicBezTo>
                  <a:cubicBezTo>
                    <a:pt x="31006" y="9538"/>
                    <a:pt x="31249" y="9623"/>
                    <a:pt x="31504" y="9656"/>
                  </a:cubicBezTo>
                  <a:cubicBezTo>
                    <a:pt x="32012" y="9722"/>
                    <a:pt x="32514" y="9706"/>
                    <a:pt x="33001" y="9886"/>
                  </a:cubicBezTo>
                  <a:cubicBezTo>
                    <a:pt x="33231" y="9971"/>
                    <a:pt x="33456" y="10069"/>
                    <a:pt x="33694" y="10132"/>
                  </a:cubicBezTo>
                  <a:cubicBezTo>
                    <a:pt x="33940" y="10200"/>
                    <a:pt x="34191" y="10250"/>
                    <a:pt x="34435" y="10326"/>
                  </a:cubicBezTo>
                  <a:cubicBezTo>
                    <a:pt x="35407" y="10631"/>
                    <a:pt x="36374" y="10991"/>
                    <a:pt x="37290" y="11440"/>
                  </a:cubicBezTo>
                  <a:cubicBezTo>
                    <a:pt x="37521" y="11553"/>
                    <a:pt x="37742" y="11682"/>
                    <a:pt x="37990" y="11763"/>
                  </a:cubicBezTo>
                  <a:cubicBezTo>
                    <a:pt x="38091" y="11795"/>
                    <a:pt x="38194" y="11828"/>
                    <a:pt x="38298" y="11857"/>
                  </a:cubicBezTo>
                  <a:cubicBezTo>
                    <a:pt x="38403" y="11888"/>
                    <a:pt x="38453" y="11918"/>
                    <a:pt x="38528" y="11994"/>
                  </a:cubicBezTo>
                  <a:cubicBezTo>
                    <a:pt x="38596" y="12063"/>
                    <a:pt x="38663" y="12104"/>
                    <a:pt x="38760" y="12117"/>
                  </a:cubicBezTo>
                  <a:cubicBezTo>
                    <a:pt x="38870" y="12131"/>
                    <a:pt x="38976" y="12158"/>
                    <a:pt x="39086" y="12171"/>
                  </a:cubicBezTo>
                  <a:cubicBezTo>
                    <a:pt x="39199" y="12184"/>
                    <a:pt x="39311" y="12204"/>
                    <a:pt x="39424" y="12221"/>
                  </a:cubicBezTo>
                  <a:cubicBezTo>
                    <a:pt x="39471" y="12228"/>
                    <a:pt x="39516" y="12230"/>
                    <a:pt x="39561" y="12230"/>
                  </a:cubicBezTo>
                  <a:cubicBezTo>
                    <a:pt x="39623" y="12230"/>
                    <a:pt x="39684" y="12226"/>
                    <a:pt x="39748" y="12224"/>
                  </a:cubicBezTo>
                  <a:cubicBezTo>
                    <a:pt x="39750" y="12224"/>
                    <a:pt x="39752" y="12224"/>
                    <a:pt x="39754" y="12224"/>
                  </a:cubicBezTo>
                  <a:cubicBezTo>
                    <a:pt x="39846" y="12224"/>
                    <a:pt x="39925" y="12271"/>
                    <a:pt x="40012" y="12295"/>
                  </a:cubicBezTo>
                  <a:cubicBezTo>
                    <a:pt x="39873" y="12359"/>
                    <a:pt x="39736" y="12432"/>
                    <a:pt x="39603" y="12509"/>
                  </a:cubicBezTo>
                  <a:cubicBezTo>
                    <a:pt x="39555" y="12536"/>
                    <a:pt x="39508" y="12564"/>
                    <a:pt x="39460" y="12592"/>
                  </a:cubicBezTo>
                  <a:cubicBezTo>
                    <a:pt x="39390" y="12624"/>
                    <a:pt x="39319" y="12658"/>
                    <a:pt x="39248" y="12689"/>
                  </a:cubicBezTo>
                  <a:cubicBezTo>
                    <a:pt x="39165" y="12714"/>
                    <a:pt x="39079" y="12729"/>
                    <a:pt x="39001" y="12770"/>
                  </a:cubicBezTo>
                  <a:cubicBezTo>
                    <a:pt x="38976" y="12782"/>
                    <a:pt x="38952" y="12796"/>
                    <a:pt x="38928" y="12810"/>
                  </a:cubicBezTo>
                  <a:cubicBezTo>
                    <a:pt x="38728" y="12873"/>
                    <a:pt x="38525" y="12925"/>
                    <a:pt x="38326" y="12990"/>
                  </a:cubicBezTo>
                  <a:cubicBezTo>
                    <a:pt x="37845" y="13145"/>
                    <a:pt x="37343" y="13252"/>
                    <a:pt x="36853" y="13378"/>
                  </a:cubicBezTo>
                  <a:cubicBezTo>
                    <a:pt x="36362" y="13503"/>
                    <a:pt x="35895" y="13610"/>
                    <a:pt x="35437" y="13830"/>
                  </a:cubicBezTo>
                  <a:cubicBezTo>
                    <a:pt x="34953" y="14062"/>
                    <a:pt x="34436" y="14203"/>
                    <a:pt x="33932" y="14388"/>
                  </a:cubicBezTo>
                  <a:cubicBezTo>
                    <a:pt x="32916" y="14760"/>
                    <a:pt x="31879" y="15073"/>
                    <a:pt x="30864" y="15451"/>
                  </a:cubicBezTo>
                  <a:cubicBezTo>
                    <a:pt x="30694" y="15514"/>
                    <a:pt x="30525" y="15582"/>
                    <a:pt x="30356" y="15649"/>
                  </a:cubicBezTo>
                  <a:cubicBezTo>
                    <a:pt x="30294" y="15579"/>
                    <a:pt x="30248" y="15495"/>
                    <a:pt x="30188" y="15416"/>
                  </a:cubicBezTo>
                  <a:cubicBezTo>
                    <a:pt x="30089" y="15287"/>
                    <a:pt x="29940" y="15200"/>
                    <a:pt x="29867" y="15053"/>
                  </a:cubicBezTo>
                  <a:cubicBezTo>
                    <a:pt x="29832" y="14983"/>
                    <a:pt x="29796" y="14920"/>
                    <a:pt x="29733" y="14871"/>
                  </a:cubicBezTo>
                  <a:cubicBezTo>
                    <a:pt x="29664" y="14817"/>
                    <a:pt x="29582" y="14782"/>
                    <a:pt x="29512" y="14727"/>
                  </a:cubicBezTo>
                  <a:cubicBezTo>
                    <a:pt x="29364" y="14615"/>
                    <a:pt x="29235" y="14487"/>
                    <a:pt x="29100" y="14361"/>
                  </a:cubicBezTo>
                  <a:cubicBezTo>
                    <a:pt x="28826" y="14103"/>
                    <a:pt x="28516" y="13905"/>
                    <a:pt x="28183" y="13734"/>
                  </a:cubicBezTo>
                  <a:cubicBezTo>
                    <a:pt x="28013" y="13646"/>
                    <a:pt x="27863" y="13530"/>
                    <a:pt x="27711" y="13414"/>
                  </a:cubicBezTo>
                  <a:cubicBezTo>
                    <a:pt x="27552" y="13295"/>
                    <a:pt x="27388" y="13183"/>
                    <a:pt x="27221" y="13074"/>
                  </a:cubicBezTo>
                  <a:cubicBezTo>
                    <a:pt x="27054" y="12965"/>
                    <a:pt x="26893" y="12860"/>
                    <a:pt x="26713" y="12776"/>
                  </a:cubicBezTo>
                  <a:cubicBezTo>
                    <a:pt x="26532" y="12693"/>
                    <a:pt x="26368" y="12592"/>
                    <a:pt x="26193" y="12502"/>
                  </a:cubicBezTo>
                  <a:cubicBezTo>
                    <a:pt x="26019" y="12412"/>
                    <a:pt x="25848" y="12330"/>
                    <a:pt x="25686" y="12221"/>
                  </a:cubicBezTo>
                  <a:cubicBezTo>
                    <a:pt x="25531" y="12116"/>
                    <a:pt x="25362" y="12032"/>
                    <a:pt x="25185" y="11971"/>
                  </a:cubicBezTo>
                  <a:cubicBezTo>
                    <a:pt x="24822" y="11846"/>
                    <a:pt x="24489" y="11648"/>
                    <a:pt x="24135" y="11500"/>
                  </a:cubicBezTo>
                  <a:cubicBezTo>
                    <a:pt x="23950" y="11421"/>
                    <a:pt x="23759" y="11361"/>
                    <a:pt x="23576" y="11276"/>
                  </a:cubicBezTo>
                  <a:cubicBezTo>
                    <a:pt x="23393" y="11191"/>
                    <a:pt x="23211" y="11094"/>
                    <a:pt x="23031" y="11000"/>
                  </a:cubicBezTo>
                  <a:cubicBezTo>
                    <a:pt x="22694" y="10824"/>
                    <a:pt x="22347" y="10673"/>
                    <a:pt x="21973" y="10597"/>
                  </a:cubicBezTo>
                  <a:cubicBezTo>
                    <a:pt x="21564" y="10514"/>
                    <a:pt x="21155" y="10424"/>
                    <a:pt x="20746" y="10334"/>
                  </a:cubicBezTo>
                  <a:cubicBezTo>
                    <a:pt x="20346" y="10246"/>
                    <a:pt x="19953" y="10126"/>
                    <a:pt x="19562" y="10004"/>
                  </a:cubicBezTo>
                  <a:cubicBezTo>
                    <a:pt x="19171" y="9881"/>
                    <a:pt x="18777" y="9773"/>
                    <a:pt x="18381" y="9664"/>
                  </a:cubicBezTo>
                  <a:cubicBezTo>
                    <a:pt x="17607" y="9452"/>
                    <a:pt x="16889" y="9077"/>
                    <a:pt x="16116" y="8867"/>
                  </a:cubicBezTo>
                  <a:cubicBezTo>
                    <a:pt x="15934" y="8817"/>
                    <a:pt x="15749" y="8773"/>
                    <a:pt x="15568" y="8716"/>
                  </a:cubicBezTo>
                  <a:cubicBezTo>
                    <a:pt x="15385" y="8658"/>
                    <a:pt x="15217" y="8571"/>
                    <a:pt x="15042" y="8496"/>
                  </a:cubicBezTo>
                  <a:cubicBezTo>
                    <a:pt x="14695" y="8347"/>
                    <a:pt x="14333" y="8248"/>
                    <a:pt x="13989" y="8098"/>
                  </a:cubicBezTo>
                  <a:cubicBezTo>
                    <a:pt x="13638" y="7942"/>
                    <a:pt x="13255" y="7901"/>
                    <a:pt x="12901" y="7757"/>
                  </a:cubicBezTo>
                  <a:cubicBezTo>
                    <a:pt x="12724" y="7685"/>
                    <a:pt x="12546" y="7649"/>
                    <a:pt x="12363" y="7600"/>
                  </a:cubicBezTo>
                  <a:cubicBezTo>
                    <a:pt x="12178" y="7550"/>
                    <a:pt x="12000" y="7484"/>
                    <a:pt x="11817" y="7433"/>
                  </a:cubicBezTo>
                  <a:cubicBezTo>
                    <a:pt x="11621" y="7380"/>
                    <a:pt x="11423" y="7338"/>
                    <a:pt x="11228" y="7281"/>
                  </a:cubicBezTo>
                  <a:cubicBezTo>
                    <a:pt x="11129" y="7252"/>
                    <a:pt x="11033" y="7215"/>
                    <a:pt x="10936" y="7184"/>
                  </a:cubicBezTo>
                  <a:cubicBezTo>
                    <a:pt x="10845" y="7156"/>
                    <a:pt x="10750" y="7141"/>
                    <a:pt x="10660" y="7107"/>
                  </a:cubicBezTo>
                  <a:cubicBezTo>
                    <a:pt x="10582" y="7078"/>
                    <a:pt x="10511" y="7032"/>
                    <a:pt x="10436" y="6998"/>
                  </a:cubicBezTo>
                  <a:cubicBezTo>
                    <a:pt x="10357" y="6963"/>
                    <a:pt x="10275" y="6941"/>
                    <a:pt x="10193" y="6919"/>
                  </a:cubicBezTo>
                  <a:cubicBezTo>
                    <a:pt x="10018" y="6871"/>
                    <a:pt x="9843" y="6819"/>
                    <a:pt x="9662" y="6793"/>
                  </a:cubicBezTo>
                  <a:cubicBezTo>
                    <a:pt x="9582" y="6781"/>
                    <a:pt x="9503" y="6774"/>
                    <a:pt x="9424" y="6774"/>
                  </a:cubicBezTo>
                  <a:cubicBezTo>
                    <a:pt x="9325" y="6774"/>
                    <a:pt x="9227" y="6785"/>
                    <a:pt x="9129" y="6812"/>
                  </a:cubicBezTo>
                  <a:cubicBezTo>
                    <a:pt x="9059" y="6832"/>
                    <a:pt x="9022" y="6893"/>
                    <a:pt x="9016" y="6962"/>
                  </a:cubicBezTo>
                  <a:cubicBezTo>
                    <a:pt x="9013" y="7013"/>
                    <a:pt x="9024" y="7064"/>
                    <a:pt x="9050" y="7109"/>
                  </a:cubicBezTo>
                  <a:cubicBezTo>
                    <a:pt x="9001" y="7169"/>
                    <a:pt x="8985" y="7259"/>
                    <a:pt x="9050" y="7334"/>
                  </a:cubicBezTo>
                  <a:cubicBezTo>
                    <a:pt x="9145" y="7441"/>
                    <a:pt x="9272" y="7464"/>
                    <a:pt x="9409" y="7464"/>
                  </a:cubicBezTo>
                  <a:cubicBezTo>
                    <a:pt x="9432" y="7464"/>
                    <a:pt x="9455" y="7464"/>
                    <a:pt x="9478" y="7463"/>
                  </a:cubicBezTo>
                  <a:cubicBezTo>
                    <a:pt x="9670" y="7582"/>
                    <a:pt x="9869" y="7692"/>
                    <a:pt x="10042" y="7841"/>
                  </a:cubicBezTo>
                  <a:cubicBezTo>
                    <a:pt x="10170" y="7951"/>
                    <a:pt x="10225" y="8118"/>
                    <a:pt x="10357" y="8225"/>
                  </a:cubicBezTo>
                  <a:cubicBezTo>
                    <a:pt x="10492" y="8334"/>
                    <a:pt x="10645" y="8433"/>
                    <a:pt x="10789" y="8531"/>
                  </a:cubicBezTo>
                  <a:cubicBezTo>
                    <a:pt x="10899" y="8607"/>
                    <a:pt x="11009" y="8681"/>
                    <a:pt x="11121" y="8755"/>
                  </a:cubicBezTo>
                  <a:cubicBezTo>
                    <a:pt x="11160" y="8796"/>
                    <a:pt x="11197" y="8838"/>
                    <a:pt x="11234" y="8881"/>
                  </a:cubicBezTo>
                  <a:cubicBezTo>
                    <a:pt x="11470" y="9164"/>
                    <a:pt x="11573" y="9523"/>
                    <a:pt x="11799" y="9811"/>
                  </a:cubicBezTo>
                  <a:cubicBezTo>
                    <a:pt x="12029" y="10104"/>
                    <a:pt x="12375" y="10275"/>
                    <a:pt x="12652" y="10517"/>
                  </a:cubicBezTo>
                  <a:cubicBezTo>
                    <a:pt x="12799" y="10645"/>
                    <a:pt x="12937" y="10779"/>
                    <a:pt x="13086" y="10904"/>
                  </a:cubicBezTo>
                  <a:cubicBezTo>
                    <a:pt x="13233" y="11028"/>
                    <a:pt x="13394" y="11138"/>
                    <a:pt x="13546" y="11259"/>
                  </a:cubicBezTo>
                  <a:cubicBezTo>
                    <a:pt x="13853" y="11500"/>
                    <a:pt x="14107" y="11801"/>
                    <a:pt x="14403" y="12054"/>
                  </a:cubicBezTo>
                  <a:cubicBezTo>
                    <a:pt x="14706" y="12315"/>
                    <a:pt x="15039" y="12518"/>
                    <a:pt x="15379" y="12724"/>
                  </a:cubicBezTo>
                  <a:cubicBezTo>
                    <a:pt x="15742" y="12943"/>
                    <a:pt x="16101" y="13169"/>
                    <a:pt x="16471" y="13374"/>
                  </a:cubicBezTo>
                  <a:cubicBezTo>
                    <a:pt x="16832" y="13575"/>
                    <a:pt x="17212" y="13696"/>
                    <a:pt x="17596" y="13843"/>
                  </a:cubicBezTo>
                  <a:cubicBezTo>
                    <a:pt x="17974" y="13986"/>
                    <a:pt x="18344" y="14151"/>
                    <a:pt x="18727" y="14281"/>
                  </a:cubicBezTo>
                  <a:cubicBezTo>
                    <a:pt x="19117" y="14414"/>
                    <a:pt x="19522" y="14495"/>
                    <a:pt x="19925" y="14574"/>
                  </a:cubicBezTo>
                  <a:cubicBezTo>
                    <a:pt x="20761" y="14739"/>
                    <a:pt x="21603" y="14884"/>
                    <a:pt x="22441" y="15037"/>
                  </a:cubicBezTo>
                  <a:cubicBezTo>
                    <a:pt x="22860" y="15114"/>
                    <a:pt x="23281" y="15182"/>
                    <a:pt x="23706" y="15211"/>
                  </a:cubicBezTo>
                  <a:cubicBezTo>
                    <a:pt x="24124" y="15241"/>
                    <a:pt x="24539" y="15231"/>
                    <a:pt x="24956" y="15291"/>
                  </a:cubicBezTo>
                  <a:cubicBezTo>
                    <a:pt x="25366" y="15351"/>
                    <a:pt x="25773" y="15438"/>
                    <a:pt x="26181" y="15516"/>
                  </a:cubicBezTo>
                  <a:cubicBezTo>
                    <a:pt x="26384" y="15556"/>
                    <a:pt x="26590" y="15538"/>
                    <a:pt x="26792" y="15576"/>
                  </a:cubicBezTo>
                  <a:cubicBezTo>
                    <a:pt x="26982" y="15612"/>
                    <a:pt x="27171" y="15598"/>
                    <a:pt x="27363" y="15621"/>
                  </a:cubicBezTo>
                  <a:cubicBezTo>
                    <a:pt x="27777" y="15672"/>
                    <a:pt x="28184" y="15778"/>
                    <a:pt x="28598" y="15838"/>
                  </a:cubicBezTo>
                  <a:cubicBezTo>
                    <a:pt x="28810" y="15868"/>
                    <a:pt x="29017" y="15902"/>
                    <a:pt x="29225" y="15950"/>
                  </a:cubicBezTo>
                  <a:cubicBezTo>
                    <a:pt x="29301" y="15968"/>
                    <a:pt x="29376" y="15983"/>
                    <a:pt x="29453" y="15994"/>
                  </a:cubicBezTo>
                  <a:cubicBezTo>
                    <a:pt x="29428" y="16001"/>
                    <a:pt x="29404" y="16011"/>
                    <a:pt x="29380" y="16018"/>
                  </a:cubicBezTo>
                  <a:cubicBezTo>
                    <a:pt x="29166" y="16089"/>
                    <a:pt x="28936" y="16123"/>
                    <a:pt x="28728" y="16205"/>
                  </a:cubicBezTo>
                  <a:cubicBezTo>
                    <a:pt x="28474" y="16303"/>
                    <a:pt x="28229" y="16372"/>
                    <a:pt x="27967" y="16444"/>
                  </a:cubicBezTo>
                  <a:cubicBezTo>
                    <a:pt x="26948" y="16719"/>
                    <a:pt x="25954" y="17092"/>
                    <a:pt x="24949" y="17416"/>
                  </a:cubicBezTo>
                  <a:cubicBezTo>
                    <a:pt x="23995" y="17725"/>
                    <a:pt x="23089" y="18081"/>
                    <a:pt x="22267" y="18668"/>
                  </a:cubicBezTo>
                  <a:cubicBezTo>
                    <a:pt x="22248" y="18681"/>
                    <a:pt x="22230" y="18694"/>
                    <a:pt x="22212" y="18707"/>
                  </a:cubicBezTo>
                  <a:cubicBezTo>
                    <a:pt x="22180" y="18678"/>
                    <a:pt x="22138" y="18662"/>
                    <a:pt x="22093" y="18662"/>
                  </a:cubicBezTo>
                  <a:cubicBezTo>
                    <a:pt x="22092" y="18662"/>
                    <a:pt x="22090" y="18662"/>
                    <a:pt x="22089" y="18662"/>
                  </a:cubicBezTo>
                  <a:cubicBezTo>
                    <a:pt x="22009" y="18661"/>
                    <a:pt x="21929" y="18660"/>
                    <a:pt x="21849" y="18660"/>
                  </a:cubicBezTo>
                  <a:cubicBezTo>
                    <a:pt x="21777" y="18660"/>
                    <a:pt x="21705" y="18661"/>
                    <a:pt x="21633" y="18665"/>
                  </a:cubicBezTo>
                  <a:cubicBezTo>
                    <a:pt x="21616" y="18666"/>
                    <a:pt x="21599" y="18669"/>
                    <a:pt x="21583" y="18671"/>
                  </a:cubicBezTo>
                  <a:cubicBezTo>
                    <a:pt x="21362" y="18615"/>
                    <a:pt x="21136" y="18572"/>
                    <a:pt x="20910" y="18544"/>
                  </a:cubicBezTo>
                  <a:cubicBezTo>
                    <a:pt x="20587" y="18502"/>
                    <a:pt x="20260" y="18518"/>
                    <a:pt x="19935" y="18480"/>
                  </a:cubicBezTo>
                  <a:cubicBezTo>
                    <a:pt x="19773" y="18460"/>
                    <a:pt x="19613" y="18427"/>
                    <a:pt x="19451" y="18403"/>
                  </a:cubicBezTo>
                  <a:cubicBezTo>
                    <a:pt x="19298" y="18381"/>
                    <a:pt x="19169" y="18345"/>
                    <a:pt x="19033" y="18274"/>
                  </a:cubicBezTo>
                  <a:cubicBezTo>
                    <a:pt x="18770" y="18135"/>
                    <a:pt x="18456" y="18058"/>
                    <a:pt x="18162" y="18012"/>
                  </a:cubicBezTo>
                  <a:cubicBezTo>
                    <a:pt x="17990" y="17985"/>
                    <a:pt x="17814" y="17979"/>
                    <a:pt x="17637" y="17979"/>
                  </a:cubicBezTo>
                  <a:cubicBezTo>
                    <a:pt x="17494" y="17979"/>
                    <a:pt x="17351" y="17983"/>
                    <a:pt x="17209" y="17983"/>
                  </a:cubicBezTo>
                  <a:cubicBezTo>
                    <a:pt x="17195" y="17983"/>
                    <a:pt x="17180" y="17983"/>
                    <a:pt x="17166" y="17983"/>
                  </a:cubicBezTo>
                  <a:cubicBezTo>
                    <a:pt x="16824" y="17982"/>
                    <a:pt x="16483" y="17981"/>
                    <a:pt x="16141" y="17981"/>
                  </a:cubicBezTo>
                  <a:cubicBezTo>
                    <a:pt x="16028" y="17981"/>
                    <a:pt x="15911" y="17990"/>
                    <a:pt x="15795" y="17990"/>
                  </a:cubicBezTo>
                  <a:cubicBezTo>
                    <a:pt x="15740" y="17990"/>
                    <a:pt x="15686" y="17988"/>
                    <a:pt x="15633" y="17982"/>
                  </a:cubicBezTo>
                  <a:cubicBezTo>
                    <a:pt x="15482" y="17965"/>
                    <a:pt x="15347" y="17879"/>
                    <a:pt x="15196" y="17855"/>
                  </a:cubicBezTo>
                  <a:cubicBezTo>
                    <a:pt x="15081" y="17837"/>
                    <a:pt x="14965" y="17831"/>
                    <a:pt x="14848" y="17831"/>
                  </a:cubicBezTo>
                  <a:cubicBezTo>
                    <a:pt x="14656" y="17831"/>
                    <a:pt x="14464" y="17847"/>
                    <a:pt x="14272" y="17847"/>
                  </a:cubicBezTo>
                  <a:cubicBezTo>
                    <a:pt x="13931" y="17847"/>
                    <a:pt x="13591" y="17845"/>
                    <a:pt x="13250" y="17844"/>
                  </a:cubicBezTo>
                  <a:cubicBezTo>
                    <a:pt x="13131" y="17844"/>
                    <a:pt x="13012" y="17845"/>
                    <a:pt x="12893" y="17845"/>
                  </a:cubicBezTo>
                  <a:cubicBezTo>
                    <a:pt x="12676" y="17845"/>
                    <a:pt x="12460" y="17840"/>
                    <a:pt x="12244" y="17813"/>
                  </a:cubicBezTo>
                  <a:cubicBezTo>
                    <a:pt x="11903" y="17771"/>
                    <a:pt x="11563" y="17778"/>
                    <a:pt x="11219" y="17775"/>
                  </a:cubicBezTo>
                  <a:cubicBezTo>
                    <a:pt x="10876" y="17772"/>
                    <a:pt x="10535" y="17771"/>
                    <a:pt x="10194" y="17769"/>
                  </a:cubicBezTo>
                  <a:cubicBezTo>
                    <a:pt x="10175" y="17769"/>
                    <a:pt x="10157" y="17769"/>
                    <a:pt x="10139" y="17769"/>
                  </a:cubicBezTo>
                  <a:cubicBezTo>
                    <a:pt x="10013" y="17769"/>
                    <a:pt x="9888" y="17771"/>
                    <a:pt x="9763" y="17771"/>
                  </a:cubicBezTo>
                  <a:cubicBezTo>
                    <a:pt x="9745" y="17771"/>
                    <a:pt x="9727" y="17771"/>
                    <a:pt x="9709" y="17771"/>
                  </a:cubicBezTo>
                  <a:cubicBezTo>
                    <a:pt x="9544" y="17771"/>
                    <a:pt x="9389" y="17735"/>
                    <a:pt x="9228" y="17712"/>
                  </a:cubicBezTo>
                  <a:cubicBezTo>
                    <a:pt x="9068" y="17690"/>
                    <a:pt x="8905" y="17684"/>
                    <a:pt x="8741" y="17684"/>
                  </a:cubicBezTo>
                  <a:cubicBezTo>
                    <a:pt x="8560" y="17684"/>
                    <a:pt x="8378" y="17691"/>
                    <a:pt x="8200" y="17693"/>
                  </a:cubicBezTo>
                  <a:cubicBezTo>
                    <a:pt x="7851" y="17696"/>
                    <a:pt x="7503" y="17695"/>
                    <a:pt x="7155" y="17717"/>
                  </a:cubicBezTo>
                  <a:cubicBezTo>
                    <a:pt x="6821" y="17737"/>
                    <a:pt x="6481" y="17741"/>
                    <a:pt x="6150" y="17790"/>
                  </a:cubicBezTo>
                  <a:cubicBezTo>
                    <a:pt x="6001" y="17814"/>
                    <a:pt x="5852" y="17826"/>
                    <a:pt x="5701" y="17826"/>
                  </a:cubicBezTo>
                  <a:cubicBezTo>
                    <a:pt x="5695" y="17826"/>
                    <a:pt x="5688" y="17826"/>
                    <a:pt x="5682" y="17826"/>
                  </a:cubicBezTo>
                  <a:cubicBezTo>
                    <a:pt x="5662" y="17825"/>
                    <a:pt x="5643" y="17825"/>
                    <a:pt x="5623" y="17825"/>
                  </a:cubicBezTo>
                  <a:cubicBezTo>
                    <a:pt x="5488" y="17825"/>
                    <a:pt x="5353" y="17832"/>
                    <a:pt x="5220" y="17857"/>
                  </a:cubicBezTo>
                  <a:cubicBezTo>
                    <a:pt x="5067" y="17885"/>
                    <a:pt x="4916" y="17928"/>
                    <a:pt x="4758" y="17948"/>
                  </a:cubicBezTo>
                  <a:cubicBezTo>
                    <a:pt x="4637" y="17965"/>
                    <a:pt x="4514" y="17976"/>
                    <a:pt x="4395" y="17999"/>
                  </a:cubicBezTo>
                  <a:cubicBezTo>
                    <a:pt x="4284" y="18020"/>
                    <a:pt x="4174" y="18053"/>
                    <a:pt x="4089" y="18130"/>
                  </a:cubicBezTo>
                  <a:cubicBezTo>
                    <a:pt x="4045" y="18169"/>
                    <a:pt x="4030" y="18238"/>
                    <a:pt x="4046" y="18294"/>
                  </a:cubicBezTo>
                  <a:cubicBezTo>
                    <a:pt x="4084" y="18432"/>
                    <a:pt x="4176" y="18544"/>
                    <a:pt x="4256" y="18661"/>
                  </a:cubicBezTo>
                  <a:cubicBezTo>
                    <a:pt x="4336" y="18779"/>
                    <a:pt x="4424" y="18892"/>
                    <a:pt x="4521" y="18998"/>
                  </a:cubicBezTo>
                  <a:cubicBezTo>
                    <a:pt x="4622" y="19114"/>
                    <a:pt x="4690" y="19260"/>
                    <a:pt x="4779" y="19386"/>
                  </a:cubicBezTo>
                  <a:cubicBezTo>
                    <a:pt x="4874" y="19519"/>
                    <a:pt x="4975" y="19648"/>
                    <a:pt x="5080" y="19773"/>
                  </a:cubicBezTo>
                  <a:cubicBezTo>
                    <a:pt x="5496" y="20269"/>
                    <a:pt x="5969" y="20716"/>
                    <a:pt x="6486" y="21103"/>
                  </a:cubicBezTo>
                  <a:cubicBezTo>
                    <a:pt x="6997" y="21485"/>
                    <a:pt x="7544" y="21815"/>
                    <a:pt x="8086" y="22146"/>
                  </a:cubicBezTo>
                  <a:cubicBezTo>
                    <a:pt x="8371" y="22320"/>
                    <a:pt x="8671" y="22456"/>
                    <a:pt x="9003" y="22501"/>
                  </a:cubicBezTo>
                  <a:cubicBezTo>
                    <a:pt x="9323" y="22544"/>
                    <a:pt x="9648" y="22525"/>
                    <a:pt x="9969" y="22538"/>
                  </a:cubicBezTo>
                  <a:cubicBezTo>
                    <a:pt x="10160" y="22544"/>
                    <a:pt x="10352" y="22553"/>
                    <a:pt x="10543" y="22553"/>
                  </a:cubicBezTo>
                  <a:cubicBezTo>
                    <a:pt x="10691" y="22553"/>
                    <a:pt x="10839" y="22548"/>
                    <a:pt x="10987" y="22533"/>
                  </a:cubicBezTo>
                  <a:cubicBezTo>
                    <a:pt x="11155" y="22516"/>
                    <a:pt x="11318" y="22479"/>
                    <a:pt x="11485" y="22457"/>
                  </a:cubicBezTo>
                  <a:cubicBezTo>
                    <a:pt x="11662" y="22434"/>
                    <a:pt x="11840" y="22419"/>
                    <a:pt x="12017" y="22392"/>
                  </a:cubicBezTo>
                  <a:cubicBezTo>
                    <a:pt x="12348" y="22343"/>
                    <a:pt x="12644" y="22202"/>
                    <a:pt x="12962" y="22112"/>
                  </a:cubicBezTo>
                  <a:cubicBezTo>
                    <a:pt x="13305" y="22017"/>
                    <a:pt x="13641" y="21897"/>
                    <a:pt x="13977" y="21783"/>
                  </a:cubicBezTo>
                  <a:cubicBezTo>
                    <a:pt x="14310" y="21671"/>
                    <a:pt x="14632" y="21534"/>
                    <a:pt x="14960" y="21410"/>
                  </a:cubicBezTo>
                  <a:cubicBezTo>
                    <a:pt x="15126" y="21346"/>
                    <a:pt x="15293" y="21288"/>
                    <a:pt x="15465" y="21240"/>
                  </a:cubicBezTo>
                  <a:cubicBezTo>
                    <a:pt x="15628" y="21195"/>
                    <a:pt x="15791" y="21160"/>
                    <a:pt x="15953" y="21110"/>
                  </a:cubicBezTo>
                  <a:cubicBezTo>
                    <a:pt x="16265" y="21011"/>
                    <a:pt x="16571" y="20912"/>
                    <a:pt x="16892" y="20844"/>
                  </a:cubicBezTo>
                  <a:cubicBezTo>
                    <a:pt x="17047" y="20811"/>
                    <a:pt x="17202" y="20779"/>
                    <a:pt x="17351" y="20728"/>
                  </a:cubicBezTo>
                  <a:cubicBezTo>
                    <a:pt x="17508" y="20677"/>
                    <a:pt x="17656" y="20606"/>
                    <a:pt x="17813" y="20551"/>
                  </a:cubicBezTo>
                  <a:cubicBezTo>
                    <a:pt x="17978" y="20495"/>
                    <a:pt x="18149" y="20455"/>
                    <a:pt x="18314" y="20399"/>
                  </a:cubicBezTo>
                  <a:cubicBezTo>
                    <a:pt x="18469" y="20347"/>
                    <a:pt x="18619" y="20278"/>
                    <a:pt x="18768" y="20211"/>
                  </a:cubicBezTo>
                  <a:cubicBezTo>
                    <a:pt x="19084" y="20067"/>
                    <a:pt x="19406" y="19939"/>
                    <a:pt x="19728" y="19810"/>
                  </a:cubicBezTo>
                  <a:cubicBezTo>
                    <a:pt x="20352" y="19559"/>
                    <a:pt x="20970" y="19273"/>
                    <a:pt x="21625" y="19105"/>
                  </a:cubicBezTo>
                  <a:cubicBezTo>
                    <a:pt x="21651" y="19099"/>
                    <a:pt x="21678" y="19093"/>
                    <a:pt x="21704" y="19087"/>
                  </a:cubicBezTo>
                  <a:lnTo>
                    <a:pt x="21704" y="19087"/>
                  </a:lnTo>
                  <a:cubicBezTo>
                    <a:pt x="21484" y="19255"/>
                    <a:pt x="21265" y="19423"/>
                    <a:pt x="21036" y="19579"/>
                  </a:cubicBezTo>
                  <a:cubicBezTo>
                    <a:pt x="20647" y="19844"/>
                    <a:pt x="20278" y="20103"/>
                    <a:pt x="19948" y="20440"/>
                  </a:cubicBezTo>
                  <a:cubicBezTo>
                    <a:pt x="19625" y="20771"/>
                    <a:pt x="19276" y="21058"/>
                    <a:pt x="18915" y="21346"/>
                  </a:cubicBezTo>
                  <a:cubicBezTo>
                    <a:pt x="18737" y="21489"/>
                    <a:pt x="18538" y="21603"/>
                    <a:pt x="18358" y="21743"/>
                  </a:cubicBezTo>
                  <a:cubicBezTo>
                    <a:pt x="18170" y="21890"/>
                    <a:pt x="18001" y="22062"/>
                    <a:pt x="17837" y="22236"/>
                  </a:cubicBezTo>
                  <a:cubicBezTo>
                    <a:pt x="17457" y="22638"/>
                    <a:pt x="17121" y="23084"/>
                    <a:pt x="16768" y="23513"/>
                  </a:cubicBezTo>
                  <a:cubicBezTo>
                    <a:pt x="16714" y="23517"/>
                    <a:pt x="16662" y="23528"/>
                    <a:pt x="16611" y="23546"/>
                  </a:cubicBezTo>
                  <a:cubicBezTo>
                    <a:pt x="16596" y="23552"/>
                    <a:pt x="16581" y="23558"/>
                    <a:pt x="16567" y="23564"/>
                  </a:cubicBezTo>
                  <a:cubicBezTo>
                    <a:pt x="16539" y="23563"/>
                    <a:pt x="16512" y="23561"/>
                    <a:pt x="16488" y="23556"/>
                  </a:cubicBezTo>
                  <a:cubicBezTo>
                    <a:pt x="16262" y="23524"/>
                    <a:pt x="16033" y="23525"/>
                    <a:pt x="15807" y="23491"/>
                  </a:cubicBezTo>
                  <a:cubicBezTo>
                    <a:pt x="15577" y="23457"/>
                    <a:pt x="15349" y="23463"/>
                    <a:pt x="15117" y="23451"/>
                  </a:cubicBezTo>
                  <a:cubicBezTo>
                    <a:pt x="14877" y="23437"/>
                    <a:pt x="14639" y="23413"/>
                    <a:pt x="14398" y="23401"/>
                  </a:cubicBezTo>
                  <a:cubicBezTo>
                    <a:pt x="14307" y="23397"/>
                    <a:pt x="14217" y="23396"/>
                    <a:pt x="14126" y="23396"/>
                  </a:cubicBezTo>
                  <a:cubicBezTo>
                    <a:pt x="13983" y="23396"/>
                    <a:pt x="13839" y="23399"/>
                    <a:pt x="13696" y="23401"/>
                  </a:cubicBezTo>
                  <a:cubicBezTo>
                    <a:pt x="13626" y="23402"/>
                    <a:pt x="13557" y="23403"/>
                    <a:pt x="13488" y="23403"/>
                  </a:cubicBezTo>
                  <a:cubicBezTo>
                    <a:pt x="13312" y="23403"/>
                    <a:pt x="13135" y="23398"/>
                    <a:pt x="12960" y="23378"/>
                  </a:cubicBezTo>
                  <a:cubicBezTo>
                    <a:pt x="12726" y="23352"/>
                    <a:pt x="12498" y="23302"/>
                    <a:pt x="12263" y="23284"/>
                  </a:cubicBezTo>
                  <a:cubicBezTo>
                    <a:pt x="11799" y="23248"/>
                    <a:pt x="11330" y="23294"/>
                    <a:pt x="10868" y="23231"/>
                  </a:cubicBezTo>
                  <a:cubicBezTo>
                    <a:pt x="10623" y="23197"/>
                    <a:pt x="10374" y="23188"/>
                    <a:pt x="10125" y="23188"/>
                  </a:cubicBezTo>
                  <a:cubicBezTo>
                    <a:pt x="9888" y="23188"/>
                    <a:pt x="9650" y="23196"/>
                    <a:pt x="9414" y="23196"/>
                  </a:cubicBezTo>
                  <a:lnTo>
                    <a:pt x="7918" y="23196"/>
                  </a:lnTo>
                  <a:cubicBezTo>
                    <a:pt x="7829" y="23196"/>
                    <a:pt x="7741" y="23196"/>
                    <a:pt x="7653" y="23196"/>
                  </a:cubicBezTo>
                  <a:cubicBezTo>
                    <a:pt x="7491" y="23196"/>
                    <a:pt x="7328" y="23197"/>
                    <a:pt x="7166" y="23204"/>
                  </a:cubicBezTo>
                  <a:cubicBezTo>
                    <a:pt x="6934" y="23216"/>
                    <a:pt x="6702" y="23236"/>
                    <a:pt x="6470" y="23249"/>
                  </a:cubicBezTo>
                  <a:cubicBezTo>
                    <a:pt x="6355" y="23256"/>
                    <a:pt x="6241" y="23257"/>
                    <a:pt x="6127" y="23271"/>
                  </a:cubicBezTo>
                  <a:cubicBezTo>
                    <a:pt x="6010" y="23287"/>
                    <a:pt x="5893" y="23313"/>
                    <a:pt x="5775" y="23322"/>
                  </a:cubicBezTo>
                  <a:cubicBezTo>
                    <a:pt x="5553" y="23336"/>
                    <a:pt x="5331" y="23329"/>
                    <a:pt x="5107" y="23354"/>
                  </a:cubicBezTo>
                  <a:cubicBezTo>
                    <a:pt x="4864" y="23382"/>
                    <a:pt x="4620" y="23418"/>
                    <a:pt x="4378" y="23454"/>
                  </a:cubicBezTo>
                  <a:cubicBezTo>
                    <a:pt x="4150" y="23487"/>
                    <a:pt x="3918" y="23520"/>
                    <a:pt x="3695" y="23580"/>
                  </a:cubicBezTo>
                  <a:cubicBezTo>
                    <a:pt x="3487" y="23636"/>
                    <a:pt x="3316" y="23772"/>
                    <a:pt x="3132" y="23879"/>
                  </a:cubicBezTo>
                  <a:cubicBezTo>
                    <a:pt x="2939" y="23992"/>
                    <a:pt x="2740" y="24096"/>
                    <a:pt x="2537" y="24187"/>
                  </a:cubicBezTo>
                  <a:cubicBezTo>
                    <a:pt x="2101" y="24384"/>
                    <a:pt x="1659" y="24564"/>
                    <a:pt x="1230" y="24775"/>
                  </a:cubicBezTo>
                  <a:cubicBezTo>
                    <a:pt x="1034" y="24870"/>
                    <a:pt x="832" y="24950"/>
                    <a:pt x="624" y="25013"/>
                  </a:cubicBezTo>
                  <a:cubicBezTo>
                    <a:pt x="452" y="25065"/>
                    <a:pt x="226" y="25115"/>
                    <a:pt x="122" y="25279"/>
                  </a:cubicBezTo>
                  <a:cubicBezTo>
                    <a:pt x="0" y="25472"/>
                    <a:pt x="226" y="25666"/>
                    <a:pt x="369" y="25761"/>
                  </a:cubicBezTo>
                  <a:cubicBezTo>
                    <a:pt x="527" y="25866"/>
                    <a:pt x="715" y="25906"/>
                    <a:pt x="885" y="25985"/>
                  </a:cubicBezTo>
                  <a:cubicBezTo>
                    <a:pt x="1093" y="26084"/>
                    <a:pt x="1296" y="26168"/>
                    <a:pt x="1519" y="26227"/>
                  </a:cubicBezTo>
                  <a:cubicBezTo>
                    <a:pt x="1738" y="26285"/>
                    <a:pt x="1956" y="26341"/>
                    <a:pt x="2173" y="26403"/>
                  </a:cubicBezTo>
                  <a:cubicBezTo>
                    <a:pt x="2407" y="26470"/>
                    <a:pt x="2641" y="26539"/>
                    <a:pt x="2880" y="26586"/>
                  </a:cubicBezTo>
                  <a:cubicBezTo>
                    <a:pt x="3112" y="26633"/>
                    <a:pt x="3349" y="26656"/>
                    <a:pt x="3586" y="26674"/>
                  </a:cubicBezTo>
                  <a:cubicBezTo>
                    <a:pt x="3947" y="26701"/>
                    <a:pt x="4310" y="26708"/>
                    <a:pt x="4672" y="26708"/>
                  </a:cubicBezTo>
                  <a:cubicBezTo>
                    <a:pt x="4795" y="26708"/>
                    <a:pt x="4917" y="26707"/>
                    <a:pt x="5039" y="26706"/>
                  </a:cubicBezTo>
                  <a:cubicBezTo>
                    <a:pt x="5117" y="26706"/>
                    <a:pt x="5195" y="26705"/>
                    <a:pt x="5273" y="26705"/>
                  </a:cubicBezTo>
                  <a:cubicBezTo>
                    <a:pt x="5341" y="26705"/>
                    <a:pt x="5408" y="26705"/>
                    <a:pt x="5476" y="26705"/>
                  </a:cubicBezTo>
                  <a:cubicBezTo>
                    <a:pt x="5813" y="26705"/>
                    <a:pt x="6151" y="26703"/>
                    <a:pt x="6485" y="26667"/>
                  </a:cubicBezTo>
                  <a:cubicBezTo>
                    <a:pt x="6734" y="26642"/>
                    <a:pt x="6980" y="26601"/>
                    <a:pt x="7224" y="26546"/>
                  </a:cubicBezTo>
                  <a:cubicBezTo>
                    <a:pt x="7451" y="26493"/>
                    <a:pt x="7673" y="26419"/>
                    <a:pt x="7897" y="26354"/>
                  </a:cubicBezTo>
                  <a:cubicBezTo>
                    <a:pt x="8007" y="26323"/>
                    <a:pt x="8121" y="26301"/>
                    <a:pt x="8230" y="26268"/>
                  </a:cubicBezTo>
                  <a:cubicBezTo>
                    <a:pt x="8337" y="26237"/>
                    <a:pt x="8437" y="26183"/>
                    <a:pt x="8549" y="26173"/>
                  </a:cubicBezTo>
                  <a:cubicBezTo>
                    <a:pt x="8668" y="26162"/>
                    <a:pt x="8784" y="26164"/>
                    <a:pt x="8904" y="26147"/>
                  </a:cubicBezTo>
                  <a:cubicBezTo>
                    <a:pt x="9018" y="26129"/>
                    <a:pt x="9131" y="26109"/>
                    <a:pt x="9244" y="26087"/>
                  </a:cubicBezTo>
                  <a:cubicBezTo>
                    <a:pt x="9711" y="25999"/>
                    <a:pt x="10169" y="25877"/>
                    <a:pt x="10631" y="25772"/>
                  </a:cubicBezTo>
                  <a:cubicBezTo>
                    <a:pt x="10866" y="25718"/>
                    <a:pt x="11089" y="25641"/>
                    <a:pt x="11315" y="25557"/>
                  </a:cubicBezTo>
                  <a:cubicBezTo>
                    <a:pt x="11529" y="25477"/>
                    <a:pt x="11749" y="25413"/>
                    <a:pt x="11972" y="25364"/>
                  </a:cubicBezTo>
                  <a:cubicBezTo>
                    <a:pt x="12422" y="25263"/>
                    <a:pt x="12880" y="25188"/>
                    <a:pt x="13319" y="25042"/>
                  </a:cubicBezTo>
                  <a:cubicBezTo>
                    <a:pt x="13536" y="24970"/>
                    <a:pt x="13748" y="24896"/>
                    <a:pt x="13973" y="24848"/>
                  </a:cubicBezTo>
                  <a:cubicBezTo>
                    <a:pt x="14186" y="24804"/>
                    <a:pt x="14405" y="24784"/>
                    <a:pt x="14616" y="24726"/>
                  </a:cubicBezTo>
                  <a:cubicBezTo>
                    <a:pt x="14832" y="24666"/>
                    <a:pt x="15042" y="24593"/>
                    <a:pt x="15263" y="24547"/>
                  </a:cubicBezTo>
                  <a:cubicBezTo>
                    <a:pt x="15467" y="24504"/>
                    <a:pt x="15676" y="24468"/>
                    <a:pt x="15873" y="24399"/>
                  </a:cubicBezTo>
                  <a:cubicBezTo>
                    <a:pt x="15892" y="24393"/>
                    <a:pt x="15910" y="24385"/>
                    <a:pt x="15928" y="24378"/>
                  </a:cubicBezTo>
                  <a:lnTo>
                    <a:pt x="15928" y="24378"/>
                  </a:lnTo>
                  <a:cubicBezTo>
                    <a:pt x="15860" y="24437"/>
                    <a:pt x="15793" y="24494"/>
                    <a:pt x="15725" y="24550"/>
                  </a:cubicBezTo>
                  <a:cubicBezTo>
                    <a:pt x="15550" y="24690"/>
                    <a:pt x="15374" y="24828"/>
                    <a:pt x="15208" y="24977"/>
                  </a:cubicBezTo>
                  <a:cubicBezTo>
                    <a:pt x="15125" y="25052"/>
                    <a:pt x="15042" y="25128"/>
                    <a:pt x="14960" y="25205"/>
                  </a:cubicBezTo>
                  <a:cubicBezTo>
                    <a:pt x="14470" y="25520"/>
                    <a:pt x="14030" y="25908"/>
                    <a:pt x="13549" y="26237"/>
                  </a:cubicBezTo>
                  <a:cubicBezTo>
                    <a:pt x="13281" y="26422"/>
                    <a:pt x="13003" y="26593"/>
                    <a:pt x="12738" y="26784"/>
                  </a:cubicBezTo>
                  <a:cubicBezTo>
                    <a:pt x="12614" y="26876"/>
                    <a:pt x="12494" y="26973"/>
                    <a:pt x="12380" y="27077"/>
                  </a:cubicBezTo>
                  <a:cubicBezTo>
                    <a:pt x="12266" y="27180"/>
                    <a:pt x="12141" y="27262"/>
                    <a:pt x="12014" y="27345"/>
                  </a:cubicBezTo>
                  <a:cubicBezTo>
                    <a:pt x="11883" y="27432"/>
                    <a:pt x="11760" y="27529"/>
                    <a:pt x="11635" y="27625"/>
                  </a:cubicBezTo>
                  <a:cubicBezTo>
                    <a:pt x="11511" y="27722"/>
                    <a:pt x="11383" y="27813"/>
                    <a:pt x="11274" y="27926"/>
                  </a:cubicBezTo>
                  <a:cubicBezTo>
                    <a:pt x="11174" y="28029"/>
                    <a:pt x="11094" y="28149"/>
                    <a:pt x="10998" y="28258"/>
                  </a:cubicBezTo>
                  <a:cubicBezTo>
                    <a:pt x="10898" y="28375"/>
                    <a:pt x="10773" y="28470"/>
                    <a:pt x="10656" y="28571"/>
                  </a:cubicBezTo>
                  <a:cubicBezTo>
                    <a:pt x="10192" y="28976"/>
                    <a:pt x="9737" y="29436"/>
                    <a:pt x="9435" y="29980"/>
                  </a:cubicBezTo>
                  <a:cubicBezTo>
                    <a:pt x="9281" y="30257"/>
                    <a:pt x="9176" y="30560"/>
                    <a:pt x="9048" y="30850"/>
                  </a:cubicBezTo>
                  <a:cubicBezTo>
                    <a:pt x="8923" y="31136"/>
                    <a:pt x="8775" y="31409"/>
                    <a:pt x="8670" y="31704"/>
                  </a:cubicBezTo>
                  <a:cubicBezTo>
                    <a:pt x="8619" y="31849"/>
                    <a:pt x="8574" y="31994"/>
                    <a:pt x="8510" y="32133"/>
                  </a:cubicBezTo>
                  <a:cubicBezTo>
                    <a:pt x="8447" y="32273"/>
                    <a:pt x="8378" y="32414"/>
                    <a:pt x="8320" y="32558"/>
                  </a:cubicBezTo>
                  <a:cubicBezTo>
                    <a:pt x="8199" y="32861"/>
                    <a:pt x="8130" y="33187"/>
                    <a:pt x="8037" y="33499"/>
                  </a:cubicBezTo>
                  <a:cubicBezTo>
                    <a:pt x="7946" y="33811"/>
                    <a:pt x="7826" y="34112"/>
                    <a:pt x="7735" y="34424"/>
                  </a:cubicBezTo>
                  <a:cubicBezTo>
                    <a:pt x="7643" y="34742"/>
                    <a:pt x="7557" y="35060"/>
                    <a:pt x="7456" y="35375"/>
                  </a:cubicBezTo>
                  <a:cubicBezTo>
                    <a:pt x="7352" y="35694"/>
                    <a:pt x="7243" y="36009"/>
                    <a:pt x="7151" y="36331"/>
                  </a:cubicBezTo>
                  <a:cubicBezTo>
                    <a:pt x="7062" y="36639"/>
                    <a:pt x="7010" y="36955"/>
                    <a:pt x="6923" y="37264"/>
                  </a:cubicBezTo>
                  <a:cubicBezTo>
                    <a:pt x="6836" y="37575"/>
                    <a:pt x="6709" y="37872"/>
                    <a:pt x="6614" y="38181"/>
                  </a:cubicBezTo>
                  <a:cubicBezTo>
                    <a:pt x="6568" y="38333"/>
                    <a:pt x="6525" y="38487"/>
                    <a:pt x="6477" y="38639"/>
                  </a:cubicBezTo>
                  <a:cubicBezTo>
                    <a:pt x="6437" y="38760"/>
                    <a:pt x="6398" y="38884"/>
                    <a:pt x="6302" y="38969"/>
                  </a:cubicBezTo>
                  <a:cubicBezTo>
                    <a:pt x="6251" y="39012"/>
                    <a:pt x="6211" y="39068"/>
                    <a:pt x="6188" y="39131"/>
                  </a:cubicBezTo>
                  <a:cubicBezTo>
                    <a:pt x="6166" y="39194"/>
                    <a:pt x="6168" y="39261"/>
                    <a:pt x="6142" y="39324"/>
                  </a:cubicBezTo>
                  <a:cubicBezTo>
                    <a:pt x="6101" y="39420"/>
                    <a:pt x="6201" y="39510"/>
                    <a:pt x="6292" y="39510"/>
                  </a:cubicBezTo>
                  <a:cubicBezTo>
                    <a:pt x="6327" y="39510"/>
                    <a:pt x="6361" y="39497"/>
                    <a:pt x="6385" y="39467"/>
                  </a:cubicBezTo>
                  <a:cubicBezTo>
                    <a:pt x="6488" y="39336"/>
                    <a:pt x="6660" y="39261"/>
                    <a:pt x="6812" y="39204"/>
                  </a:cubicBezTo>
                  <a:cubicBezTo>
                    <a:pt x="7015" y="39127"/>
                    <a:pt x="7211" y="39049"/>
                    <a:pt x="7407" y="38957"/>
                  </a:cubicBezTo>
                  <a:cubicBezTo>
                    <a:pt x="7622" y="38856"/>
                    <a:pt x="7842" y="38768"/>
                    <a:pt x="8057" y="38666"/>
                  </a:cubicBezTo>
                  <a:cubicBezTo>
                    <a:pt x="8264" y="38568"/>
                    <a:pt x="8466" y="38461"/>
                    <a:pt x="8665" y="38350"/>
                  </a:cubicBezTo>
                  <a:cubicBezTo>
                    <a:pt x="9068" y="38124"/>
                    <a:pt x="9463" y="37886"/>
                    <a:pt x="9832" y="37607"/>
                  </a:cubicBezTo>
                  <a:cubicBezTo>
                    <a:pt x="10020" y="37463"/>
                    <a:pt x="10204" y="37316"/>
                    <a:pt x="10386" y="37165"/>
                  </a:cubicBezTo>
                  <a:cubicBezTo>
                    <a:pt x="10553" y="37026"/>
                    <a:pt x="10713" y="36892"/>
                    <a:pt x="10901" y="36782"/>
                  </a:cubicBezTo>
                  <a:cubicBezTo>
                    <a:pt x="11283" y="36558"/>
                    <a:pt x="11643" y="36275"/>
                    <a:pt x="11920" y="35925"/>
                  </a:cubicBezTo>
                  <a:cubicBezTo>
                    <a:pt x="11988" y="35842"/>
                    <a:pt x="12048" y="35755"/>
                    <a:pt x="12102" y="35664"/>
                  </a:cubicBezTo>
                  <a:cubicBezTo>
                    <a:pt x="12157" y="35567"/>
                    <a:pt x="12196" y="35463"/>
                    <a:pt x="12246" y="35362"/>
                  </a:cubicBezTo>
                  <a:cubicBezTo>
                    <a:pt x="12297" y="35263"/>
                    <a:pt x="12338" y="35169"/>
                    <a:pt x="12350" y="35056"/>
                  </a:cubicBezTo>
                  <a:cubicBezTo>
                    <a:pt x="12362" y="34946"/>
                    <a:pt x="12357" y="34840"/>
                    <a:pt x="12377" y="34731"/>
                  </a:cubicBezTo>
                  <a:cubicBezTo>
                    <a:pt x="12465" y="34251"/>
                    <a:pt x="12542" y="33771"/>
                    <a:pt x="12615" y="33290"/>
                  </a:cubicBezTo>
                  <a:cubicBezTo>
                    <a:pt x="12653" y="33046"/>
                    <a:pt x="12711" y="32807"/>
                    <a:pt x="12767" y="32567"/>
                  </a:cubicBezTo>
                  <a:cubicBezTo>
                    <a:pt x="12820" y="32345"/>
                    <a:pt x="12873" y="32129"/>
                    <a:pt x="12872" y="31899"/>
                  </a:cubicBezTo>
                  <a:cubicBezTo>
                    <a:pt x="12871" y="31789"/>
                    <a:pt x="12900" y="31695"/>
                    <a:pt x="12925" y="31589"/>
                  </a:cubicBezTo>
                  <a:cubicBezTo>
                    <a:pt x="12955" y="31467"/>
                    <a:pt x="12961" y="31339"/>
                    <a:pt x="12970" y="31213"/>
                  </a:cubicBezTo>
                  <a:cubicBezTo>
                    <a:pt x="12988" y="30979"/>
                    <a:pt x="13013" y="30756"/>
                    <a:pt x="13069" y="30529"/>
                  </a:cubicBezTo>
                  <a:cubicBezTo>
                    <a:pt x="13127" y="30293"/>
                    <a:pt x="13157" y="30051"/>
                    <a:pt x="13189" y="29811"/>
                  </a:cubicBezTo>
                  <a:cubicBezTo>
                    <a:pt x="13204" y="29704"/>
                    <a:pt x="13186" y="29593"/>
                    <a:pt x="13206" y="29487"/>
                  </a:cubicBezTo>
                  <a:cubicBezTo>
                    <a:pt x="13224" y="29388"/>
                    <a:pt x="13276" y="29300"/>
                    <a:pt x="13283" y="29196"/>
                  </a:cubicBezTo>
                  <a:cubicBezTo>
                    <a:pt x="13289" y="29103"/>
                    <a:pt x="13262" y="29011"/>
                    <a:pt x="13281" y="28919"/>
                  </a:cubicBezTo>
                  <a:cubicBezTo>
                    <a:pt x="13296" y="28843"/>
                    <a:pt x="13316" y="28768"/>
                    <a:pt x="13334" y="28693"/>
                  </a:cubicBezTo>
                  <a:cubicBezTo>
                    <a:pt x="13447" y="28407"/>
                    <a:pt x="13559" y="28120"/>
                    <a:pt x="13666" y="27832"/>
                  </a:cubicBezTo>
                  <a:cubicBezTo>
                    <a:pt x="13746" y="27616"/>
                    <a:pt x="13811" y="27417"/>
                    <a:pt x="13943" y="27225"/>
                  </a:cubicBezTo>
                  <a:cubicBezTo>
                    <a:pt x="14063" y="27050"/>
                    <a:pt x="14175" y="26885"/>
                    <a:pt x="14258" y="26689"/>
                  </a:cubicBezTo>
                  <a:cubicBezTo>
                    <a:pt x="14422" y="26307"/>
                    <a:pt x="14803" y="26035"/>
                    <a:pt x="15057" y="25712"/>
                  </a:cubicBezTo>
                  <a:cubicBezTo>
                    <a:pt x="15342" y="25350"/>
                    <a:pt x="15709" y="25017"/>
                    <a:pt x="16062" y="24722"/>
                  </a:cubicBezTo>
                  <a:cubicBezTo>
                    <a:pt x="16129" y="24665"/>
                    <a:pt x="16195" y="24605"/>
                    <a:pt x="16259" y="24545"/>
                  </a:cubicBezTo>
                  <a:cubicBezTo>
                    <a:pt x="16302" y="24509"/>
                    <a:pt x="16344" y="24473"/>
                    <a:pt x="16387" y="24438"/>
                  </a:cubicBezTo>
                  <a:cubicBezTo>
                    <a:pt x="16527" y="24323"/>
                    <a:pt x="16697" y="24248"/>
                    <a:pt x="16842" y="24142"/>
                  </a:cubicBezTo>
                  <a:cubicBezTo>
                    <a:pt x="16941" y="24070"/>
                    <a:pt x="17056" y="23963"/>
                    <a:pt x="17060" y="23840"/>
                  </a:cubicBezTo>
                  <a:cubicBezTo>
                    <a:pt x="17074" y="23834"/>
                    <a:pt x="17088" y="23828"/>
                    <a:pt x="17102" y="23821"/>
                  </a:cubicBezTo>
                  <a:cubicBezTo>
                    <a:pt x="17207" y="23772"/>
                    <a:pt x="17205" y="23637"/>
                    <a:pt x="17140" y="23560"/>
                  </a:cubicBezTo>
                  <a:cubicBezTo>
                    <a:pt x="17416" y="23222"/>
                    <a:pt x="17690" y="22883"/>
                    <a:pt x="17985" y="22561"/>
                  </a:cubicBezTo>
                  <a:cubicBezTo>
                    <a:pt x="18135" y="22397"/>
                    <a:pt x="18291" y="22235"/>
                    <a:pt x="18458" y="22088"/>
                  </a:cubicBezTo>
                  <a:cubicBezTo>
                    <a:pt x="18643" y="21926"/>
                    <a:pt x="18858" y="21804"/>
                    <a:pt x="19053" y="21656"/>
                  </a:cubicBezTo>
                  <a:cubicBezTo>
                    <a:pt x="19407" y="21386"/>
                    <a:pt x="19758" y="21101"/>
                    <a:pt x="20067" y="20781"/>
                  </a:cubicBezTo>
                  <a:cubicBezTo>
                    <a:pt x="20415" y="20419"/>
                    <a:pt x="20782" y="20133"/>
                    <a:pt x="21194" y="19848"/>
                  </a:cubicBezTo>
                  <a:cubicBezTo>
                    <a:pt x="21564" y="19592"/>
                    <a:pt x="21914" y="19314"/>
                    <a:pt x="22271" y="19048"/>
                  </a:cubicBezTo>
                  <a:cubicBezTo>
                    <a:pt x="22376" y="19039"/>
                    <a:pt x="22479" y="19010"/>
                    <a:pt x="22549" y="18936"/>
                  </a:cubicBezTo>
                  <a:cubicBezTo>
                    <a:pt x="22585" y="18898"/>
                    <a:pt x="22610" y="18848"/>
                    <a:pt x="22618" y="18796"/>
                  </a:cubicBezTo>
                  <a:cubicBezTo>
                    <a:pt x="22955" y="18559"/>
                    <a:pt x="23305" y="18341"/>
                    <a:pt x="23690" y="18169"/>
                  </a:cubicBezTo>
                  <a:cubicBezTo>
                    <a:pt x="24588" y="17768"/>
                    <a:pt x="25556" y="17507"/>
                    <a:pt x="26490" y="17197"/>
                  </a:cubicBezTo>
                  <a:lnTo>
                    <a:pt x="26490" y="17197"/>
                  </a:lnTo>
                  <a:cubicBezTo>
                    <a:pt x="26280" y="17327"/>
                    <a:pt x="26079" y="17468"/>
                    <a:pt x="25880" y="17615"/>
                  </a:cubicBezTo>
                  <a:cubicBezTo>
                    <a:pt x="25482" y="17909"/>
                    <a:pt x="25075" y="18198"/>
                    <a:pt x="24691" y="18510"/>
                  </a:cubicBezTo>
                  <a:cubicBezTo>
                    <a:pt x="24500" y="18664"/>
                    <a:pt x="24292" y="18776"/>
                    <a:pt x="24089" y="18909"/>
                  </a:cubicBezTo>
                  <a:cubicBezTo>
                    <a:pt x="23878" y="19046"/>
                    <a:pt x="23683" y="19205"/>
                    <a:pt x="23504" y="19383"/>
                  </a:cubicBezTo>
                  <a:cubicBezTo>
                    <a:pt x="23139" y="19751"/>
                    <a:pt x="22796" y="20143"/>
                    <a:pt x="22383" y="20460"/>
                  </a:cubicBezTo>
                  <a:cubicBezTo>
                    <a:pt x="22182" y="20615"/>
                    <a:pt x="22023" y="20805"/>
                    <a:pt x="21840" y="20979"/>
                  </a:cubicBezTo>
                  <a:cubicBezTo>
                    <a:pt x="21677" y="21135"/>
                    <a:pt x="21510" y="21268"/>
                    <a:pt x="21373" y="21448"/>
                  </a:cubicBezTo>
                  <a:cubicBezTo>
                    <a:pt x="21096" y="21808"/>
                    <a:pt x="20918" y="22227"/>
                    <a:pt x="20744" y="22642"/>
                  </a:cubicBezTo>
                  <a:cubicBezTo>
                    <a:pt x="20644" y="22883"/>
                    <a:pt x="20543" y="23124"/>
                    <a:pt x="20453" y="23369"/>
                  </a:cubicBezTo>
                  <a:cubicBezTo>
                    <a:pt x="20363" y="23614"/>
                    <a:pt x="20247" y="23867"/>
                    <a:pt x="20184" y="24121"/>
                  </a:cubicBezTo>
                  <a:cubicBezTo>
                    <a:pt x="20123" y="24370"/>
                    <a:pt x="20106" y="24628"/>
                    <a:pt x="20053" y="24879"/>
                  </a:cubicBezTo>
                  <a:cubicBezTo>
                    <a:pt x="19997" y="25142"/>
                    <a:pt x="19988" y="25408"/>
                    <a:pt x="19942" y="25672"/>
                  </a:cubicBezTo>
                  <a:cubicBezTo>
                    <a:pt x="19897" y="25928"/>
                    <a:pt x="19797" y="26156"/>
                    <a:pt x="19722" y="26403"/>
                  </a:cubicBezTo>
                  <a:cubicBezTo>
                    <a:pt x="19645" y="26658"/>
                    <a:pt x="19599" y="26923"/>
                    <a:pt x="19550" y="27185"/>
                  </a:cubicBezTo>
                  <a:cubicBezTo>
                    <a:pt x="19501" y="27446"/>
                    <a:pt x="19457" y="27714"/>
                    <a:pt x="19453" y="27982"/>
                  </a:cubicBezTo>
                  <a:cubicBezTo>
                    <a:pt x="19450" y="28263"/>
                    <a:pt x="19456" y="28544"/>
                    <a:pt x="19454" y="28825"/>
                  </a:cubicBezTo>
                  <a:cubicBezTo>
                    <a:pt x="19454" y="29085"/>
                    <a:pt x="19464" y="29348"/>
                    <a:pt x="19452" y="29608"/>
                  </a:cubicBezTo>
                  <a:cubicBezTo>
                    <a:pt x="19446" y="29748"/>
                    <a:pt x="19423" y="29887"/>
                    <a:pt x="19435" y="30028"/>
                  </a:cubicBezTo>
                  <a:cubicBezTo>
                    <a:pt x="19446" y="30178"/>
                    <a:pt x="19489" y="30336"/>
                    <a:pt x="19634" y="30409"/>
                  </a:cubicBezTo>
                  <a:cubicBezTo>
                    <a:pt x="19681" y="30434"/>
                    <a:pt x="19730" y="30444"/>
                    <a:pt x="19779" y="30444"/>
                  </a:cubicBezTo>
                  <a:cubicBezTo>
                    <a:pt x="19910" y="30444"/>
                    <a:pt x="20042" y="30371"/>
                    <a:pt x="20142" y="30293"/>
                  </a:cubicBezTo>
                  <a:cubicBezTo>
                    <a:pt x="20298" y="30170"/>
                    <a:pt x="20420" y="30011"/>
                    <a:pt x="20570" y="29881"/>
                  </a:cubicBezTo>
                  <a:cubicBezTo>
                    <a:pt x="20765" y="29715"/>
                    <a:pt x="20974" y="29571"/>
                    <a:pt x="21183" y="29424"/>
                  </a:cubicBezTo>
                  <a:cubicBezTo>
                    <a:pt x="21394" y="29278"/>
                    <a:pt x="21584" y="29109"/>
                    <a:pt x="21773" y="28939"/>
                  </a:cubicBezTo>
                  <a:cubicBezTo>
                    <a:pt x="21959" y="28772"/>
                    <a:pt x="22158" y="28629"/>
                    <a:pt x="22355" y="28475"/>
                  </a:cubicBezTo>
                  <a:cubicBezTo>
                    <a:pt x="22567" y="28310"/>
                    <a:pt x="22748" y="28108"/>
                    <a:pt x="22936" y="27919"/>
                  </a:cubicBezTo>
                  <a:cubicBezTo>
                    <a:pt x="23124" y="27730"/>
                    <a:pt x="23308" y="27532"/>
                    <a:pt x="23501" y="27344"/>
                  </a:cubicBezTo>
                  <a:cubicBezTo>
                    <a:pt x="23654" y="27197"/>
                    <a:pt x="23816" y="27056"/>
                    <a:pt x="23938" y="26881"/>
                  </a:cubicBezTo>
                  <a:cubicBezTo>
                    <a:pt x="24083" y="26673"/>
                    <a:pt x="24159" y="26403"/>
                    <a:pt x="24241" y="26166"/>
                  </a:cubicBezTo>
                  <a:cubicBezTo>
                    <a:pt x="24328" y="25915"/>
                    <a:pt x="24386" y="25659"/>
                    <a:pt x="24462" y="25406"/>
                  </a:cubicBezTo>
                  <a:cubicBezTo>
                    <a:pt x="24536" y="25156"/>
                    <a:pt x="24638" y="24916"/>
                    <a:pt x="24721" y="24670"/>
                  </a:cubicBezTo>
                  <a:cubicBezTo>
                    <a:pt x="24803" y="24424"/>
                    <a:pt x="24891" y="24174"/>
                    <a:pt x="24972" y="23925"/>
                  </a:cubicBezTo>
                  <a:cubicBezTo>
                    <a:pt x="25054" y="23673"/>
                    <a:pt x="25087" y="23424"/>
                    <a:pt x="25098" y="23160"/>
                  </a:cubicBezTo>
                  <a:cubicBezTo>
                    <a:pt x="25122" y="22646"/>
                    <a:pt x="25250" y="22107"/>
                    <a:pt x="25517" y="21664"/>
                  </a:cubicBezTo>
                  <a:cubicBezTo>
                    <a:pt x="25650" y="21442"/>
                    <a:pt x="25781" y="21224"/>
                    <a:pt x="25888" y="20987"/>
                  </a:cubicBezTo>
                  <a:cubicBezTo>
                    <a:pt x="25941" y="20869"/>
                    <a:pt x="25991" y="20748"/>
                    <a:pt x="26032" y="20625"/>
                  </a:cubicBezTo>
                  <a:cubicBezTo>
                    <a:pt x="26075" y="20497"/>
                    <a:pt x="26099" y="20363"/>
                    <a:pt x="26143" y="20234"/>
                  </a:cubicBezTo>
                  <a:cubicBezTo>
                    <a:pt x="26227" y="19986"/>
                    <a:pt x="26370" y="19766"/>
                    <a:pt x="26473" y="19526"/>
                  </a:cubicBezTo>
                  <a:cubicBezTo>
                    <a:pt x="26566" y="19305"/>
                    <a:pt x="26649" y="19093"/>
                    <a:pt x="26798" y="18901"/>
                  </a:cubicBezTo>
                  <a:cubicBezTo>
                    <a:pt x="26942" y="18714"/>
                    <a:pt x="27023" y="18494"/>
                    <a:pt x="27161" y="18304"/>
                  </a:cubicBezTo>
                  <a:cubicBezTo>
                    <a:pt x="27314" y="18091"/>
                    <a:pt x="27480" y="17879"/>
                    <a:pt x="27667" y="17695"/>
                  </a:cubicBezTo>
                  <a:cubicBezTo>
                    <a:pt x="27834" y="17530"/>
                    <a:pt x="28024" y="17388"/>
                    <a:pt x="28183" y="17215"/>
                  </a:cubicBezTo>
                  <a:cubicBezTo>
                    <a:pt x="28351" y="17035"/>
                    <a:pt x="28500" y="16882"/>
                    <a:pt x="28727" y="16774"/>
                  </a:cubicBezTo>
                  <a:cubicBezTo>
                    <a:pt x="28943" y="16670"/>
                    <a:pt x="29177" y="16615"/>
                    <a:pt x="29380" y="16482"/>
                  </a:cubicBezTo>
                  <a:cubicBezTo>
                    <a:pt x="29472" y="16423"/>
                    <a:pt x="29553" y="16347"/>
                    <a:pt x="29642" y="16283"/>
                  </a:cubicBezTo>
                  <a:cubicBezTo>
                    <a:pt x="29716" y="16231"/>
                    <a:pt x="29798" y="16193"/>
                    <a:pt x="29876" y="16148"/>
                  </a:cubicBezTo>
                  <a:cubicBezTo>
                    <a:pt x="29889" y="16141"/>
                    <a:pt x="29901" y="16133"/>
                    <a:pt x="29915" y="16125"/>
                  </a:cubicBezTo>
                  <a:cubicBezTo>
                    <a:pt x="30011" y="16088"/>
                    <a:pt x="30107" y="16051"/>
                    <a:pt x="30203" y="16013"/>
                  </a:cubicBezTo>
                  <a:cubicBezTo>
                    <a:pt x="30281" y="16013"/>
                    <a:pt x="30358" y="16013"/>
                    <a:pt x="30436" y="16018"/>
                  </a:cubicBezTo>
                  <a:cubicBezTo>
                    <a:pt x="30439" y="16018"/>
                    <a:pt x="30442" y="16019"/>
                    <a:pt x="30445" y="16019"/>
                  </a:cubicBezTo>
                  <a:cubicBezTo>
                    <a:pt x="30525" y="16019"/>
                    <a:pt x="30576" y="15938"/>
                    <a:pt x="30573" y="15865"/>
                  </a:cubicBezTo>
                  <a:cubicBezTo>
                    <a:pt x="30709" y="15811"/>
                    <a:pt x="30846" y="15757"/>
                    <a:pt x="30984" y="15708"/>
                  </a:cubicBezTo>
                  <a:cubicBezTo>
                    <a:pt x="31504" y="15519"/>
                    <a:pt x="32031" y="15350"/>
                    <a:pt x="32557" y="15177"/>
                  </a:cubicBezTo>
                  <a:cubicBezTo>
                    <a:pt x="33059" y="15011"/>
                    <a:pt x="33562" y="14845"/>
                    <a:pt x="34059" y="14668"/>
                  </a:cubicBezTo>
                  <a:cubicBezTo>
                    <a:pt x="34538" y="14497"/>
                    <a:pt x="35031" y="14371"/>
                    <a:pt x="35493" y="14156"/>
                  </a:cubicBezTo>
                  <a:cubicBezTo>
                    <a:pt x="36006" y="13918"/>
                    <a:pt x="36550" y="13780"/>
                    <a:pt x="37099" y="13650"/>
                  </a:cubicBezTo>
                  <a:lnTo>
                    <a:pt x="37099" y="13650"/>
                  </a:lnTo>
                  <a:cubicBezTo>
                    <a:pt x="36944" y="13721"/>
                    <a:pt x="36791" y="13794"/>
                    <a:pt x="36634" y="13860"/>
                  </a:cubicBezTo>
                  <a:cubicBezTo>
                    <a:pt x="36441" y="13940"/>
                    <a:pt x="36246" y="14017"/>
                    <a:pt x="36053" y="14099"/>
                  </a:cubicBezTo>
                  <a:cubicBezTo>
                    <a:pt x="35867" y="14176"/>
                    <a:pt x="35684" y="14264"/>
                    <a:pt x="35507" y="14362"/>
                  </a:cubicBezTo>
                  <a:cubicBezTo>
                    <a:pt x="35338" y="14457"/>
                    <a:pt x="35177" y="14569"/>
                    <a:pt x="35014" y="14676"/>
                  </a:cubicBezTo>
                  <a:cubicBezTo>
                    <a:pt x="34851" y="14783"/>
                    <a:pt x="34688" y="14894"/>
                    <a:pt x="34544" y="15027"/>
                  </a:cubicBezTo>
                  <a:cubicBezTo>
                    <a:pt x="34392" y="15167"/>
                    <a:pt x="34276" y="15336"/>
                    <a:pt x="34161" y="15508"/>
                  </a:cubicBezTo>
                  <a:cubicBezTo>
                    <a:pt x="33908" y="15885"/>
                    <a:pt x="33668" y="16272"/>
                    <a:pt x="33443" y="16667"/>
                  </a:cubicBezTo>
                  <a:cubicBezTo>
                    <a:pt x="33332" y="16858"/>
                    <a:pt x="33231" y="17056"/>
                    <a:pt x="33141" y="17258"/>
                  </a:cubicBezTo>
                  <a:cubicBezTo>
                    <a:pt x="33054" y="17456"/>
                    <a:pt x="32989" y="17658"/>
                    <a:pt x="32921" y="17862"/>
                  </a:cubicBezTo>
                  <a:cubicBezTo>
                    <a:pt x="32777" y="18295"/>
                    <a:pt x="32583" y="18710"/>
                    <a:pt x="32439" y="19144"/>
                  </a:cubicBezTo>
                  <a:cubicBezTo>
                    <a:pt x="32303" y="19557"/>
                    <a:pt x="32111" y="19949"/>
                    <a:pt x="31988" y="20365"/>
                  </a:cubicBezTo>
                  <a:cubicBezTo>
                    <a:pt x="31927" y="20566"/>
                    <a:pt x="31815" y="20737"/>
                    <a:pt x="31739" y="20930"/>
                  </a:cubicBezTo>
                  <a:cubicBezTo>
                    <a:pt x="31661" y="21138"/>
                    <a:pt x="31597" y="21351"/>
                    <a:pt x="31550" y="21568"/>
                  </a:cubicBezTo>
                  <a:cubicBezTo>
                    <a:pt x="31457" y="21975"/>
                    <a:pt x="31311" y="22360"/>
                    <a:pt x="31132" y="22736"/>
                  </a:cubicBezTo>
                  <a:cubicBezTo>
                    <a:pt x="30956" y="23107"/>
                    <a:pt x="30756" y="23467"/>
                    <a:pt x="30591" y="23843"/>
                  </a:cubicBezTo>
                  <a:cubicBezTo>
                    <a:pt x="30505" y="24036"/>
                    <a:pt x="30482" y="24254"/>
                    <a:pt x="30382" y="24441"/>
                  </a:cubicBezTo>
                  <a:cubicBezTo>
                    <a:pt x="30337" y="24527"/>
                    <a:pt x="30288" y="24612"/>
                    <a:pt x="30255" y="24703"/>
                  </a:cubicBezTo>
                  <a:cubicBezTo>
                    <a:pt x="30218" y="24808"/>
                    <a:pt x="30217" y="24920"/>
                    <a:pt x="30188" y="25025"/>
                  </a:cubicBezTo>
                  <a:cubicBezTo>
                    <a:pt x="30130" y="25234"/>
                    <a:pt x="30030" y="25437"/>
                    <a:pt x="29957" y="25642"/>
                  </a:cubicBezTo>
                  <a:cubicBezTo>
                    <a:pt x="29878" y="25855"/>
                    <a:pt x="29808" y="26073"/>
                    <a:pt x="29732" y="26288"/>
                  </a:cubicBezTo>
                  <a:cubicBezTo>
                    <a:pt x="29661" y="26485"/>
                    <a:pt x="29567" y="26671"/>
                    <a:pt x="29503" y="26870"/>
                  </a:cubicBezTo>
                  <a:cubicBezTo>
                    <a:pt x="29436" y="27079"/>
                    <a:pt x="29424" y="27291"/>
                    <a:pt x="29427" y="27510"/>
                  </a:cubicBezTo>
                  <a:cubicBezTo>
                    <a:pt x="29428" y="27621"/>
                    <a:pt x="29430" y="27733"/>
                    <a:pt x="29432" y="27845"/>
                  </a:cubicBezTo>
                  <a:cubicBezTo>
                    <a:pt x="29434" y="27931"/>
                    <a:pt x="29451" y="28019"/>
                    <a:pt x="29445" y="28106"/>
                  </a:cubicBezTo>
                  <a:cubicBezTo>
                    <a:pt x="29439" y="28185"/>
                    <a:pt x="29390" y="28250"/>
                    <a:pt x="29353" y="28317"/>
                  </a:cubicBezTo>
                  <a:cubicBezTo>
                    <a:pt x="29309" y="28402"/>
                    <a:pt x="29270" y="28489"/>
                    <a:pt x="29235" y="28579"/>
                  </a:cubicBezTo>
                  <a:cubicBezTo>
                    <a:pt x="29203" y="28653"/>
                    <a:pt x="29177" y="28732"/>
                    <a:pt x="29160" y="28811"/>
                  </a:cubicBezTo>
                  <a:cubicBezTo>
                    <a:pt x="29152" y="28852"/>
                    <a:pt x="29139" y="28907"/>
                    <a:pt x="29145" y="28950"/>
                  </a:cubicBezTo>
                  <a:cubicBezTo>
                    <a:pt x="29146" y="28956"/>
                    <a:pt x="29148" y="28962"/>
                    <a:pt x="29150" y="28967"/>
                  </a:cubicBezTo>
                  <a:cubicBezTo>
                    <a:pt x="29142" y="28983"/>
                    <a:pt x="29135" y="29001"/>
                    <a:pt x="29131" y="29019"/>
                  </a:cubicBezTo>
                  <a:cubicBezTo>
                    <a:pt x="29109" y="29206"/>
                    <a:pt x="29298" y="29262"/>
                    <a:pt x="29441" y="29290"/>
                  </a:cubicBezTo>
                  <a:cubicBezTo>
                    <a:pt x="29569" y="29317"/>
                    <a:pt x="29697" y="29333"/>
                    <a:pt x="29827" y="29333"/>
                  </a:cubicBezTo>
                  <a:cubicBezTo>
                    <a:pt x="29875" y="29333"/>
                    <a:pt x="29923" y="29330"/>
                    <a:pt x="29972" y="29326"/>
                  </a:cubicBezTo>
                  <a:cubicBezTo>
                    <a:pt x="30192" y="29305"/>
                    <a:pt x="30407" y="29252"/>
                    <a:pt x="30621" y="29202"/>
                  </a:cubicBezTo>
                  <a:cubicBezTo>
                    <a:pt x="31046" y="29104"/>
                    <a:pt x="31492" y="29109"/>
                    <a:pt x="31901" y="28954"/>
                  </a:cubicBezTo>
                  <a:cubicBezTo>
                    <a:pt x="32096" y="28879"/>
                    <a:pt x="32297" y="28847"/>
                    <a:pt x="32494" y="28781"/>
                  </a:cubicBezTo>
                  <a:cubicBezTo>
                    <a:pt x="32678" y="28719"/>
                    <a:pt x="32854" y="28635"/>
                    <a:pt x="33030" y="28555"/>
                  </a:cubicBezTo>
                  <a:cubicBezTo>
                    <a:pt x="33216" y="28470"/>
                    <a:pt x="33405" y="28413"/>
                    <a:pt x="33595" y="28340"/>
                  </a:cubicBezTo>
                  <a:cubicBezTo>
                    <a:pt x="33794" y="28263"/>
                    <a:pt x="33983" y="28168"/>
                    <a:pt x="34187" y="28101"/>
                  </a:cubicBezTo>
                  <a:cubicBezTo>
                    <a:pt x="34551" y="27980"/>
                    <a:pt x="34921" y="27801"/>
                    <a:pt x="35195" y="27531"/>
                  </a:cubicBezTo>
                  <a:cubicBezTo>
                    <a:pt x="35487" y="27243"/>
                    <a:pt x="35687" y="26894"/>
                    <a:pt x="35825" y="26509"/>
                  </a:cubicBezTo>
                  <a:cubicBezTo>
                    <a:pt x="35898" y="26307"/>
                    <a:pt x="35943" y="26101"/>
                    <a:pt x="36001" y="25894"/>
                  </a:cubicBezTo>
                  <a:cubicBezTo>
                    <a:pt x="36054" y="25702"/>
                    <a:pt x="36170" y="25538"/>
                    <a:pt x="36241" y="25353"/>
                  </a:cubicBezTo>
                  <a:cubicBezTo>
                    <a:pt x="36319" y="25151"/>
                    <a:pt x="36356" y="24934"/>
                    <a:pt x="36423" y="24728"/>
                  </a:cubicBezTo>
                  <a:cubicBezTo>
                    <a:pt x="36492" y="24517"/>
                    <a:pt x="36555" y="24306"/>
                    <a:pt x="36609" y="24091"/>
                  </a:cubicBezTo>
                  <a:cubicBezTo>
                    <a:pt x="36720" y="23637"/>
                    <a:pt x="36847" y="23185"/>
                    <a:pt x="36877" y="22718"/>
                  </a:cubicBezTo>
                  <a:cubicBezTo>
                    <a:pt x="36891" y="22501"/>
                    <a:pt x="36891" y="22284"/>
                    <a:pt x="36892" y="22067"/>
                  </a:cubicBezTo>
                  <a:cubicBezTo>
                    <a:pt x="36892" y="21958"/>
                    <a:pt x="36886" y="21847"/>
                    <a:pt x="36903" y="21739"/>
                  </a:cubicBezTo>
                  <a:cubicBezTo>
                    <a:pt x="36920" y="21633"/>
                    <a:pt x="36947" y="21524"/>
                    <a:pt x="36959" y="21414"/>
                  </a:cubicBezTo>
                  <a:cubicBezTo>
                    <a:pt x="36983" y="21182"/>
                    <a:pt x="36966" y="20942"/>
                    <a:pt x="36962" y="20709"/>
                  </a:cubicBezTo>
                  <a:cubicBezTo>
                    <a:pt x="36958" y="20480"/>
                    <a:pt x="36939" y="20250"/>
                    <a:pt x="36907" y="20023"/>
                  </a:cubicBezTo>
                  <a:cubicBezTo>
                    <a:pt x="36877" y="19794"/>
                    <a:pt x="36834" y="19565"/>
                    <a:pt x="36803" y="19336"/>
                  </a:cubicBezTo>
                  <a:cubicBezTo>
                    <a:pt x="36772" y="19111"/>
                    <a:pt x="36767" y="18885"/>
                    <a:pt x="36767" y="18660"/>
                  </a:cubicBezTo>
                  <a:cubicBezTo>
                    <a:pt x="36766" y="18435"/>
                    <a:pt x="36774" y="18209"/>
                    <a:pt x="36765" y="17985"/>
                  </a:cubicBezTo>
                  <a:cubicBezTo>
                    <a:pt x="36756" y="17764"/>
                    <a:pt x="36722" y="17549"/>
                    <a:pt x="36688" y="17332"/>
                  </a:cubicBezTo>
                  <a:cubicBezTo>
                    <a:pt x="36657" y="17126"/>
                    <a:pt x="36645" y="16920"/>
                    <a:pt x="36634" y="16712"/>
                  </a:cubicBezTo>
                  <a:cubicBezTo>
                    <a:pt x="36621" y="16481"/>
                    <a:pt x="36586" y="16252"/>
                    <a:pt x="36575" y="16021"/>
                  </a:cubicBezTo>
                  <a:cubicBezTo>
                    <a:pt x="36566" y="15819"/>
                    <a:pt x="36585" y="15640"/>
                    <a:pt x="36669" y="15453"/>
                  </a:cubicBezTo>
                  <a:cubicBezTo>
                    <a:pt x="36711" y="15360"/>
                    <a:pt x="36754" y="15270"/>
                    <a:pt x="36785" y="15172"/>
                  </a:cubicBezTo>
                  <a:cubicBezTo>
                    <a:pt x="36808" y="15093"/>
                    <a:pt x="36823" y="15005"/>
                    <a:pt x="36869" y="14934"/>
                  </a:cubicBezTo>
                  <a:cubicBezTo>
                    <a:pt x="36910" y="14869"/>
                    <a:pt x="36980" y="14822"/>
                    <a:pt x="37026" y="14760"/>
                  </a:cubicBezTo>
                  <a:cubicBezTo>
                    <a:pt x="37090" y="14676"/>
                    <a:pt x="37119" y="14578"/>
                    <a:pt x="37157" y="14482"/>
                  </a:cubicBezTo>
                  <a:cubicBezTo>
                    <a:pt x="37183" y="14417"/>
                    <a:pt x="37215" y="14372"/>
                    <a:pt x="37277" y="14340"/>
                  </a:cubicBezTo>
                  <a:cubicBezTo>
                    <a:pt x="37373" y="14288"/>
                    <a:pt x="37449" y="14221"/>
                    <a:pt x="37523" y="14143"/>
                  </a:cubicBezTo>
                  <a:cubicBezTo>
                    <a:pt x="37557" y="14108"/>
                    <a:pt x="37592" y="14064"/>
                    <a:pt x="37631" y="14037"/>
                  </a:cubicBezTo>
                  <a:cubicBezTo>
                    <a:pt x="37660" y="14019"/>
                    <a:pt x="37694" y="14009"/>
                    <a:pt x="37724" y="13993"/>
                  </a:cubicBezTo>
                  <a:cubicBezTo>
                    <a:pt x="37806" y="13945"/>
                    <a:pt x="37852" y="13870"/>
                    <a:pt x="37911" y="13799"/>
                  </a:cubicBezTo>
                  <a:cubicBezTo>
                    <a:pt x="38017" y="13670"/>
                    <a:pt x="38190" y="13673"/>
                    <a:pt x="38330" y="13579"/>
                  </a:cubicBezTo>
                  <a:cubicBezTo>
                    <a:pt x="38490" y="13472"/>
                    <a:pt x="38640" y="13377"/>
                    <a:pt x="38818" y="13299"/>
                  </a:cubicBezTo>
                  <a:cubicBezTo>
                    <a:pt x="38907" y="13259"/>
                    <a:pt x="38998" y="13224"/>
                    <a:pt x="39082" y="13173"/>
                  </a:cubicBezTo>
                  <a:cubicBezTo>
                    <a:pt x="39119" y="13150"/>
                    <a:pt x="39157" y="13120"/>
                    <a:pt x="39198" y="13103"/>
                  </a:cubicBezTo>
                  <a:cubicBezTo>
                    <a:pt x="39236" y="13088"/>
                    <a:pt x="39278" y="13082"/>
                    <a:pt x="39316" y="13072"/>
                  </a:cubicBezTo>
                  <a:cubicBezTo>
                    <a:pt x="39514" y="13019"/>
                    <a:pt x="39691" y="12906"/>
                    <a:pt x="39867" y="12806"/>
                  </a:cubicBezTo>
                  <a:cubicBezTo>
                    <a:pt x="39883" y="12797"/>
                    <a:pt x="39899" y="12789"/>
                    <a:pt x="39915" y="12780"/>
                  </a:cubicBezTo>
                  <a:cubicBezTo>
                    <a:pt x="40334" y="12640"/>
                    <a:pt x="40759" y="12530"/>
                    <a:pt x="41187" y="12414"/>
                  </a:cubicBezTo>
                  <a:cubicBezTo>
                    <a:pt x="41668" y="12282"/>
                    <a:pt x="42121" y="12065"/>
                    <a:pt x="42602" y="11937"/>
                  </a:cubicBezTo>
                  <a:cubicBezTo>
                    <a:pt x="42820" y="11878"/>
                    <a:pt x="43046" y="11853"/>
                    <a:pt x="43268" y="11817"/>
                  </a:cubicBezTo>
                  <a:cubicBezTo>
                    <a:pt x="43537" y="11774"/>
                    <a:pt x="43809" y="11698"/>
                    <a:pt x="44083" y="11694"/>
                  </a:cubicBezTo>
                  <a:cubicBezTo>
                    <a:pt x="44331" y="11690"/>
                    <a:pt x="44573" y="11641"/>
                    <a:pt x="44819" y="11608"/>
                  </a:cubicBezTo>
                  <a:cubicBezTo>
                    <a:pt x="45068" y="11575"/>
                    <a:pt x="45307" y="11568"/>
                    <a:pt x="45556" y="11568"/>
                  </a:cubicBezTo>
                  <a:cubicBezTo>
                    <a:pt x="45574" y="11568"/>
                    <a:pt x="45591" y="11568"/>
                    <a:pt x="45609" y="11568"/>
                  </a:cubicBezTo>
                  <a:cubicBezTo>
                    <a:pt x="45644" y="11568"/>
                    <a:pt x="45679" y="11568"/>
                    <a:pt x="45715" y="11568"/>
                  </a:cubicBezTo>
                  <a:cubicBezTo>
                    <a:pt x="45889" y="11568"/>
                    <a:pt x="46065" y="11566"/>
                    <a:pt x="46240" y="11566"/>
                  </a:cubicBezTo>
                  <a:cubicBezTo>
                    <a:pt x="46554" y="11566"/>
                    <a:pt x="46868" y="11573"/>
                    <a:pt x="47179" y="11612"/>
                  </a:cubicBezTo>
                  <a:cubicBezTo>
                    <a:pt x="47683" y="11674"/>
                    <a:pt x="48189" y="11700"/>
                    <a:pt x="48693" y="11765"/>
                  </a:cubicBezTo>
                  <a:cubicBezTo>
                    <a:pt x="49217" y="11832"/>
                    <a:pt x="49744" y="11855"/>
                    <a:pt x="50271" y="11891"/>
                  </a:cubicBezTo>
                  <a:cubicBezTo>
                    <a:pt x="50770" y="11924"/>
                    <a:pt x="51262" y="12053"/>
                    <a:pt x="51760" y="12065"/>
                  </a:cubicBezTo>
                  <a:cubicBezTo>
                    <a:pt x="52007" y="12070"/>
                    <a:pt x="52248" y="12117"/>
                    <a:pt x="52494" y="12117"/>
                  </a:cubicBezTo>
                  <a:cubicBezTo>
                    <a:pt x="52732" y="12117"/>
                    <a:pt x="52954" y="12172"/>
                    <a:pt x="53191" y="12185"/>
                  </a:cubicBezTo>
                  <a:cubicBezTo>
                    <a:pt x="53229" y="12187"/>
                    <a:pt x="53267" y="12188"/>
                    <a:pt x="53306" y="12188"/>
                  </a:cubicBezTo>
                  <a:cubicBezTo>
                    <a:pt x="53409" y="12188"/>
                    <a:pt x="53512" y="12183"/>
                    <a:pt x="53615" y="12183"/>
                  </a:cubicBezTo>
                  <a:cubicBezTo>
                    <a:pt x="53715" y="12183"/>
                    <a:pt x="53814" y="12188"/>
                    <a:pt x="53913" y="12207"/>
                  </a:cubicBezTo>
                  <a:cubicBezTo>
                    <a:pt x="53948" y="12213"/>
                    <a:pt x="53982" y="12219"/>
                    <a:pt x="54016" y="12224"/>
                  </a:cubicBezTo>
                  <a:cubicBezTo>
                    <a:pt x="54049" y="12253"/>
                    <a:pt x="54090" y="12269"/>
                    <a:pt x="54132" y="12269"/>
                  </a:cubicBezTo>
                  <a:cubicBezTo>
                    <a:pt x="54142" y="12269"/>
                    <a:pt x="54152" y="12268"/>
                    <a:pt x="54162" y="12266"/>
                  </a:cubicBezTo>
                  <a:cubicBezTo>
                    <a:pt x="54203" y="12260"/>
                    <a:pt x="54244" y="12254"/>
                    <a:pt x="54285" y="12249"/>
                  </a:cubicBezTo>
                  <a:cubicBezTo>
                    <a:pt x="54301" y="12249"/>
                    <a:pt x="54316" y="12250"/>
                    <a:pt x="54332" y="12250"/>
                  </a:cubicBezTo>
                  <a:cubicBezTo>
                    <a:pt x="54412" y="12250"/>
                    <a:pt x="54491" y="12245"/>
                    <a:pt x="54570" y="12237"/>
                  </a:cubicBezTo>
                  <a:cubicBezTo>
                    <a:pt x="54808" y="12207"/>
                    <a:pt x="54824" y="11841"/>
                    <a:pt x="54583" y="11841"/>
                  </a:cubicBezTo>
                  <a:cubicBezTo>
                    <a:pt x="54578" y="11841"/>
                    <a:pt x="54573" y="11841"/>
                    <a:pt x="54568" y="11841"/>
                  </a:cubicBezTo>
                  <a:cubicBezTo>
                    <a:pt x="54350" y="11837"/>
                    <a:pt x="54132" y="11818"/>
                    <a:pt x="53916" y="11787"/>
                  </a:cubicBezTo>
                  <a:cubicBezTo>
                    <a:pt x="53826" y="11774"/>
                    <a:pt x="53737" y="11770"/>
                    <a:pt x="53647" y="11770"/>
                  </a:cubicBezTo>
                  <a:cubicBezTo>
                    <a:pt x="53541" y="11770"/>
                    <a:pt x="53434" y="11775"/>
                    <a:pt x="53328" y="11775"/>
                  </a:cubicBezTo>
                  <a:cubicBezTo>
                    <a:pt x="53252" y="11775"/>
                    <a:pt x="53176" y="11773"/>
                    <a:pt x="53100" y="11764"/>
                  </a:cubicBezTo>
                  <a:cubicBezTo>
                    <a:pt x="52640" y="11711"/>
                    <a:pt x="52181" y="11668"/>
                    <a:pt x="51715" y="11654"/>
                  </a:cubicBezTo>
                  <a:cubicBezTo>
                    <a:pt x="51595" y="11650"/>
                    <a:pt x="51474" y="11636"/>
                    <a:pt x="51356" y="11616"/>
                  </a:cubicBezTo>
                  <a:cubicBezTo>
                    <a:pt x="51372" y="11552"/>
                    <a:pt x="51349" y="11478"/>
                    <a:pt x="51286" y="11444"/>
                  </a:cubicBezTo>
                  <a:cubicBezTo>
                    <a:pt x="51221" y="11409"/>
                    <a:pt x="51164" y="11386"/>
                    <a:pt x="51089" y="11378"/>
                  </a:cubicBezTo>
                  <a:cubicBezTo>
                    <a:pt x="51031" y="11373"/>
                    <a:pt x="50972" y="11373"/>
                    <a:pt x="50915" y="11370"/>
                  </a:cubicBezTo>
                  <a:cubicBezTo>
                    <a:pt x="50809" y="11366"/>
                    <a:pt x="50703" y="11352"/>
                    <a:pt x="50599" y="11331"/>
                  </a:cubicBezTo>
                  <a:cubicBezTo>
                    <a:pt x="50517" y="11315"/>
                    <a:pt x="50436" y="11310"/>
                    <a:pt x="50354" y="11310"/>
                  </a:cubicBezTo>
                  <a:cubicBezTo>
                    <a:pt x="50235" y="11310"/>
                    <a:pt x="50116" y="11320"/>
                    <a:pt x="49995" y="11320"/>
                  </a:cubicBezTo>
                  <a:cubicBezTo>
                    <a:pt x="49962" y="11320"/>
                    <a:pt x="49928" y="11320"/>
                    <a:pt x="49894" y="11318"/>
                  </a:cubicBezTo>
                  <a:cubicBezTo>
                    <a:pt x="49799" y="11312"/>
                    <a:pt x="49706" y="11286"/>
                    <a:pt x="49611" y="11269"/>
                  </a:cubicBezTo>
                  <a:cubicBezTo>
                    <a:pt x="49505" y="11251"/>
                    <a:pt x="49404" y="11245"/>
                    <a:pt x="49299" y="11245"/>
                  </a:cubicBezTo>
                  <a:cubicBezTo>
                    <a:pt x="49273" y="11245"/>
                    <a:pt x="49246" y="11246"/>
                    <a:pt x="49218" y="11246"/>
                  </a:cubicBezTo>
                  <a:cubicBezTo>
                    <a:pt x="49156" y="11248"/>
                    <a:pt x="49094" y="11249"/>
                    <a:pt x="49033" y="11249"/>
                  </a:cubicBezTo>
                  <a:cubicBezTo>
                    <a:pt x="48862" y="11249"/>
                    <a:pt x="48694" y="11241"/>
                    <a:pt x="48523" y="11216"/>
                  </a:cubicBezTo>
                  <a:cubicBezTo>
                    <a:pt x="48406" y="11198"/>
                    <a:pt x="48288" y="11179"/>
                    <a:pt x="48170" y="11179"/>
                  </a:cubicBezTo>
                  <a:cubicBezTo>
                    <a:pt x="48088" y="11179"/>
                    <a:pt x="48006" y="11188"/>
                    <a:pt x="47924" y="11188"/>
                  </a:cubicBezTo>
                  <a:cubicBezTo>
                    <a:pt x="47891" y="11188"/>
                    <a:pt x="47858" y="11186"/>
                    <a:pt x="47825" y="11182"/>
                  </a:cubicBezTo>
                  <a:cubicBezTo>
                    <a:pt x="47576" y="11151"/>
                    <a:pt x="47330" y="11115"/>
                    <a:pt x="47081" y="11095"/>
                  </a:cubicBezTo>
                  <a:cubicBezTo>
                    <a:pt x="46707" y="11066"/>
                    <a:pt x="46334" y="11061"/>
                    <a:pt x="45960" y="11061"/>
                  </a:cubicBezTo>
                  <a:cubicBezTo>
                    <a:pt x="45849" y="11061"/>
                    <a:pt x="45738" y="11061"/>
                    <a:pt x="45626" y="11062"/>
                  </a:cubicBezTo>
                  <a:cubicBezTo>
                    <a:pt x="45463" y="11063"/>
                    <a:pt x="45299" y="11067"/>
                    <a:pt x="45136" y="11067"/>
                  </a:cubicBezTo>
                  <a:cubicBezTo>
                    <a:pt x="45096" y="11067"/>
                    <a:pt x="45056" y="11067"/>
                    <a:pt x="45016" y="11066"/>
                  </a:cubicBezTo>
                  <a:cubicBezTo>
                    <a:pt x="45103" y="10983"/>
                    <a:pt x="45019" y="10861"/>
                    <a:pt x="44924" y="10861"/>
                  </a:cubicBezTo>
                  <a:cubicBezTo>
                    <a:pt x="44896" y="10861"/>
                    <a:pt x="44868" y="10871"/>
                    <a:pt x="44843" y="10895"/>
                  </a:cubicBezTo>
                  <a:cubicBezTo>
                    <a:pt x="44841" y="10897"/>
                    <a:pt x="44838" y="10899"/>
                    <a:pt x="44837" y="10902"/>
                  </a:cubicBezTo>
                  <a:lnTo>
                    <a:pt x="44823" y="10906"/>
                  </a:lnTo>
                  <a:cubicBezTo>
                    <a:pt x="44808" y="10909"/>
                    <a:pt x="44794" y="10915"/>
                    <a:pt x="44780" y="10918"/>
                  </a:cubicBezTo>
                  <a:cubicBezTo>
                    <a:pt x="44748" y="10926"/>
                    <a:pt x="44717" y="10930"/>
                    <a:pt x="44685" y="10932"/>
                  </a:cubicBezTo>
                  <a:cubicBezTo>
                    <a:pt x="44660" y="10933"/>
                    <a:pt x="44635" y="10934"/>
                    <a:pt x="44610" y="10934"/>
                  </a:cubicBezTo>
                  <a:cubicBezTo>
                    <a:pt x="44555" y="10934"/>
                    <a:pt x="44501" y="10932"/>
                    <a:pt x="44445" y="10932"/>
                  </a:cubicBezTo>
                  <a:cubicBezTo>
                    <a:pt x="44433" y="10932"/>
                    <a:pt x="44421" y="10932"/>
                    <a:pt x="44409" y="10932"/>
                  </a:cubicBezTo>
                  <a:cubicBezTo>
                    <a:pt x="44182" y="10936"/>
                    <a:pt x="43963" y="10990"/>
                    <a:pt x="43743" y="11040"/>
                  </a:cubicBezTo>
                  <a:cubicBezTo>
                    <a:pt x="43493" y="11098"/>
                    <a:pt x="43245" y="11150"/>
                    <a:pt x="42998" y="11223"/>
                  </a:cubicBezTo>
                  <a:cubicBezTo>
                    <a:pt x="42752" y="11298"/>
                    <a:pt x="42509" y="11378"/>
                    <a:pt x="42266" y="11458"/>
                  </a:cubicBezTo>
                  <a:cubicBezTo>
                    <a:pt x="42148" y="11497"/>
                    <a:pt x="42034" y="11546"/>
                    <a:pt x="41925" y="11606"/>
                  </a:cubicBezTo>
                  <a:cubicBezTo>
                    <a:pt x="41849" y="11647"/>
                    <a:pt x="41772" y="11694"/>
                    <a:pt x="41692" y="11728"/>
                  </a:cubicBezTo>
                  <a:cubicBezTo>
                    <a:pt x="41492" y="11726"/>
                    <a:pt x="41298" y="11702"/>
                    <a:pt x="41112" y="11607"/>
                  </a:cubicBezTo>
                  <a:cubicBezTo>
                    <a:pt x="40926" y="11510"/>
                    <a:pt x="40759" y="11383"/>
                    <a:pt x="40611" y="11237"/>
                  </a:cubicBezTo>
                  <a:cubicBezTo>
                    <a:pt x="40433" y="11063"/>
                    <a:pt x="40280" y="10866"/>
                    <a:pt x="40110" y="10686"/>
                  </a:cubicBezTo>
                  <a:cubicBezTo>
                    <a:pt x="40029" y="10600"/>
                    <a:pt x="39938" y="10523"/>
                    <a:pt x="39855" y="10439"/>
                  </a:cubicBezTo>
                  <a:cubicBezTo>
                    <a:pt x="39772" y="10357"/>
                    <a:pt x="39725" y="10263"/>
                    <a:pt x="39662" y="10168"/>
                  </a:cubicBezTo>
                  <a:cubicBezTo>
                    <a:pt x="39537" y="9979"/>
                    <a:pt x="39329" y="9873"/>
                    <a:pt x="39207" y="9685"/>
                  </a:cubicBezTo>
                  <a:cubicBezTo>
                    <a:pt x="39081" y="9491"/>
                    <a:pt x="38956" y="9311"/>
                    <a:pt x="38800" y="9138"/>
                  </a:cubicBezTo>
                  <a:cubicBezTo>
                    <a:pt x="38639" y="8959"/>
                    <a:pt x="38485" y="8772"/>
                    <a:pt x="38318" y="8601"/>
                  </a:cubicBezTo>
                  <a:cubicBezTo>
                    <a:pt x="38141" y="8418"/>
                    <a:pt x="37931" y="8258"/>
                    <a:pt x="37774" y="8059"/>
                  </a:cubicBezTo>
                  <a:cubicBezTo>
                    <a:pt x="37631" y="7881"/>
                    <a:pt x="37519" y="7688"/>
                    <a:pt x="37365" y="7518"/>
                  </a:cubicBezTo>
                  <a:cubicBezTo>
                    <a:pt x="37216" y="7355"/>
                    <a:pt x="37100" y="7167"/>
                    <a:pt x="36978" y="6985"/>
                  </a:cubicBezTo>
                  <a:cubicBezTo>
                    <a:pt x="36855" y="6802"/>
                    <a:pt x="36724" y="6617"/>
                    <a:pt x="36566" y="6461"/>
                  </a:cubicBezTo>
                  <a:cubicBezTo>
                    <a:pt x="36400" y="6297"/>
                    <a:pt x="36195" y="6188"/>
                    <a:pt x="36003" y="6058"/>
                  </a:cubicBezTo>
                  <a:cubicBezTo>
                    <a:pt x="35600" y="5783"/>
                    <a:pt x="35168" y="5562"/>
                    <a:pt x="34774" y="5273"/>
                  </a:cubicBezTo>
                  <a:cubicBezTo>
                    <a:pt x="34564" y="5119"/>
                    <a:pt x="34361" y="4955"/>
                    <a:pt x="34160" y="4789"/>
                  </a:cubicBezTo>
                  <a:cubicBezTo>
                    <a:pt x="33973" y="4637"/>
                    <a:pt x="33793" y="4475"/>
                    <a:pt x="33585" y="4351"/>
                  </a:cubicBezTo>
                  <a:cubicBezTo>
                    <a:pt x="33386" y="4234"/>
                    <a:pt x="33173" y="4144"/>
                    <a:pt x="32965" y="4042"/>
                  </a:cubicBezTo>
                  <a:cubicBezTo>
                    <a:pt x="32741" y="3933"/>
                    <a:pt x="32525" y="3832"/>
                    <a:pt x="32292" y="3744"/>
                  </a:cubicBezTo>
                  <a:cubicBezTo>
                    <a:pt x="32054" y="3655"/>
                    <a:pt x="31832" y="3517"/>
                    <a:pt x="31602" y="3407"/>
                  </a:cubicBezTo>
                  <a:cubicBezTo>
                    <a:pt x="31363" y="3292"/>
                    <a:pt x="31120" y="3185"/>
                    <a:pt x="30879" y="3075"/>
                  </a:cubicBezTo>
                  <a:cubicBezTo>
                    <a:pt x="30414" y="2863"/>
                    <a:pt x="29941" y="2707"/>
                    <a:pt x="29449" y="2568"/>
                  </a:cubicBezTo>
                  <a:cubicBezTo>
                    <a:pt x="28965" y="2431"/>
                    <a:pt x="28467" y="2349"/>
                    <a:pt x="27974" y="2248"/>
                  </a:cubicBezTo>
                  <a:cubicBezTo>
                    <a:pt x="27748" y="2201"/>
                    <a:pt x="27517" y="2167"/>
                    <a:pt x="27303" y="2078"/>
                  </a:cubicBezTo>
                  <a:cubicBezTo>
                    <a:pt x="27079" y="1984"/>
                    <a:pt x="26856" y="1895"/>
                    <a:pt x="26625" y="1821"/>
                  </a:cubicBezTo>
                  <a:cubicBezTo>
                    <a:pt x="26133" y="1662"/>
                    <a:pt x="25646" y="1524"/>
                    <a:pt x="25134" y="1454"/>
                  </a:cubicBezTo>
                  <a:cubicBezTo>
                    <a:pt x="24626" y="1384"/>
                    <a:pt x="24115" y="1361"/>
                    <a:pt x="23606" y="1310"/>
                  </a:cubicBezTo>
                  <a:cubicBezTo>
                    <a:pt x="23083" y="1256"/>
                    <a:pt x="22567" y="1158"/>
                    <a:pt x="22048" y="1075"/>
                  </a:cubicBezTo>
                  <a:cubicBezTo>
                    <a:pt x="21004" y="908"/>
                    <a:pt x="19944" y="839"/>
                    <a:pt x="18907" y="627"/>
                  </a:cubicBezTo>
                  <a:cubicBezTo>
                    <a:pt x="18399" y="523"/>
                    <a:pt x="17898" y="382"/>
                    <a:pt x="17388" y="288"/>
                  </a:cubicBezTo>
                  <a:cubicBezTo>
                    <a:pt x="17126" y="240"/>
                    <a:pt x="16862" y="204"/>
                    <a:pt x="16599" y="167"/>
                  </a:cubicBezTo>
                  <a:cubicBezTo>
                    <a:pt x="16370" y="135"/>
                    <a:pt x="16127" y="117"/>
                    <a:pt x="15904" y="52"/>
                  </a:cubicBezTo>
                  <a:cubicBezTo>
                    <a:pt x="15820" y="27"/>
                    <a:pt x="15729" y="0"/>
                    <a:pt x="15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>
            <a:spLocks noGrp="1"/>
          </p:cNvSpPr>
          <p:nvPr>
            <p:ph type="title"/>
          </p:nvPr>
        </p:nvSpPr>
        <p:spPr>
          <a:xfrm>
            <a:off x="2347950" y="832963"/>
            <a:ext cx="44481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5"/>
          <p:cNvSpPr txBox="1">
            <a:spLocks noGrp="1"/>
          </p:cNvSpPr>
          <p:nvPr>
            <p:ph type="subTitle" idx="1"/>
          </p:nvPr>
        </p:nvSpPr>
        <p:spPr>
          <a:xfrm>
            <a:off x="2347950" y="1765737"/>
            <a:ext cx="4448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2099100" y="353623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59" name="Google Shape;359;p25"/>
          <p:cNvGrpSpPr/>
          <p:nvPr/>
        </p:nvGrpSpPr>
        <p:grpSpPr>
          <a:xfrm>
            <a:off x="-178404" y="-164059"/>
            <a:ext cx="2444037" cy="1249438"/>
            <a:chOff x="6555850" y="2276550"/>
            <a:chExt cx="1553150" cy="794000"/>
          </a:xfrm>
        </p:grpSpPr>
        <p:sp>
          <p:nvSpPr>
            <p:cNvPr id="360" name="Google Shape;360;p25"/>
            <p:cNvSpPr/>
            <p:nvPr/>
          </p:nvSpPr>
          <p:spPr>
            <a:xfrm>
              <a:off x="6589425" y="2355475"/>
              <a:ext cx="1516250" cy="715075"/>
            </a:xfrm>
            <a:custGeom>
              <a:avLst/>
              <a:gdLst/>
              <a:ahLst/>
              <a:cxnLst/>
              <a:rect l="l" t="t" r="r" b="b"/>
              <a:pathLst>
                <a:path w="60650" h="28603" extrusionOk="0">
                  <a:moveTo>
                    <a:pt x="1122" y="0"/>
                  </a:moveTo>
                  <a:lnTo>
                    <a:pt x="1170" y="10"/>
                  </a:lnTo>
                  <a:cubicBezTo>
                    <a:pt x="552" y="3930"/>
                    <a:pt x="0" y="8217"/>
                    <a:pt x="2023" y="11631"/>
                  </a:cubicBezTo>
                  <a:cubicBezTo>
                    <a:pt x="3174" y="13574"/>
                    <a:pt x="5036" y="14984"/>
                    <a:pt x="6943" y="16193"/>
                  </a:cubicBezTo>
                  <a:cubicBezTo>
                    <a:pt x="10335" y="18345"/>
                    <a:pt x="14002" y="20018"/>
                    <a:pt x="17657" y="21684"/>
                  </a:cubicBezTo>
                  <a:cubicBezTo>
                    <a:pt x="25166" y="25107"/>
                    <a:pt x="33112" y="28602"/>
                    <a:pt x="41248" y="28602"/>
                  </a:cubicBezTo>
                  <a:cubicBezTo>
                    <a:pt x="42394" y="28602"/>
                    <a:pt x="43544" y="28533"/>
                    <a:pt x="44697" y="28384"/>
                  </a:cubicBezTo>
                  <a:cubicBezTo>
                    <a:pt x="46392" y="28165"/>
                    <a:pt x="48102" y="27760"/>
                    <a:pt x="49539" y="26834"/>
                  </a:cubicBezTo>
                  <a:cubicBezTo>
                    <a:pt x="50729" y="26068"/>
                    <a:pt x="51676" y="24982"/>
                    <a:pt x="52545" y="23864"/>
                  </a:cubicBezTo>
                  <a:cubicBezTo>
                    <a:pt x="55265" y="20365"/>
                    <a:pt x="57381" y="16436"/>
                    <a:pt x="58806" y="12238"/>
                  </a:cubicBezTo>
                  <a:cubicBezTo>
                    <a:pt x="60112" y="8388"/>
                    <a:pt x="60649" y="3668"/>
                    <a:pt x="57908" y="667"/>
                  </a:cubicBezTo>
                  <a:cubicBezTo>
                    <a:pt x="57690" y="429"/>
                    <a:pt x="57455" y="205"/>
                    <a:pt x="57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6555850" y="2276550"/>
              <a:ext cx="1553150" cy="788525"/>
            </a:xfrm>
            <a:custGeom>
              <a:avLst/>
              <a:gdLst/>
              <a:ahLst/>
              <a:cxnLst/>
              <a:rect l="l" t="t" r="r" b="b"/>
              <a:pathLst>
                <a:path w="62126" h="31541" extrusionOk="0">
                  <a:moveTo>
                    <a:pt x="12631" y="2310"/>
                  </a:moveTo>
                  <a:cubicBezTo>
                    <a:pt x="12656" y="2310"/>
                    <a:pt x="12681" y="2310"/>
                    <a:pt x="12706" y="2310"/>
                  </a:cubicBezTo>
                  <a:cubicBezTo>
                    <a:pt x="12706" y="2313"/>
                    <a:pt x="12705" y="2314"/>
                    <a:pt x="12704" y="2316"/>
                  </a:cubicBezTo>
                  <a:lnTo>
                    <a:pt x="12694" y="2366"/>
                  </a:lnTo>
                  <a:cubicBezTo>
                    <a:pt x="12500" y="2386"/>
                    <a:pt x="12311" y="2408"/>
                    <a:pt x="12143" y="2511"/>
                  </a:cubicBezTo>
                  <a:cubicBezTo>
                    <a:pt x="12107" y="2510"/>
                    <a:pt x="12072" y="2510"/>
                    <a:pt x="12036" y="2510"/>
                  </a:cubicBezTo>
                  <a:cubicBezTo>
                    <a:pt x="11762" y="2510"/>
                    <a:pt x="11490" y="2521"/>
                    <a:pt x="11220" y="2557"/>
                  </a:cubicBezTo>
                  <a:cubicBezTo>
                    <a:pt x="10982" y="2587"/>
                    <a:pt x="10745" y="2620"/>
                    <a:pt x="10509" y="2652"/>
                  </a:cubicBezTo>
                  <a:cubicBezTo>
                    <a:pt x="10933" y="2519"/>
                    <a:pt x="11366" y="2411"/>
                    <a:pt x="11804" y="2358"/>
                  </a:cubicBezTo>
                  <a:lnTo>
                    <a:pt x="11805" y="2358"/>
                  </a:lnTo>
                  <a:cubicBezTo>
                    <a:pt x="12079" y="2326"/>
                    <a:pt x="12355" y="2310"/>
                    <a:pt x="12631" y="2310"/>
                  </a:cubicBezTo>
                  <a:close/>
                  <a:moveTo>
                    <a:pt x="42422" y="346"/>
                  </a:moveTo>
                  <a:cubicBezTo>
                    <a:pt x="42565" y="346"/>
                    <a:pt x="42707" y="350"/>
                    <a:pt x="42848" y="359"/>
                  </a:cubicBezTo>
                  <a:cubicBezTo>
                    <a:pt x="43242" y="386"/>
                    <a:pt x="43626" y="478"/>
                    <a:pt x="44015" y="528"/>
                  </a:cubicBezTo>
                  <a:cubicBezTo>
                    <a:pt x="44210" y="553"/>
                    <a:pt x="44404" y="561"/>
                    <a:pt x="44597" y="561"/>
                  </a:cubicBezTo>
                  <a:cubicBezTo>
                    <a:pt x="44788" y="561"/>
                    <a:pt x="44979" y="553"/>
                    <a:pt x="45171" y="547"/>
                  </a:cubicBezTo>
                  <a:cubicBezTo>
                    <a:pt x="45220" y="545"/>
                    <a:pt x="45268" y="545"/>
                    <a:pt x="45315" y="545"/>
                  </a:cubicBezTo>
                  <a:cubicBezTo>
                    <a:pt x="45699" y="545"/>
                    <a:pt x="46068" y="594"/>
                    <a:pt x="46449" y="656"/>
                  </a:cubicBezTo>
                  <a:cubicBezTo>
                    <a:pt x="46825" y="717"/>
                    <a:pt x="47196" y="736"/>
                    <a:pt x="47567" y="736"/>
                  </a:cubicBezTo>
                  <a:cubicBezTo>
                    <a:pt x="47918" y="736"/>
                    <a:pt x="48269" y="719"/>
                    <a:pt x="48627" y="705"/>
                  </a:cubicBezTo>
                  <a:cubicBezTo>
                    <a:pt x="48819" y="697"/>
                    <a:pt x="49012" y="692"/>
                    <a:pt x="49205" y="692"/>
                  </a:cubicBezTo>
                  <a:cubicBezTo>
                    <a:pt x="49379" y="692"/>
                    <a:pt x="49552" y="696"/>
                    <a:pt x="49725" y="708"/>
                  </a:cubicBezTo>
                  <a:cubicBezTo>
                    <a:pt x="50138" y="736"/>
                    <a:pt x="50539" y="833"/>
                    <a:pt x="50948" y="885"/>
                  </a:cubicBezTo>
                  <a:cubicBezTo>
                    <a:pt x="51381" y="941"/>
                    <a:pt x="51817" y="973"/>
                    <a:pt x="52248" y="1041"/>
                  </a:cubicBezTo>
                  <a:cubicBezTo>
                    <a:pt x="52672" y="1108"/>
                    <a:pt x="53116" y="1102"/>
                    <a:pt x="53533" y="1185"/>
                  </a:cubicBezTo>
                  <a:cubicBezTo>
                    <a:pt x="53885" y="1255"/>
                    <a:pt x="54213" y="1410"/>
                    <a:pt x="54562" y="1492"/>
                  </a:cubicBezTo>
                  <a:cubicBezTo>
                    <a:pt x="54944" y="1581"/>
                    <a:pt x="55347" y="1607"/>
                    <a:pt x="55736" y="1650"/>
                  </a:cubicBezTo>
                  <a:cubicBezTo>
                    <a:pt x="56257" y="1709"/>
                    <a:pt x="56795" y="1775"/>
                    <a:pt x="57317" y="1888"/>
                  </a:cubicBezTo>
                  <a:cubicBezTo>
                    <a:pt x="56987" y="1931"/>
                    <a:pt x="56641" y="2096"/>
                    <a:pt x="56355" y="2156"/>
                  </a:cubicBezTo>
                  <a:cubicBezTo>
                    <a:pt x="56231" y="2183"/>
                    <a:pt x="56106" y="2188"/>
                    <a:pt x="55980" y="2188"/>
                  </a:cubicBezTo>
                  <a:cubicBezTo>
                    <a:pt x="55908" y="2188"/>
                    <a:pt x="55836" y="2186"/>
                    <a:pt x="55763" y="2186"/>
                  </a:cubicBezTo>
                  <a:cubicBezTo>
                    <a:pt x="55646" y="2186"/>
                    <a:pt x="55529" y="2190"/>
                    <a:pt x="55413" y="2212"/>
                  </a:cubicBezTo>
                  <a:cubicBezTo>
                    <a:pt x="55227" y="2247"/>
                    <a:pt x="55048" y="2305"/>
                    <a:pt x="54863" y="2336"/>
                  </a:cubicBezTo>
                  <a:cubicBezTo>
                    <a:pt x="54660" y="2368"/>
                    <a:pt x="54455" y="2365"/>
                    <a:pt x="54253" y="2398"/>
                  </a:cubicBezTo>
                  <a:cubicBezTo>
                    <a:pt x="53923" y="2453"/>
                    <a:pt x="53608" y="2570"/>
                    <a:pt x="53289" y="2663"/>
                  </a:cubicBezTo>
                  <a:cubicBezTo>
                    <a:pt x="52860" y="2787"/>
                    <a:pt x="52441" y="2731"/>
                    <a:pt x="52006" y="2790"/>
                  </a:cubicBezTo>
                  <a:cubicBezTo>
                    <a:pt x="51637" y="2841"/>
                    <a:pt x="51278" y="2928"/>
                    <a:pt x="50904" y="2949"/>
                  </a:cubicBezTo>
                  <a:cubicBezTo>
                    <a:pt x="50442" y="2975"/>
                    <a:pt x="49976" y="2962"/>
                    <a:pt x="49513" y="2972"/>
                  </a:cubicBezTo>
                  <a:cubicBezTo>
                    <a:pt x="49397" y="2974"/>
                    <a:pt x="49281" y="2976"/>
                    <a:pt x="49166" y="2976"/>
                  </a:cubicBezTo>
                  <a:cubicBezTo>
                    <a:pt x="48432" y="2976"/>
                    <a:pt x="47715" y="2922"/>
                    <a:pt x="46982" y="2825"/>
                  </a:cubicBezTo>
                  <a:cubicBezTo>
                    <a:pt x="46592" y="2773"/>
                    <a:pt x="46201" y="2729"/>
                    <a:pt x="45807" y="2729"/>
                  </a:cubicBezTo>
                  <a:cubicBezTo>
                    <a:pt x="45803" y="2729"/>
                    <a:pt x="45798" y="2729"/>
                    <a:pt x="45794" y="2729"/>
                  </a:cubicBezTo>
                  <a:cubicBezTo>
                    <a:pt x="45391" y="2731"/>
                    <a:pt x="45037" y="2812"/>
                    <a:pt x="44650" y="2906"/>
                  </a:cubicBezTo>
                  <a:cubicBezTo>
                    <a:pt x="44435" y="2957"/>
                    <a:pt x="44217" y="2970"/>
                    <a:pt x="43997" y="2970"/>
                  </a:cubicBezTo>
                  <a:cubicBezTo>
                    <a:pt x="43811" y="2970"/>
                    <a:pt x="43625" y="2961"/>
                    <a:pt x="43438" y="2958"/>
                  </a:cubicBezTo>
                  <a:cubicBezTo>
                    <a:pt x="43254" y="2955"/>
                    <a:pt x="43070" y="2954"/>
                    <a:pt x="42886" y="2954"/>
                  </a:cubicBezTo>
                  <a:cubicBezTo>
                    <a:pt x="42605" y="2954"/>
                    <a:pt x="42324" y="2956"/>
                    <a:pt x="42043" y="2957"/>
                  </a:cubicBezTo>
                  <a:lnTo>
                    <a:pt x="39357" y="2957"/>
                  </a:lnTo>
                  <a:lnTo>
                    <a:pt x="33983" y="2955"/>
                  </a:lnTo>
                  <a:cubicBezTo>
                    <a:pt x="32267" y="2955"/>
                    <a:pt x="30553" y="3023"/>
                    <a:pt x="28837" y="3028"/>
                  </a:cubicBezTo>
                  <a:cubicBezTo>
                    <a:pt x="28770" y="3028"/>
                    <a:pt x="28702" y="3029"/>
                    <a:pt x="28635" y="3029"/>
                  </a:cubicBezTo>
                  <a:cubicBezTo>
                    <a:pt x="27849" y="3029"/>
                    <a:pt x="27063" y="3011"/>
                    <a:pt x="26279" y="2957"/>
                  </a:cubicBezTo>
                  <a:cubicBezTo>
                    <a:pt x="25453" y="2899"/>
                    <a:pt x="24637" y="2744"/>
                    <a:pt x="23812" y="2696"/>
                  </a:cubicBezTo>
                  <a:cubicBezTo>
                    <a:pt x="23559" y="2681"/>
                    <a:pt x="23305" y="2675"/>
                    <a:pt x="23051" y="2675"/>
                  </a:cubicBezTo>
                  <a:cubicBezTo>
                    <a:pt x="22461" y="2675"/>
                    <a:pt x="21871" y="2707"/>
                    <a:pt x="21282" y="2731"/>
                  </a:cubicBezTo>
                  <a:cubicBezTo>
                    <a:pt x="20897" y="2745"/>
                    <a:pt x="20513" y="2749"/>
                    <a:pt x="20129" y="2757"/>
                  </a:cubicBezTo>
                  <a:cubicBezTo>
                    <a:pt x="19915" y="2760"/>
                    <a:pt x="19702" y="2770"/>
                    <a:pt x="19489" y="2770"/>
                  </a:cubicBezTo>
                  <a:cubicBezTo>
                    <a:pt x="19266" y="2770"/>
                    <a:pt x="19043" y="2759"/>
                    <a:pt x="18820" y="2717"/>
                  </a:cubicBezTo>
                  <a:cubicBezTo>
                    <a:pt x="18472" y="2652"/>
                    <a:pt x="18134" y="2566"/>
                    <a:pt x="17779" y="2551"/>
                  </a:cubicBezTo>
                  <a:cubicBezTo>
                    <a:pt x="17612" y="2545"/>
                    <a:pt x="17444" y="2542"/>
                    <a:pt x="17277" y="2542"/>
                  </a:cubicBezTo>
                  <a:cubicBezTo>
                    <a:pt x="16982" y="2542"/>
                    <a:pt x="16686" y="2549"/>
                    <a:pt x="16392" y="2551"/>
                  </a:cubicBezTo>
                  <a:cubicBezTo>
                    <a:pt x="15943" y="2556"/>
                    <a:pt x="15495" y="2557"/>
                    <a:pt x="15046" y="2557"/>
                  </a:cubicBezTo>
                  <a:cubicBezTo>
                    <a:pt x="14597" y="2557"/>
                    <a:pt x="14149" y="2556"/>
                    <a:pt x="13700" y="2556"/>
                  </a:cubicBezTo>
                  <a:cubicBezTo>
                    <a:pt x="13475" y="2556"/>
                    <a:pt x="13249" y="2547"/>
                    <a:pt x="13021" y="2538"/>
                  </a:cubicBezTo>
                  <a:lnTo>
                    <a:pt x="13048" y="2410"/>
                  </a:lnTo>
                  <a:cubicBezTo>
                    <a:pt x="13054" y="2379"/>
                    <a:pt x="13052" y="2346"/>
                    <a:pt x="13042" y="2316"/>
                  </a:cubicBezTo>
                  <a:lnTo>
                    <a:pt x="13042" y="2316"/>
                  </a:lnTo>
                  <a:cubicBezTo>
                    <a:pt x="13420" y="2327"/>
                    <a:pt x="13797" y="2349"/>
                    <a:pt x="14173" y="2360"/>
                  </a:cubicBezTo>
                  <a:cubicBezTo>
                    <a:pt x="14234" y="2361"/>
                    <a:pt x="14295" y="2362"/>
                    <a:pt x="14355" y="2362"/>
                  </a:cubicBezTo>
                  <a:cubicBezTo>
                    <a:pt x="15075" y="2362"/>
                    <a:pt x="15775" y="2246"/>
                    <a:pt x="16483" y="2113"/>
                  </a:cubicBezTo>
                  <a:cubicBezTo>
                    <a:pt x="17326" y="1955"/>
                    <a:pt x="18178" y="1879"/>
                    <a:pt x="19031" y="1806"/>
                  </a:cubicBezTo>
                  <a:cubicBezTo>
                    <a:pt x="20719" y="1664"/>
                    <a:pt x="22389" y="1374"/>
                    <a:pt x="24076" y="1231"/>
                  </a:cubicBezTo>
                  <a:cubicBezTo>
                    <a:pt x="24648" y="1183"/>
                    <a:pt x="25221" y="1172"/>
                    <a:pt x="25795" y="1172"/>
                  </a:cubicBezTo>
                  <a:cubicBezTo>
                    <a:pt x="26260" y="1172"/>
                    <a:pt x="26726" y="1179"/>
                    <a:pt x="27191" y="1179"/>
                  </a:cubicBezTo>
                  <a:cubicBezTo>
                    <a:pt x="27843" y="1179"/>
                    <a:pt x="28493" y="1165"/>
                    <a:pt x="29141" y="1098"/>
                  </a:cubicBezTo>
                  <a:cubicBezTo>
                    <a:pt x="30801" y="927"/>
                    <a:pt x="32449" y="667"/>
                    <a:pt x="34113" y="527"/>
                  </a:cubicBezTo>
                  <a:cubicBezTo>
                    <a:pt x="35800" y="383"/>
                    <a:pt x="37483" y="364"/>
                    <a:pt x="39174" y="361"/>
                  </a:cubicBezTo>
                  <a:cubicBezTo>
                    <a:pt x="40002" y="359"/>
                    <a:pt x="40830" y="358"/>
                    <a:pt x="41658" y="357"/>
                  </a:cubicBezTo>
                  <a:cubicBezTo>
                    <a:pt x="41911" y="357"/>
                    <a:pt x="42167" y="346"/>
                    <a:pt x="42422" y="346"/>
                  </a:cubicBezTo>
                  <a:close/>
                  <a:moveTo>
                    <a:pt x="57604" y="2317"/>
                  </a:moveTo>
                  <a:cubicBezTo>
                    <a:pt x="57647" y="2333"/>
                    <a:pt x="57685" y="2360"/>
                    <a:pt x="57714" y="2394"/>
                  </a:cubicBezTo>
                  <a:cubicBezTo>
                    <a:pt x="57850" y="2558"/>
                    <a:pt x="57892" y="2866"/>
                    <a:pt x="57936" y="3066"/>
                  </a:cubicBezTo>
                  <a:cubicBezTo>
                    <a:pt x="58059" y="3614"/>
                    <a:pt x="58152" y="4172"/>
                    <a:pt x="58260" y="4723"/>
                  </a:cubicBezTo>
                  <a:cubicBezTo>
                    <a:pt x="58425" y="5556"/>
                    <a:pt x="58542" y="6398"/>
                    <a:pt x="58610" y="7245"/>
                  </a:cubicBezTo>
                  <a:cubicBezTo>
                    <a:pt x="58674" y="8064"/>
                    <a:pt x="58643" y="8888"/>
                    <a:pt x="58717" y="9705"/>
                  </a:cubicBezTo>
                  <a:cubicBezTo>
                    <a:pt x="58723" y="9779"/>
                    <a:pt x="58730" y="9853"/>
                    <a:pt x="58738" y="9926"/>
                  </a:cubicBezTo>
                  <a:cubicBezTo>
                    <a:pt x="58697" y="9585"/>
                    <a:pt x="58644" y="9244"/>
                    <a:pt x="58573" y="8907"/>
                  </a:cubicBezTo>
                  <a:lnTo>
                    <a:pt x="58574" y="8907"/>
                  </a:lnTo>
                  <a:cubicBezTo>
                    <a:pt x="58410" y="8124"/>
                    <a:pt x="58166" y="7361"/>
                    <a:pt x="58019" y="6575"/>
                  </a:cubicBezTo>
                  <a:cubicBezTo>
                    <a:pt x="57869" y="5766"/>
                    <a:pt x="57639" y="4968"/>
                    <a:pt x="57592" y="4144"/>
                  </a:cubicBezTo>
                  <a:cubicBezTo>
                    <a:pt x="57558" y="3535"/>
                    <a:pt x="57587" y="2926"/>
                    <a:pt x="57604" y="2317"/>
                  </a:cubicBezTo>
                  <a:close/>
                  <a:moveTo>
                    <a:pt x="58799" y="10563"/>
                  </a:moveTo>
                  <a:lnTo>
                    <a:pt x="58799" y="10563"/>
                  </a:lnTo>
                  <a:cubicBezTo>
                    <a:pt x="58848" y="11068"/>
                    <a:pt x="58889" y="11573"/>
                    <a:pt x="58890" y="12086"/>
                  </a:cubicBezTo>
                  <a:cubicBezTo>
                    <a:pt x="58891" y="12953"/>
                    <a:pt x="58896" y="13828"/>
                    <a:pt x="58851" y="14695"/>
                  </a:cubicBezTo>
                  <a:cubicBezTo>
                    <a:pt x="58843" y="14845"/>
                    <a:pt x="58833" y="14995"/>
                    <a:pt x="58821" y="15144"/>
                  </a:cubicBezTo>
                  <a:cubicBezTo>
                    <a:pt x="58899" y="13857"/>
                    <a:pt x="58889" y="12558"/>
                    <a:pt x="58840" y="11277"/>
                  </a:cubicBezTo>
                  <a:cubicBezTo>
                    <a:pt x="58831" y="11039"/>
                    <a:pt x="58817" y="10801"/>
                    <a:pt x="58799" y="10563"/>
                  </a:cubicBezTo>
                  <a:close/>
                  <a:moveTo>
                    <a:pt x="57963" y="2062"/>
                  </a:moveTo>
                  <a:lnTo>
                    <a:pt x="57963" y="2062"/>
                  </a:lnTo>
                  <a:cubicBezTo>
                    <a:pt x="57987" y="2069"/>
                    <a:pt x="58011" y="2076"/>
                    <a:pt x="58035" y="2084"/>
                  </a:cubicBezTo>
                  <a:cubicBezTo>
                    <a:pt x="58395" y="2206"/>
                    <a:pt x="58699" y="2398"/>
                    <a:pt x="58971" y="2663"/>
                  </a:cubicBezTo>
                  <a:cubicBezTo>
                    <a:pt x="59198" y="2884"/>
                    <a:pt x="59417" y="3060"/>
                    <a:pt x="59721" y="3162"/>
                  </a:cubicBezTo>
                  <a:cubicBezTo>
                    <a:pt x="60097" y="3289"/>
                    <a:pt x="60456" y="3337"/>
                    <a:pt x="60749" y="3635"/>
                  </a:cubicBezTo>
                  <a:cubicBezTo>
                    <a:pt x="60958" y="3847"/>
                    <a:pt x="61045" y="4106"/>
                    <a:pt x="61099" y="4394"/>
                  </a:cubicBezTo>
                  <a:cubicBezTo>
                    <a:pt x="61372" y="5829"/>
                    <a:pt x="61783" y="7275"/>
                    <a:pt x="61741" y="8749"/>
                  </a:cubicBezTo>
                  <a:cubicBezTo>
                    <a:pt x="61718" y="9543"/>
                    <a:pt x="61493" y="10301"/>
                    <a:pt x="61331" y="11073"/>
                  </a:cubicBezTo>
                  <a:cubicBezTo>
                    <a:pt x="61255" y="11439"/>
                    <a:pt x="61151" y="11755"/>
                    <a:pt x="60941" y="12069"/>
                  </a:cubicBezTo>
                  <a:cubicBezTo>
                    <a:pt x="60748" y="12358"/>
                    <a:pt x="60527" y="12625"/>
                    <a:pt x="60349" y="12925"/>
                  </a:cubicBezTo>
                  <a:cubicBezTo>
                    <a:pt x="60155" y="13249"/>
                    <a:pt x="59995" y="13592"/>
                    <a:pt x="59847" y="13938"/>
                  </a:cubicBezTo>
                  <a:cubicBezTo>
                    <a:pt x="59694" y="14298"/>
                    <a:pt x="59507" y="14628"/>
                    <a:pt x="59333" y="14976"/>
                  </a:cubicBezTo>
                  <a:cubicBezTo>
                    <a:pt x="59295" y="15049"/>
                    <a:pt x="59262" y="15123"/>
                    <a:pt x="59230" y="15199"/>
                  </a:cubicBezTo>
                  <a:cubicBezTo>
                    <a:pt x="59364" y="13511"/>
                    <a:pt x="59355" y="11778"/>
                    <a:pt x="59168" y="10097"/>
                  </a:cubicBezTo>
                  <a:cubicBezTo>
                    <a:pt x="59074" y="9245"/>
                    <a:pt x="59096" y="8394"/>
                    <a:pt x="59040" y="7540"/>
                  </a:cubicBezTo>
                  <a:cubicBezTo>
                    <a:pt x="58984" y="6696"/>
                    <a:pt x="58880" y="5854"/>
                    <a:pt x="58730" y="5021"/>
                  </a:cubicBezTo>
                  <a:cubicBezTo>
                    <a:pt x="58619" y="4406"/>
                    <a:pt x="58496" y="3790"/>
                    <a:pt x="58374" y="3176"/>
                  </a:cubicBezTo>
                  <a:cubicBezTo>
                    <a:pt x="58307" y="2840"/>
                    <a:pt x="58239" y="2322"/>
                    <a:pt x="57963" y="2062"/>
                  </a:cubicBezTo>
                  <a:close/>
                  <a:moveTo>
                    <a:pt x="11768" y="2928"/>
                  </a:moveTo>
                  <a:lnTo>
                    <a:pt x="11768" y="2928"/>
                  </a:lnTo>
                  <a:cubicBezTo>
                    <a:pt x="11711" y="3021"/>
                    <a:pt x="11658" y="3117"/>
                    <a:pt x="11606" y="3208"/>
                  </a:cubicBezTo>
                  <a:cubicBezTo>
                    <a:pt x="11223" y="3872"/>
                    <a:pt x="10926" y="4587"/>
                    <a:pt x="10673" y="5309"/>
                  </a:cubicBezTo>
                  <a:cubicBezTo>
                    <a:pt x="10163" y="6772"/>
                    <a:pt x="10085" y="8300"/>
                    <a:pt x="10065" y="9837"/>
                  </a:cubicBezTo>
                  <a:cubicBezTo>
                    <a:pt x="10062" y="10137"/>
                    <a:pt x="10074" y="10448"/>
                    <a:pt x="10161" y="10737"/>
                  </a:cubicBezTo>
                  <a:cubicBezTo>
                    <a:pt x="10266" y="11088"/>
                    <a:pt x="10476" y="11391"/>
                    <a:pt x="10648" y="11711"/>
                  </a:cubicBezTo>
                  <a:cubicBezTo>
                    <a:pt x="10824" y="12040"/>
                    <a:pt x="10884" y="12378"/>
                    <a:pt x="10968" y="12736"/>
                  </a:cubicBezTo>
                  <a:cubicBezTo>
                    <a:pt x="11069" y="13171"/>
                    <a:pt x="11193" y="13606"/>
                    <a:pt x="11355" y="14022"/>
                  </a:cubicBezTo>
                  <a:cubicBezTo>
                    <a:pt x="11643" y="14758"/>
                    <a:pt x="12052" y="15448"/>
                    <a:pt x="12414" y="16150"/>
                  </a:cubicBezTo>
                  <a:cubicBezTo>
                    <a:pt x="12784" y="16870"/>
                    <a:pt x="13218" y="17556"/>
                    <a:pt x="13688" y="18215"/>
                  </a:cubicBezTo>
                  <a:cubicBezTo>
                    <a:pt x="14627" y="19534"/>
                    <a:pt x="15701" y="20746"/>
                    <a:pt x="16647" y="22060"/>
                  </a:cubicBezTo>
                  <a:cubicBezTo>
                    <a:pt x="17111" y="22704"/>
                    <a:pt x="17642" y="23296"/>
                    <a:pt x="18070" y="23964"/>
                  </a:cubicBezTo>
                  <a:cubicBezTo>
                    <a:pt x="18474" y="24599"/>
                    <a:pt x="18926" y="25164"/>
                    <a:pt x="19395" y="25750"/>
                  </a:cubicBezTo>
                  <a:cubicBezTo>
                    <a:pt x="19566" y="25962"/>
                    <a:pt x="19736" y="26181"/>
                    <a:pt x="19894" y="26408"/>
                  </a:cubicBezTo>
                  <a:cubicBezTo>
                    <a:pt x="19601" y="26153"/>
                    <a:pt x="19314" y="25891"/>
                    <a:pt x="19030" y="25628"/>
                  </a:cubicBezTo>
                  <a:cubicBezTo>
                    <a:pt x="17849" y="24530"/>
                    <a:pt x="16814" y="23287"/>
                    <a:pt x="15813" y="22026"/>
                  </a:cubicBezTo>
                  <a:cubicBezTo>
                    <a:pt x="14818" y="20771"/>
                    <a:pt x="13750" y="19586"/>
                    <a:pt x="12736" y="18350"/>
                  </a:cubicBezTo>
                  <a:cubicBezTo>
                    <a:pt x="11696" y="17081"/>
                    <a:pt x="10920" y="15646"/>
                    <a:pt x="9970" y="14315"/>
                  </a:cubicBezTo>
                  <a:cubicBezTo>
                    <a:pt x="9509" y="13667"/>
                    <a:pt x="9030" y="13027"/>
                    <a:pt x="8649" y="12328"/>
                  </a:cubicBezTo>
                  <a:cubicBezTo>
                    <a:pt x="8278" y="11647"/>
                    <a:pt x="8017" y="10913"/>
                    <a:pt x="7648" y="10231"/>
                  </a:cubicBezTo>
                  <a:cubicBezTo>
                    <a:pt x="7479" y="9919"/>
                    <a:pt x="7301" y="9609"/>
                    <a:pt x="7184" y="9272"/>
                  </a:cubicBezTo>
                  <a:cubicBezTo>
                    <a:pt x="7059" y="8912"/>
                    <a:pt x="6988" y="8527"/>
                    <a:pt x="6881" y="8160"/>
                  </a:cubicBezTo>
                  <a:cubicBezTo>
                    <a:pt x="6665" y="7420"/>
                    <a:pt x="6420" y="6655"/>
                    <a:pt x="6532" y="5875"/>
                  </a:cubicBezTo>
                  <a:cubicBezTo>
                    <a:pt x="6580" y="5545"/>
                    <a:pt x="6688" y="5210"/>
                    <a:pt x="6794" y="4892"/>
                  </a:cubicBezTo>
                  <a:cubicBezTo>
                    <a:pt x="6901" y="4572"/>
                    <a:pt x="7051" y="4273"/>
                    <a:pt x="7346" y="4087"/>
                  </a:cubicBezTo>
                  <a:cubicBezTo>
                    <a:pt x="7840" y="3775"/>
                    <a:pt x="8355" y="3501"/>
                    <a:pt x="8889" y="3263"/>
                  </a:cubicBezTo>
                  <a:cubicBezTo>
                    <a:pt x="8967" y="3257"/>
                    <a:pt x="9045" y="3250"/>
                    <a:pt x="9123" y="3243"/>
                  </a:cubicBezTo>
                  <a:cubicBezTo>
                    <a:pt x="9949" y="3164"/>
                    <a:pt x="10777" y="2970"/>
                    <a:pt x="11603" y="2933"/>
                  </a:cubicBezTo>
                  <a:cubicBezTo>
                    <a:pt x="11658" y="2930"/>
                    <a:pt x="11713" y="2930"/>
                    <a:pt x="11768" y="2928"/>
                  </a:cubicBezTo>
                  <a:close/>
                  <a:moveTo>
                    <a:pt x="7872" y="3322"/>
                  </a:moveTo>
                  <a:cubicBezTo>
                    <a:pt x="7596" y="3464"/>
                    <a:pt x="7315" y="3610"/>
                    <a:pt x="7065" y="3783"/>
                  </a:cubicBezTo>
                  <a:cubicBezTo>
                    <a:pt x="6564" y="4131"/>
                    <a:pt x="6412" y="4728"/>
                    <a:pt x="6251" y="5282"/>
                  </a:cubicBezTo>
                  <a:cubicBezTo>
                    <a:pt x="6041" y="6012"/>
                    <a:pt x="6077" y="6723"/>
                    <a:pt x="6259" y="7455"/>
                  </a:cubicBezTo>
                  <a:cubicBezTo>
                    <a:pt x="6342" y="7798"/>
                    <a:pt x="6448" y="8133"/>
                    <a:pt x="6545" y="8473"/>
                  </a:cubicBezTo>
                  <a:cubicBezTo>
                    <a:pt x="6655" y="8856"/>
                    <a:pt x="6726" y="9250"/>
                    <a:pt x="6881" y="9619"/>
                  </a:cubicBezTo>
                  <a:cubicBezTo>
                    <a:pt x="7013" y="9934"/>
                    <a:pt x="7183" y="10228"/>
                    <a:pt x="7343" y="10528"/>
                  </a:cubicBezTo>
                  <a:cubicBezTo>
                    <a:pt x="7550" y="10914"/>
                    <a:pt x="7710" y="11320"/>
                    <a:pt x="7891" y="11718"/>
                  </a:cubicBezTo>
                  <a:cubicBezTo>
                    <a:pt x="8238" y="12482"/>
                    <a:pt x="8669" y="13185"/>
                    <a:pt x="9152" y="13870"/>
                  </a:cubicBezTo>
                  <a:cubicBezTo>
                    <a:pt x="9630" y="14548"/>
                    <a:pt x="10114" y="15218"/>
                    <a:pt x="10553" y="15923"/>
                  </a:cubicBezTo>
                  <a:cubicBezTo>
                    <a:pt x="10986" y="16620"/>
                    <a:pt x="11414" y="17318"/>
                    <a:pt x="11914" y="17970"/>
                  </a:cubicBezTo>
                  <a:cubicBezTo>
                    <a:pt x="12925" y="19290"/>
                    <a:pt x="14082" y="20488"/>
                    <a:pt x="15110" y="21794"/>
                  </a:cubicBezTo>
                  <a:cubicBezTo>
                    <a:pt x="16130" y="23088"/>
                    <a:pt x="17161" y="24381"/>
                    <a:pt x="18339" y="25538"/>
                  </a:cubicBezTo>
                  <a:cubicBezTo>
                    <a:pt x="19018" y="26204"/>
                    <a:pt x="19735" y="26857"/>
                    <a:pt x="20496" y="27444"/>
                  </a:cubicBezTo>
                  <a:cubicBezTo>
                    <a:pt x="20544" y="27551"/>
                    <a:pt x="20589" y="27660"/>
                    <a:pt x="20628" y="27771"/>
                  </a:cubicBezTo>
                  <a:cubicBezTo>
                    <a:pt x="20749" y="28115"/>
                    <a:pt x="20797" y="28472"/>
                    <a:pt x="20882" y="28824"/>
                  </a:cubicBezTo>
                  <a:cubicBezTo>
                    <a:pt x="20835" y="28795"/>
                    <a:pt x="20788" y="28764"/>
                    <a:pt x="20741" y="28734"/>
                  </a:cubicBezTo>
                  <a:cubicBezTo>
                    <a:pt x="20091" y="28320"/>
                    <a:pt x="19421" y="27950"/>
                    <a:pt x="18739" y="27593"/>
                  </a:cubicBezTo>
                  <a:cubicBezTo>
                    <a:pt x="18043" y="27226"/>
                    <a:pt x="17413" y="26757"/>
                    <a:pt x="16805" y="26260"/>
                  </a:cubicBezTo>
                  <a:cubicBezTo>
                    <a:pt x="15561" y="25245"/>
                    <a:pt x="14348" y="24201"/>
                    <a:pt x="13019" y="23297"/>
                  </a:cubicBezTo>
                  <a:cubicBezTo>
                    <a:pt x="11727" y="22416"/>
                    <a:pt x="10433" y="21536"/>
                    <a:pt x="9231" y="20536"/>
                  </a:cubicBezTo>
                  <a:cubicBezTo>
                    <a:pt x="8635" y="20039"/>
                    <a:pt x="8036" y="19518"/>
                    <a:pt x="7530" y="18928"/>
                  </a:cubicBezTo>
                  <a:cubicBezTo>
                    <a:pt x="7036" y="18352"/>
                    <a:pt x="6633" y="17703"/>
                    <a:pt x="6157" y="17112"/>
                  </a:cubicBezTo>
                  <a:cubicBezTo>
                    <a:pt x="5719" y="16571"/>
                    <a:pt x="5218" y="16081"/>
                    <a:pt x="4770" y="15548"/>
                  </a:cubicBezTo>
                  <a:cubicBezTo>
                    <a:pt x="4286" y="14969"/>
                    <a:pt x="3926" y="14367"/>
                    <a:pt x="3627" y="13676"/>
                  </a:cubicBezTo>
                  <a:cubicBezTo>
                    <a:pt x="3305" y="12931"/>
                    <a:pt x="2999" y="12207"/>
                    <a:pt x="2556" y="11526"/>
                  </a:cubicBezTo>
                  <a:cubicBezTo>
                    <a:pt x="2118" y="10854"/>
                    <a:pt x="1802" y="10120"/>
                    <a:pt x="1519" y="9372"/>
                  </a:cubicBezTo>
                  <a:cubicBezTo>
                    <a:pt x="1244" y="8645"/>
                    <a:pt x="1015" y="7899"/>
                    <a:pt x="874" y="7134"/>
                  </a:cubicBezTo>
                  <a:cubicBezTo>
                    <a:pt x="806" y="6768"/>
                    <a:pt x="769" y="6397"/>
                    <a:pt x="710" y="6030"/>
                  </a:cubicBezTo>
                  <a:cubicBezTo>
                    <a:pt x="644" y="5608"/>
                    <a:pt x="552" y="5173"/>
                    <a:pt x="579" y="4744"/>
                  </a:cubicBezTo>
                  <a:cubicBezTo>
                    <a:pt x="622" y="4084"/>
                    <a:pt x="1260" y="3994"/>
                    <a:pt x="1790" y="3876"/>
                  </a:cubicBezTo>
                  <a:cubicBezTo>
                    <a:pt x="2595" y="3696"/>
                    <a:pt x="3403" y="3549"/>
                    <a:pt x="4225" y="3469"/>
                  </a:cubicBezTo>
                  <a:cubicBezTo>
                    <a:pt x="5438" y="3351"/>
                    <a:pt x="6657" y="3369"/>
                    <a:pt x="7872" y="3322"/>
                  </a:cubicBezTo>
                  <a:close/>
                  <a:moveTo>
                    <a:pt x="57353" y="2298"/>
                  </a:moveTo>
                  <a:lnTo>
                    <a:pt x="57353" y="2298"/>
                  </a:lnTo>
                  <a:cubicBezTo>
                    <a:pt x="57325" y="2913"/>
                    <a:pt x="57283" y="3528"/>
                    <a:pt x="57307" y="4143"/>
                  </a:cubicBezTo>
                  <a:cubicBezTo>
                    <a:pt x="57337" y="4924"/>
                    <a:pt x="57532" y="5670"/>
                    <a:pt x="57674" y="6433"/>
                  </a:cubicBezTo>
                  <a:cubicBezTo>
                    <a:pt x="57822" y="7222"/>
                    <a:pt x="58033" y="7990"/>
                    <a:pt x="58206" y="8771"/>
                  </a:cubicBezTo>
                  <a:cubicBezTo>
                    <a:pt x="58389" y="9596"/>
                    <a:pt x="58473" y="10433"/>
                    <a:pt x="58503" y="11276"/>
                  </a:cubicBezTo>
                  <a:cubicBezTo>
                    <a:pt x="58562" y="12953"/>
                    <a:pt x="58557" y="14662"/>
                    <a:pt x="58373" y="16332"/>
                  </a:cubicBezTo>
                  <a:cubicBezTo>
                    <a:pt x="58324" y="16769"/>
                    <a:pt x="58261" y="17203"/>
                    <a:pt x="58190" y="17637"/>
                  </a:cubicBezTo>
                  <a:cubicBezTo>
                    <a:pt x="57920" y="18162"/>
                    <a:pt x="57632" y="18678"/>
                    <a:pt x="57334" y="19187"/>
                  </a:cubicBezTo>
                  <a:cubicBezTo>
                    <a:pt x="56934" y="19869"/>
                    <a:pt x="56548" y="20582"/>
                    <a:pt x="56081" y="21222"/>
                  </a:cubicBezTo>
                  <a:cubicBezTo>
                    <a:pt x="55612" y="21866"/>
                    <a:pt x="55007" y="22372"/>
                    <a:pt x="54485" y="22969"/>
                  </a:cubicBezTo>
                  <a:cubicBezTo>
                    <a:pt x="54040" y="23478"/>
                    <a:pt x="53716" y="24092"/>
                    <a:pt x="53196" y="24533"/>
                  </a:cubicBezTo>
                  <a:cubicBezTo>
                    <a:pt x="52619" y="25021"/>
                    <a:pt x="51915" y="25345"/>
                    <a:pt x="51279" y="25744"/>
                  </a:cubicBezTo>
                  <a:cubicBezTo>
                    <a:pt x="50622" y="26158"/>
                    <a:pt x="49983" y="26594"/>
                    <a:pt x="49254" y="26871"/>
                  </a:cubicBezTo>
                  <a:cubicBezTo>
                    <a:pt x="47791" y="27427"/>
                    <a:pt x="46388" y="28140"/>
                    <a:pt x="44896" y="28617"/>
                  </a:cubicBezTo>
                  <a:cubicBezTo>
                    <a:pt x="44132" y="28861"/>
                    <a:pt x="43365" y="28978"/>
                    <a:pt x="42577" y="29109"/>
                  </a:cubicBezTo>
                  <a:cubicBezTo>
                    <a:pt x="41735" y="29249"/>
                    <a:pt x="40921" y="29512"/>
                    <a:pt x="40083" y="29671"/>
                  </a:cubicBezTo>
                  <a:cubicBezTo>
                    <a:pt x="39222" y="29833"/>
                    <a:pt x="38347" y="29928"/>
                    <a:pt x="37477" y="30044"/>
                  </a:cubicBezTo>
                  <a:cubicBezTo>
                    <a:pt x="36721" y="30143"/>
                    <a:pt x="35936" y="30330"/>
                    <a:pt x="35172" y="30330"/>
                  </a:cubicBezTo>
                  <a:cubicBezTo>
                    <a:pt x="35125" y="30330"/>
                    <a:pt x="35079" y="30329"/>
                    <a:pt x="35032" y="30328"/>
                  </a:cubicBezTo>
                  <a:cubicBezTo>
                    <a:pt x="34995" y="30326"/>
                    <a:pt x="34957" y="30326"/>
                    <a:pt x="34920" y="30326"/>
                  </a:cubicBezTo>
                  <a:cubicBezTo>
                    <a:pt x="34600" y="30326"/>
                    <a:pt x="34286" y="30368"/>
                    <a:pt x="33974" y="30419"/>
                  </a:cubicBezTo>
                  <a:cubicBezTo>
                    <a:pt x="33263" y="30281"/>
                    <a:pt x="32562" y="30085"/>
                    <a:pt x="31841" y="29989"/>
                  </a:cubicBezTo>
                  <a:cubicBezTo>
                    <a:pt x="31483" y="29942"/>
                    <a:pt x="31125" y="29942"/>
                    <a:pt x="30774" y="29853"/>
                  </a:cubicBezTo>
                  <a:cubicBezTo>
                    <a:pt x="30401" y="29759"/>
                    <a:pt x="30047" y="29699"/>
                    <a:pt x="29660" y="29696"/>
                  </a:cubicBezTo>
                  <a:cubicBezTo>
                    <a:pt x="29644" y="29696"/>
                    <a:pt x="29629" y="29696"/>
                    <a:pt x="29613" y="29696"/>
                  </a:cubicBezTo>
                  <a:cubicBezTo>
                    <a:pt x="29076" y="29696"/>
                    <a:pt x="28541" y="29752"/>
                    <a:pt x="28006" y="29752"/>
                  </a:cubicBezTo>
                  <a:cubicBezTo>
                    <a:pt x="27730" y="29752"/>
                    <a:pt x="27455" y="29737"/>
                    <a:pt x="27179" y="29692"/>
                  </a:cubicBezTo>
                  <a:cubicBezTo>
                    <a:pt x="26427" y="29569"/>
                    <a:pt x="25686" y="29350"/>
                    <a:pt x="24947" y="29167"/>
                  </a:cubicBezTo>
                  <a:cubicBezTo>
                    <a:pt x="24145" y="28969"/>
                    <a:pt x="23361" y="28731"/>
                    <a:pt x="22628" y="28346"/>
                  </a:cubicBezTo>
                  <a:cubicBezTo>
                    <a:pt x="21991" y="28011"/>
                    <a:pt x="21395" y="27610"/>
                    <a:pt x="20825" y="27171"/>
                  </a:cubicBezTo>
                  <a:cubicBezTo>
                    <a:pt x="20595" y="26693"/>
                    <a:pt x="20298" y="26247"/>
                    <a:pt x="19978" y="25826"/>
                  </a:cubicBezTo>
                  <a:cubicBezTo>
                    <a:pt x="19540" y="25249"/>
                    <a:pt x="19043" y="24723"/>
                    <a:pt x="18648" y="24113"/>
                  </a:cubicBezTo>
                  <a:cubicBezTo>
                    <a:pt x="18459" y="23818"/>
                    <a:pt x="18276" y="23519"/>
                    <a:pt x="18070" y="23236"/>
                  </a:cubicBezTo>
                  <a:cubicBezTo>
                    <a:pt x="17824" y="22900"/>
                    <a:pt x="17541" y="22590"/>
                    <a:pt x="17289" y="22257"/>
                  </a:cubicBezTo>
                  <a:cubicBezTo>
                    <a:pt x="16824" y="21642"/>
                    <a:pt x="16398" y="20997"/>
                    <a:pt x="15908" y="20399"/>
                  </a:cubicBezTo>
                  <a:cubicBezTo>
                    <a:pt x="15407" y="19786"/>
                    <a:pt x="14896" y="19184"/>
                    <a:pt x="14418" y="18552"/>
                  </a:cubicBezTo>
                  <a:cubicBezTo>
                    <a:pt x="13476" y="17307"/>
                    <a:pt x="12729" y="15966"/>
                    <a:pt x="12022" y="14578"/>
                  </a:cubicBezTo>
                  <a:cubicBezTo>
                    <a:pt x="11633" y="13814"/>
                    <a:pt x="11429" y="13020"/>
                    <a:pt x="11232" y="12192"/>
                  </a:cubicBezTo>
                  <a:cubicBezTo>
                    <a:pt x="11072" y="11524"/>
                    <a:pt x="10535" y="11015"/>
                    <a:pt x="10451" y="10326"/>
                  </a:cubicBezTo>
                  <a:cubicBezTo>
                    <a:pt x="10371" y="9672"/>
                    <a:pt x="10467" y="8978"/>
                    <a:pt x="10485" y="8320"/>
                  </a:cubicBezTo>
                  <a:cubicBezTo>
                    <a:pt x="10504" y="7561"/>
                    <a:pt x="10608" y="6810"/>
                    <a:pt x="10809" y="6078"/>
                  </a:cubicBezTo>
                  <a:cubicBezTo>
                    <a:pt x="11005" y="5367"/>
                    <a:pt x="11275" y="4667"/>
                    <a:pt x="11592" y="4001"/>
                  </a:cubicBezTo>
                  <a:cubicBezTo>
                    <a:pt x="11724" y="3725"/>
                    <a:pt x="11870" y="3456"/>
                    <a:pt x="12028" y="3195"/>
                  </a:cubicBezTo>
                  <a:cubicBezTo>
                    <a:pt x="12083" y="3104"/>
                    <a:pt x="12138" y="3004"/>
                    <a:pt x="12208" y="2922"/>
                  </a:cubicBezTo>
                  <a:cubicBezTo>
                    <a:pt x="12824" y="2926"/>
                    <a:pt x="13444" y="2963"/>
                    <a:pt x="14058" y="2963"/>
                  </a:cubicBezTo>
                  <a:cubicBezTo>
                    <a:pt x="14363" y="2963"/>
                    <a:pt x="14667" y="2964"/>
                    <a:pt x="14972" y="2964"/>
                  </a:cubicBezTo>
                  <a:cubicBezTo>
                    <a:pt x="15506" y="2964"/>
                    <a:pt x="16039" y="2963"/>
                    <a:pt x="16573" y="2958"/>
                  </a:cubicBezTo>
                  <a:cubicBezTo>
                    <a:pt x="16815" y="2955"/>
                    <a:pt x="17057" y="2951"/>
                    <a:pt x="17298" y="2951"/>
                  </a:cubicBezTo>
                  <a:cubicBezTo>
                    <a:pt x="17459" y="2951"/>
                    <a:pt x="17619" y="2953"/>
                    <a:pt x="17779" y="2959"/>
                  </a:cubicBezTo>
                  <a:cubicBezTo>
                    <a:pt x="18169" y="2974"/>
                    <a:pt x="18539" y="3091"/>
                    <a:pt x="18924" y="3145"/>
                  </a:cubicBezTo>
                  <a:cubicBezTo>
                    <a:pt x="19201" y="3183"/>
                    <a:pt x="19487" y="3196"/>
                    <a:pt x="19776" y="3196"/>
                  </a:cubicBezTo>
                  <a:cubicBezTo>
                    <a:pt x="20280" y="3196"/>
                    <a:pt x="20792" y="3155"/>
                    <a:pt x="21282" y="3136"/>
                  </a:cubicBezTo>
                  <a:cubicBezTo>
                    <a:pt x="21872" y="3112"/>
                    <a:pt x="22463" y="3081"/>
                    <a:pt x="23054" y="3081"/>
                  </a:cubicBezTo>
                  <a:cubicBezTo>
                    <a:pt x="23270" y="3081"/>
                    <a:pt x="23486" y="3085"/>
                    <a:pt x="23702" y="3095"/>
                  </a:cubicBezTo>
                  <a:cubicBezTo>
                    <a:pt x="24488" y="3133"/>
                    <a:pt x="25264" y="3283"/>
                    <a:pt x="26049" y="3344"/>
                  </a:cubicBezTo>
                  <a:cubicBezTo>
                    <a:pt x="26860" y="3408"/>
                    <a:pt x="27673" y="3430"/>
                    <a:pt x="28488" y="3433"/>
                  </a:cubicBezTo>
                  <a:cubicBezTo>
                    <a:pt x="28541" y="3433"/>
                    <a:pt x="28595" y="3433"/>
                    <a:pt x="28649" y="3433"/>
                  </a:cubicBezTo>
                  <a:cubicBezTo>
                    <a:pt x="30264" y="3433"/>
                    <a:pt x="31879" y="3359"/>
                    <a:pt x="33495" y="3357"/>
                  </a:cubicBezTo>
                  <a:cubicBezTo>
                    <a:pt x="34350" y="3356"/>
                    <a:pt x="35204" y="3356"/>
                    <a:pt x="36059" y="3356"/>
                  </a:cubicBezTo>
                  <a:cubicBezTo>
                    <a:pt x="36914" y="3356"/>
                    <a:pt x="37769" y="3356"/>
                    <a:pt x="38624" y="3357"/>
                  </a:cubicBezTo>
                  <a:cubicBezTo>
                    <a:pt x="39594" y="3357"/>
                    <a:pt x="40564" y="3352"/>
                    <a:pt x="41534" y="3352"/>
                  </a:cubicBezTo>
                  <a:cubicBezTo>
                    <a:pt x="42304" y="3352"/>
                    <a:pt x="43075" y="3355"/>
                    <a:pt x="43845" y="3368"/>
                  </a:cubicBezTo>
                  <a:cubicBezTo>
                    <a:pt x="43863" y="3368"/>
                    <a:pt x="43881" y="3368"/>
                    <a:pt x="43899" y="3368"/>
                  </a:cubicBezTo>
                  <a:cubicBezTo>
                    <a:pt x="44598" y="3368"/>
                    <a:pt x="45245" y="3134"/>
                    <a:pt x="45942" y="3134"/>
                  </a:cubicBezTo>
                  <a:cubicBezTo>
                    <a:pt x="45988" y="3134"/>
                    <a:pt x="46034" y="3135"/>
                    <a:pt x="46080" y="3137"/>
                  </a:cubicBezTo>
                  <a:cubicBezTo>
                    <a:pt x="46876" y="3174"/>
                    <a:pt x="47658" y="3351"/>
                    <a:pt x="48456" y="3378"/>
                  </a:cubicBezTo>
                  <a:cubicBezTo>
                    <a:pt x="48787" y="3389"/>
                    <a:pt x="49122" y="3395"/>
                    <a:pt x="49458" y="3395"/>
                  </a:cubicBezTo>
                  <a:cubicBezTo>
                    <a:pt x="49960" y="3395"/>
                    <a:pt x="50465" y="3381"/>
                    <a:pt x="50957" y="3349"/>
                  </a:cubicBezTo>
                  <a:cubicBezTo>
                    <a:pt x="51313" y="3325"/>
                    <a:pt x="51654" y="3251"/>
                    <a:pt x="52005" y="3197"/>
                  </a:cubicBezTo>
                  <a:cubicBezTo>
                    <a:pt x="52401" y="3135"/>
                    <a:pt x="52802" y="3197"/>
                    <a:pt x="53196" y="3108"/>
                  </a:cubicBezTo>
                  <a:cubicBezTo>
                    <a:pt x="53523" y="3033"/>
                    <a:pt x="53835" y="2902"/>
                    <a:pt x="54163" y="2827"/>
                  </a:cubicBezTo>
                  <a:cubicBezTo>
                    <a:pt x="54518" y="2746"/>
                    <a:pt x="54882" y="2752"/>
                    <a:pt x="55237" y="2668"/>
                  </a:cubicBezTo>
                  <a:cubicBezTo>
                    <a:pt x="55595" y="2585"/>
                    <a:pt x="55935" y="2615"/>
                    <a:pt x="56294" y="2576"/>
                  </a:cubicBezTo>
                  <a:cubicBezTo>
                    <a:pt x="56556" y="2545"/>
                    <a:pt x="56801" y="2439"/>
                    <a:pt x="57054" y="2369"/>
                  </a:cubicBezTo>
                  <a:cubicBezTo>
                    <a:pt x="57140" y="2346"/>
                    <a:pt x="57247" y="2313"/>
                    <a:pt x="57353" y="2298"/>
                  </a:cubicBezTo>
                  <a:close/>
                  <a:moveTo>
                    <a:pt x="21096" y="27884"/>
                  </a:moveTo>
                  <a:lnTo>
                    <a:pt x="21096" y="27884"/>
                  </a:lnTo>
                  <a:cubicBezTo>
                    <a:pt x="21377" y="28081"/>
                    <a:pt x="21664" y="28269"/>
                    <a:pt x="21957" y="28444"/>
                  </a:cubicBezTo>
                  <a:cubicBezTo>
                    <a:pt x="23331" y="29259"/>
                    <a:pt x="24884" y="29593"/>
                    <a:pt x="26423" y="29957"/>
                  </a:cubicBezTo>
                  <a:cubicBezTo>
                    <a:pt x="27034" y="30101"/>
                    <a:pt x="27620" y="30155"/>
                    <a:pt x="28225" y="30155"/>
                  </a:cubicBezTo>
                  <a:cubicBezTo>
                    <a:pt x="28444" y="30155"/>
                    <a:pt x="28666" y="30147"/>
                    <a:pt x="28893" y="30135"/>
                  </a:cubicBezTo>
                  <a:cubicBezTo>
                    <a:pt x="29139" y="30122"/>
                    <a:pt x="29390" y="30105"/>
                    <a:pt x="29640" y="30105"/>
                  </a:cubicBezTo>
                  <a:cubicBezTo>
                    <a:pt x="29803" y="30105"/>
                    <a:pt x="29966" y="30112"/>
                    <a:pt x="30127" y="30132"/>
                  </a:cubicBezTo>
                  <a:cubicBezTo>
                    <a:pt x="30514" y="30179"/>
                    <a:pt x="30876" y="30322"/>
                    <a:pt x="31267" y="30349"/>
                  </a:cubicBezTo>
                  <a:cubicBezTo>
                    <a:pt x="31791" y="30383"/>
                    <a:pt x="32301" y="30482"/>
                    <a:pt x="32810" y="30592"/>
                  </a:cubicBezTo>
                  <a:cubicBezTo>
                    <a:pt x="32803" y="30592"/>
                    <a:pt x="32796" y="30593"/>
                    <a:pt x="32790" y="30594"/>
                  </a:cubicBezTo>
                  <a:cubicBezTo>
                    <a:pt x="32371" y="30625"/>
                    <a:pt x="31959" y="30671"/>
                    <a:pt x="31548" y="30725"/>
                  </a:cubicBezTo>
                  <a:cubicBezTo>
                    <a:pt x="31399" y="30724"/>
                    <a:pt x="31249" y="30723"/>
                    <a:pt x="31100" y="30723"/>
                  </a:cubicBezTo>
                  <a:cubicBezTo>
                    <a:pt x="30921" y="30723"/>
                    <a:pt x="30743" y="30724"/>
                    <a:pt x="30565" y="30730"/>
                  </a:cubicBezTo>
                  <a:cubicBezTo>
                    <a:pt x="30469" y="30733"/>
                    <a:pt x="30376" y="30735"/>
                    <a:pt x="30284" y="30735"/>
                  </a:cubicBezTo>
                  <a:cubicBezTo>
                    <a:pt x="29979" y="30735"/>
                    <a:pt x="29694" y="30712"/>
                    <a:pt x="29382" y="30620"/>
                  </a:cubicBezTo>
                  <a:cubicBezTo>
                    <a:pt x="29133" y="30546"/>
                    <a:pt x="28909" y="30524"/>
                    <a:pt x="28668" y="30524"/>
                  </a:cubicBezTo>
                  <a:cubicBezTo>
                    <a:pt x="28590" y="30524"/>
                    <a:pt x="28510" y="30526"/>
                    <a:pt x="28427" y="30530"/>
                  </a:cubicBezTo>
                  <a:cubicBezTo>
                    <a:pt x="28407" y="30531"/>
                    <a:pt x="28387" y="30531"/>
                    <a:pt x="28367" y="30531"/>
                  </a:cubicBezTo>
                  <a:cubicBezTo>
                    <a:pt x="28012" y="30531"/>
                    <a:pt x="27705" y="30377"/>
                    <a:pt x="27356" y="30326"/>
                  </a:cubicBezTo>
                  <a:cubicBezTo>
                    <a:pt x="27277" y="30314"/>
                    <a:pt x="27198" y="30309"/>
                    <a:pt x="27119" y="30309"/>
                  </a:cubicBezTo>
                  <a:cubicBezTo>
                    <a:pt x="26910" y="30309"/>
                    <a:pt x="26702" y="30340"/>
                    <a:pt x="26493" y="30340"/>
                  </a:cubicBezTo>
                  <a:cubicBezTo>
                    <a:pt x="26448" y="30340"/>
                    <a:pt x="26403" y="30338"/>
                    <a:pt x="26358" y="30335"/>
                  </a:cubicBezTo>
                  <a:cubicBezTo>
                    <a:pt x="25989" y="30308"/>
                    <a:pt x="25622" y="30135"/>
                    <a:pt x="25254" y="30075"/>
                  </a:cubicBezTo>
                  <a:cubicBezTo>
                    <a:pt x="24471" y="29947"/>
                    <a:pt x="23676" y="29874"/>
                    <a:pt x="22909" y="29667"/>
                  </a:cubicBezTo>
                  <a:cubicBezTo>
                    <a:pt x="22547" y="29569"/>
                    <a:pt x="22183" y="29456"/>
                    <a:pt x="21831" y="29326"/>
                  </a:cubicBezTo>
                  <a:cubicBezTo>
                    <a:pt x="21666" y="29264"/>
                    <a:pt x="21506" y="29190"/>
                    <a:pt x="21351" y="29104"/>
                  </a:cubicBezTo>
                  <a:cubicBezTo>
                    <a:pt x="21338" y="28989"/>
                    <a:pt x="21318" y="28874"/>
                    <a:pt x="21292" y="28761"/>
                  </a:cubicBezTo>
                  <a:cubicBezTo>
                    <a:pt x="21219" y="28469"/>
                    <a:pt x="21175" y="28173"/>
                    <a:pt x="21096" y="27884"/>
                  </a:cubicBezTo>
                  <a:close/>
                  <a:moveTo>
                    <a:pt x="57979" y="18792"/>
                  </a:moveTo>
                  <a:cubicBezTo>
                    <a:pt x="57851" y="19457"/>
                    <a:pt x="57713" y="20121"/>
                    <a:pt x="57586" y="20785"/>
                  </a:cubicBezTo>
                  <a:cubicBezTo>
                    <a:pt x="57330" y="22119"/>
                    <a:pt x="57037" y="23477"/>
                    <a:pt x="56401" y="24689"/>
                  </a:cubicBezTo>
                  <a:cubicBezTo>
                    <a:pt x="55725" y="25976"/>
                    <a:pt x="54709" y="26905"/>
                    <a:pt x="53415" y="27550"/>
                  </a:cubicBezTo>
                  <a:cubicBezTo>
                    <a:pt x="52744" y="27883"/>
                    <a:pt x="52041" y="28130"/>
                    <a:pt x="51347" y="28411"/>
                  </a:cubicBezTo>
                  <a:cubicBezTo>
                    <a:pt x="50638" y="28698"/>
                    <a:pt x="49934" y="29148"/>
                    <a:pt x="49147" y="29148"/>
                  </a:cubicBezTo>
                  <a:cubicBezTo>
                    <a:pt x="49144" y="29148"/>
                    <a:pt x="49140" y="29148"/>
                    <a:pt x="49136" y="29148"/>
                  </a:cubicBezTo>
                  <a:cubicBezTo>
                    <a:pt x="49130" y="29148"/>
                    <a:pt x="49124" y="29148"/>
                    <a:pt x="49117" y="29148"/>
                  </a:cubicBezTo>
                  <a:cubicBezTo>
                    <a:pt x="48327" y="29148"/>
                    <a:pt x="47544" y="29405"/>
                    <a:pt x="46773" y="29567"/>
                  </a:cubicBezTo>
                  <a:cubicBezTo>
                    <a:pt x="45957" y="29740"/>
                    <a:pt x="45142" y="29925"/>
                    <a:pt x="44321" y="30078"/>
                  </a:cubicBezTo>
                  <a:cubicBezTo>
                    <a:pt x="43500" y="30231"/>
                    <a:pt x="42677" y="30315"/>
                    <a:pt x="41852" y="30427"/>
                  </a:cubicBezTo>
                  <a:cubicBezTo>
                    <a:pt x="41024" y="30539"/>
                    <a:pt x="40191" y="30524"/>
                    <a:pt x="39361" y="30616"/>
                  </a:cubicBezTo>
                  <a:cubicBezTo>
                    <a:pt x="38466" y="30716"/>
                    <a:pt x="37565" y="30737"/>
                    <a:pt x="36663" y="30737"/>
                  </a:cubicBezTo>
                  <a:cubicBezTo>
                    <a:pt x="36640" y="30737"/>
                    <a:pt x="36618" y="30737"/>
                    <a:pt x="36596" y="30737"/>
                  </a:cubicBezTo>
                  <a:cubicBezTo>
                    <a:pt x="36545" y="30724"/>
                    <a:pt x="36495" y="30711"/>
                    <a:pt x="36446" y="30697"/>
                  </a:cubicBezTo>
                  <a:cubicBezTo>
                    <a:pt x="36364" y="30672"/>
                    <a:pt x="36282" y="30648"/>
                    <a:pt x="36201" y="30627"/>
                  </a:cubicBezTo>
                  <a:cubicBezTo>
                    <a:pt x="36476" y="30587"/>
                    <a:pt x="36753" y="30546"/>
                    <a:pt x="37030" y="30508"/>
                  </a:cubicBezTo>
                  <a:cubicBezTo>
                    <a:pt x="37887" y="30393"/>
                    <a:pt x="38745" y="30286"/>
                    <a:pt x="39600" y="30156"/>
                  </a:cubicBezTo>
                  <a:cubicBezTo>
                    <a:pt x="40491" y="30022"/>
                    <a:pt x="41350" y="29773"/>
                    <a:pt x="42229" y="29584"/>
                  </a:cubicBezTo>
                  <a:cubicBezTo>
                    <a:pt x="43047" y="29407"/>
                    <a:pt x="43876" y="29339"/>
                    <a:pt x="44683" y="29102"/>
                  </a:cubicBezTo>
                  <a:cubicBezTo>
                    <a:pt x="46242" y="28644"/>
                    <a:pt x="47690" y="27894"/>
                    <a:pt x="49202" y="27311"/>
                  </a:cubicBezTo>
                  <a:cubicBezTo>
                    <a:pt x="49921" y="27033"/>
                    <a:pt x="50561" y="26667"/>
                    <a:pt x="51209" y="26251"/>
                  </a:cubicBezTo>
                  <a:cubicBezTo>
                    <a:pt x="51861" y="25831"/>
                    <a:pt x="52562" y="25480"/>
                    <a:pt x="53187" y="25020"/>
                  </a:cubicBezTo>
                  <a:cubicBezTo>
                    <a:pt x="53754" y="24604"/>
                    <a:pt x="54118" y="24050"/>
                    <a:pt x="54538" y="23499"/>
                  </a:cubicBezTo>
                  <a:cubicBezTo>
                    <a:pt x="55018" y="22870"/>
                    <a:pt x="55644" y="22367"/>
                    <a:pt x="56141" y="21749"/>
                  </a:cubicBezTo>
                  <a:cubicBezTo>
                    <a:pt x="56636" y="21134"/>
                    <a:pt x="57019" y="20436"/>
                    <a:pt x="57422" y="19758"/>
                  </a:cubicBezTo>
                  <a:cubicBezTo>
                    <a:pt x="57610" y="19439"/>
                    <a:pt x="57797" y="19117"/>
                    <a:pt x="57979" y="18792"/>
                  </a:cubicBezTo>
                  <a:close/>
                  <a:moveTo>
                    <a:pt x="21438" y="29605"/>
                  </a:moveTo>
                  <a:cubicBezTo>
                    <a:pt x="21794" y="29758"/>
                    <a:pt x="22168" y="29869"/>
                    <a:pt x="22539" y="29982"/>
                  </a:cubicBezTo>
                  <a:cubicBezTo>
                    <a:pt x="23319" y="30220"/>
                    <a:pt x="24125" y="30309"/>
                    <a:pt x="24928" y="30431"/>
                  </a:cubicBezTo>
                  <a:cubicBezTo>
                    <a:pt x="25266" y="30482"/>
                    <a:pt x="25600" y="30557"/>
                    <a:pt x="25927" y="30657"/>
                  </a:cubicBezTo>
                  <a:cubicBezTo>
                    <a:pt x="26109" y="30712"/>
                    <a:pt x="26284" y="30727"/>
                    <a:pt x="26458" y="30727"/>
                  </a:cubicBezTo>
                  <a:cubicBezTo>
                    <a:pt x="26648" y="30727"/>
                    <a:pt x="26837" y="30710"/>
                    <a:pt x="27037" y="30710"/>
                  </a:cubicBezTo>
                  <a:cubicBezTo>
                    <a:pt x="27057" y="30710"/>
                    <a:pt x="27076" y="30710"/>
                    <a:pt x="27096" y="30710"/>
                  </a:cubicBezTo>
                  <a:cubicBezTo>
                    <a:pt x="27439" y="30716"/>
                    <a:pt x="27739" y="30875"/>
                    <a:pt x="28075" y="30923"/>
                  </a:cubicBezTo>
                  <a:cubicBezTo>
                    <a:pt x="28143" y="30932"/>
                    <a:pt x="28210" y="30936"/>
                    <a:pt x="28277" y="30936"/>
                  </a:cubicBezTo>
                  <a:cubicBezTo>
                    <a:pt x="28394" y="30936"/>
                    <a:pt x="28510" y="30925"/>
                    <a:pt x="28629" y="30919"/>
                  </a:cubicBezTo>
                  <a:cubicBezTo>
                    <a:pt x="28658" y="30917"/>
                    <a:pt x="28686" y="30916"/>
                    <a:pt x="28714" y="30916"/>
                  </a:cubicBezTo>
                  <a:cubicBezTo>
                    <a:pt x="28907" y="30916"/>
                    <a:pt x="29085" y="30953"/>
                    <a:pt x="29275" y="31010"/>
                  </a:cubicBezTo>
                  <a:cubicBezTo>
                    <a:pt x="29288" y="31013"/>
                    <a:pt x="29300" y="31016"/>
                    <a:pt x="29312" y="31019"/>
                  </a:cubicBezTo>
                  <a:cubicBezTo>
                    <a:pt x="28324" y="31105"/>
                    <a:pt x="27331" y="31117"/>
                    <a:pt x="26339" y="31117"/>
                  </a:cubicBezTo>
                  <a:cubicBezTo>
                    <a:pt x="26037" y="31117"/>
                    <a:pt x="25735" y="31116"/>
                    <a:pt x="25433" y="31116"/>
                  </a:cubicBezTo>
                  <a:lnTo>
                    <a:pt x="25434" y="31116"/>
                  </a:lnTo>
                  <a:cubicBezTo>
                    <a:pt x="25395" y="31116"/>
                    <a:pt x="25356" y="31116"/>
                    <a:pt x="25317" y="31116"/>
                  </a:cubicBezTo>
                  <a:cubicBezTo>
                    <a:pt x="25287" y="31116"/>
                    <a:pt x="25256" y="31116"/>
                    <a:pt x="25225" y="31116"/>
                  </a:cubicBezTo>
                  <a:cubicBezTo>
                    <a:pt x="24546" y="31116"/>
                    <a:pt x="23870" y="31112"/>
                    <a:pt x="23205" y="30943"/>
                  </a:cubicBezTo>
                  <a:cubicBezTo>
                    <a:pt x="22877" y="30860"/>
                    <a:pt x="22666" y="30596"/>
                    <a:pt x="22383" y="30429"/>
                  </a:cubicBezTo>
                  <a:cubicBezTo>
                    <a:pt x="22055" y="30237"/>
                    <a:pt x="21647" y="30130"/>
                    <a:pt x="21485" y="29746"/>
                  </a:cubicBezTo>
                  <a:cubicBezTo>
                    <a:pt x="21466" y="29700"/>
                    <a:pt x="21450" y="29653"/>
                    <a:pt x="21438" y="29605"/>
                  </a:cubicBezTo>
                  <a:close/>
                  <a:moveTo>
                    <a:pt x="58245" y="19306"/>
                  </a:moveTo>
                  <a:cubicBezTo>
                    <a:pt x="58235" y="19401"/>
                    <a:pt x="58225" y="19495"/>
                    <a:pt x="58218" y="19589"/>
                  </a:cubicBezTo>
                  <a:cubicBezTo>
                    <a:pt x="58154" y="20413"/>
                    <a:pt x="58126" y="21207"/>
                    <a:pt x="57912" y="22011"/>
                  </a:cubicBezTo>
                  <a:cubicBezTo>
                    <a:pt x="57701" y="22802"/>
                    <a:pt x="57583" y="23610"/>
                    <a:pt x="57294" y="24379"/>
                  </a:cubicBezTo>
                  <a:cubicBezTo>
                    <a:pt x="57013" y="25126"/>
                    <a:pt x="56644" y="25836"/>
                    <a:pt x="56304" y="26557"/>
                  </a:cubicBezTo>
                  <a:cubicBezTo>
                    <a:pt x="55985" y="27230"/>
                    <a:pt x="55528" y="27745"/>
                    <a:pt x="54955" y="28218"/>
                  </a:cubicBezTo>
                  <a:cubicBezTo>
                    <a:pt x="54401" y="28677"/>
                    <a:pt x="53743" y="28876"/>
                    <a:pt x="53126" y="29227"/>
                  </a:cubicBezTo>
                  <a:cubicBezTo>
                    <a:pt x="52444" y="29617"/>
                    <a:pt x="51657" y="29815"/>
                    <a:pt x="50917" y="30071"/>
                  </a:cubicBezTo>
                  <a:cubicBezTo>
                    <a:pt x="50187" y="30321"/>
                    <a:pt x="49453" y="30562"/>
                    <a:pt x="48698" y="30726"/>
                  </a:cubicBezTo>
                  <a:cubicBezTo>
                    <a:pt x="47904" y="30898"/>
                    <a:pt x="47117" y="30886"/>
                    <a:pt x="46314" y="30967"/>
                  </a:cubicBezTo>
                  <a:cubicBezTo>
                    <a:pt x="45522" y="31048"/>
                    <a:pt x="44755" y="31128"/>
                    <a:pt x="43958" y="31128"/>
                  </a:cubicBezTo>
                  <a:cubicBezTo>
                    <a:pt x="43948" y="31128"/>
                    <a:pt x="43938" y="31128"/>
                    <a:pt x="43927" y="31128"/>
                  </a:cubicBezTo>
                  <a:cubicBezTo>
                    <a:pt x="43059" y="31126"/>
                    <a:pt x="42190" y="31118"/>
                    <a:pt x="41320" y="31117"/>
                  </a:cubicBezTo>
                  <a:cubicBezTo>
                    <a:pt x="41273" y="31117"/>
                    <a:pt x="41225" y="31117"/>
                    <a:pt x="41177" y="31117"/>
                  </a:cubicBezTo>
                  <a:cubicBezTo>
                    <a:pt x="41023" y="31117"/>
                    <a:pt x="40868" y="31117"/>
                    <a:pt x="40712" y="31117"/>
                  </a:cubicBezTo>
                  <a:cubicBezTo>
                    <a:pt x="40056" y="31117"/>
                    <a:pt x="39389" y="31113"/>
                    <a:pt x="38726" y="31070"/>
                  </a:cubicBezTo>
                  <a:cubicBezTo>
                    <a:pt x="38976" y="31053"/>
                    <a:pt x="39226" y="31032"/>
                    <a:pt x="39474" y="31005"/>
                  </a:cubicBezTo>
                  <a:cubicBezTo>
                    <a:pt x="40284" y="30916"/>
                    <a:pt x="41095" y="30929"/>
                    <a:pt x="41903" y="30818"/>
                  </a:cubicBezTo>
                  <a:cubicBezTo>
                    <a:pt x="42745" y="30704"/>
                    <a:pt x="43588" y="30617"/>
                    <a:pt x="44425" y="30460"/>
                  </a:cubicBezTo>
                  <a:cubicBezTo>
                    <a:pt x="45285" y="30298"/>
                    <a:pt x="46137" y="30101"/>
                    <a:pt x="46993" y="29921"/>
                  </a:cubicBezTo>
                  <a:cubicBezTo>
                    <a:pt x="47418" y="29832"/>
                    <a:pt x="47840" y="29736"/>
                    <a:pt x="48262" y="29638"/>
                  </a:cubicBezTo>
                  <a:cubicBezTo>
                    <a:pt x="48474" y="29590"/>
                    <a:pt x="48685" y="29542"/>
                    <a:pt x="48903" y="29533"/>
                  </a:cubicBezTo>
                  <a:cubicBezTo>
                    <a:pt x="48940" y="29532"/>
                    <a:pt x="48977" y="29532"/>
                    <a:pt x="49014" y="29532"/>
                  </a:cubicBezTo>
                  <a:cubicBezTo>
                    <a:pt x="49083" y="29532"/>
                    <a:pt x="49151" y="29533"/>
                    <a:pt x="49219" y="29533"/>
                  </a:cubicBezTo>
                  <a:cubicBezTo>
                    <a:pt x="49325" y="29533"/>
                    <a:pt x="49430" y="29530"/>
                    <a:pt x="49535" y="29512"/>
                  </a:cubicBezTo>
                  <a:cubicBezTo>
                    <a:pt x="50295" y="29388"/>
                    <a:pt x="50977" y="28963"/>
                    <a:pt x="51688" y="28692"/>
                  </a:cubicBezTo>
                  <a:cubicBezTo>
                    <a:pt x="52369" y="28431"/>
                    <a:pt x="53050" y="28168"/>
                    <a:pt x="53700" y="27836"/>
                  </a:cubicBezTo>
                  <a:cubicBezTo>
                    <a:pt x="54992" y="27176"/>
                    <a:pt x="56022" y="26208"/>
                    <a:pt x="56702" y="24919"/>
                  </a:cubicBezTo>
                  <a:cubicBezTo>
                    <a:pt x="57350" y="23693"/>
                    <a:pt x="57660" y="22327"/>
                    <a:pt x="57918" y="20975"/>
                  </a:cubicBezTo>
                  <a:cubicBezTo>
                    <a:pt x="58024" y="20418"/>
                    <a:pt x="58137" y="19863"/>
                    <a:pt x="58245" y="19306"/>
                  </a:cubicBezTo>
                  <a:close/>
                  <a:moveTo>
                    <a:pt x="38703" y="1"/>
                  </a:moveTo>
                  <a:cubicBezTo>
                    <a:pt x="37351" y="1"/>
                    <a:pt x="36001" y="16"/>
                    <a:pt x="34650" y="115"/>
                  </a:cubicBezTo>
                  <a:cubicBezTo>
                    <a:pt x="32917" y="243"/>
                    <a:pt x="31199" y="481"/>
                    <a:pt x="29475" y="686"/>
                  </a:cubicBezTo>
                  <a:cubicBezTo>
                    <a:pt x="28736" y="775"/>
                    <a:pt x="27995" y="791"/>
                    <a:pt x="27253" y="791"/>
                  </a:cubicBezTo>
                  <a:cubicBezTo>
                    <a:pt x="26803" y="791"/>
                    <a:pt x="26353" y="785"/>
                    <a:pt x="25903" y="785"/>
                  </a:cubicBezTo>
                  <a:cubicBezTo>
                    <a:pt x="25353" y="785"/>
                    <a:pt x="24804" y="794"/>
                    <a:pt x="24255" y="835"/>
                  </a:cubicBezTo>
                  <a:cubicBezTo>
                    <a:pt x="22507" y="965"/>
                    <a:pt x="20778" y="1272"/>
                    <a:pt x="19031" y="1417"/>
                  </a:cubicBezTo>
                  <a:cubicBezTo>
                    <a:pt x="18182" y="1487"/>
                    <a:pt x="17333" y="1561"/>
                    <a:pt x="16496" y="1712"/>
                  </a:cubicBezTo>
                  <a:cubicBezTo>
                    <a:pt x="15747" y="1847"/>
                    <a:pt x="15024" y="1962"/>
                    <a:pt x="14268" y="1962"/>
                  </a:cubicBezTo>
                  <a:cubicBezTo>
                    <a:pt x="14183" y="1962"/>
                    <a:pt x="14097" y="1960"/>
                    <a:pt x="14011" y="1957"/>
                  </a:cubicBezTo>
                  <a:cubicBezTo>
                    <a:pt x="13561" y="1941"/>
                    <a:pt x="13110" y="1914"/>
                    <a:pt x="12660" y="1914"/>
                  </a:cubicBezTo>
                  <a:cubicBezTo>
                    <a:pt x="12303" y="1914"/>
                    <a:pt x="11947" y="1931"/>
                    <a:pt x="11592" y="1985"/>
                  </a:cubicBezTo>
                  <a:cubicBezTo>
                    <a:pt x="10764" y="2110"/>
                    <a:pt x="9966" y="2397"/>
                    <a:pt x="9188" y="2698"/>
                  </a:cubicBezTo>
                  <a:cubicBezTo>
                    <a:pt x="9055" y="2749"/>
                    <a:pt x="8925" y="2805"/>
                    <a:pt x="8795" y="2862"/>
                  </a:cubicBezTo>
                  <a:cubicBezTo>
                    <a:pt x="8748" y="2866"/>
                    <a:pt x="8700" y="2871"/>
                    <a:pt x="8653" y="2874"/>
                  </a:cubicBezTo>
                  <a:cubicBezTo>
                    <a:pt x="6951" y="3005"/>
                    <a:pt x="5246" y="2913"/>
                    <a:pt x="3550" y="3136"/>
                  </a:cubicBezTo>
                  <a:cubicBezTo>
                    <a:pt x="2809" y="3237"/>
                    <a:pt x="2074" y="3376"/>
                    <a:pt x="1348" y="3554"/>
                  </a:cubicBezTo>
                  <a:cubicBezTo>
                    <a:pt x="877" y="3668"/>
                    <a:pt x="397" y="3869"/>
                    <a:pt x="231" y="4367"/>
                  </a:cubicBezTo>
                  <a:cubicBezTo>
                    <a:pt x="1" y="5060"/>
                    <a:pt x="292" y="5941"/>
                    <a:pt x="382" y="6640"/>
                  </a:cubicBezTo>
                  <a:cubicBezTo>
                    <a:pt x="486" y="7430"/>
                    <a:pt x="676" y="8204"/>
                    <a:pt x="932" y="8958"/>
                  </a:cubicBezTo>
                  <a:cubicBezTo>
                    <a:pt x="1185" y="9700"/>
                    <a:pt x="1475" y="10456"/>
                    <a:pt x="1843" y="11148"/>
                  </a:cubicBezTo>
                  <a:cubicBezTo>
                    <a:pt x="2024" y="11489"/>
                    <a:pt x="2254" y="11802"/>
                    <a:pt x="2454" y="12131"/>
                  </a:cubicBezTo>
                  <a:cubicBezTo>
                    <a:pt x="2669" y="12484"/>
                    <a:pt x="2835" y="12862"/>
                    <a:pt x="2998" y="13241"/>
                  </a:cubicBezTo>
                  <a:cubicBezTo>
                    <a:pt x="3309" y="13964"/>
                    <a:pt x="3594" y="14683"/>
                    <a:pt x="4067" y="15318"/>
                  </a:cubicBezTo>
                  <a:cubicBezTo>
                    <a:pt x="4496" y="15895"/>
                    <a:pt x="4990" y="16417"/>
                    <a:pt x="5473" y="16948"/>
                  </a:cubicBezTo>
                  <a:cubicBezTo>
                    <a:pt x="6001" y="17529"/>
                    <a:pt x="6428" y="18183"/>
                    <a:pt x="6906" y="18805"/>
                  </a:cubicBezTo>
                  <a:cubicBezTo>
                    <a:pt x="7381" y="19421"/>
                    <a:pt x="7937" y="19955"/>
                    <a:pt x="8521" y="20466"/>
                  </a:cubicBezTo>
                  <a:cubicBezTo>
                    <a:pt x="9742" y="21534"/>
                    <a:pt x="11073" y="22467"/>
                    <a:pt x="12413" y="23377"/>
                  </a:cubicBezTo>
                  <a:cubicBezTo>
                    <a:pt x="13803" y="24324"/>
                    <a:pt x="15093" y="25375"/>
                    <a:pt x="16389" y="26442"/>
                  </a:cubicBezTo>
                  <a:cubicBezTo>
                    <a:pt x="17007" y="26952"/>
                    <a:pt x="17643" y="27455"/>
                    <a:pt x="18347" y="27843"/>
                  </a:cubicBezTo>
                  <a:cubicBezTo>
                    <a:pt x="19050" y="28232"/>
                    <a:pt x="19762" y="28596"/>
                    <a:pt x="20443" y="29024"/>
                  </a:cubicBezTo>
                  <a:cubicBezTo>
                    <a:pt x="20621" y="29137"/>
                    <a:pt x="20796" y="29256"/>
                    <a:pt x="20976" y="29364"/>
                  </a:cubicBezTo>
                  <a:cubicBezTo>
                    <a:pt x="21001" y="29541"/>
                    <a:pt x="21029" y="29716"/>
                    <a:pt x="21092" y="29877"/>
                  </a:cubicBezTo>
                  <a:cubicBezTo>
                    <a:pt x="21202" y="30160"/>
                    <a:pt x="21429" y="30379"/>
                    <a:pt x="21686" y="30531"/>
                  </a:cubicBezTo>
                  <a:cubicBezTo>
                    <a:pt x="21990" y="30710"/>
                    <a:pt x="22283" y="30857"/>
                    <a:pt x="22567" y="31073"/>
                  </a:cubicBezTo>
                  <a:cubicBezTo>
                    <a:pt x="22850" y="31288"/>
                    <a:pt x="23126" y="31355"/>
                    <a:pt x="23474" y="31405"/>
                  </a:cubicBezTo>
                  <a:cubicBezTo>
                    <a:pt x="23818" y="31454"/>
                    <a:pt x="24156" y="31529"/>
                    <a:pt x="24505" y="31530"/>
                  </a:cubicBezTo>
                  <a:cubicBezTo>
                    <a:pt x="25077" y="31532"/>
                    <a:pt x="25652" y="31538"/>
                    <a:pt x="26227" y="31538"/>
                  </a:cubicBezTo>
                  <a:cubicBezTo>
                    <a:pt x="27365" y="31538"/>
                    <a:pt x="28504" y="31515"/>
                    <a:pt x="29633" y="31396"/>
                  </a:cubicBezTo>
                  <a:cubicBezTo>
                    <a:pt x="30236" y="31334"/>
                    <a:pt x="30832" y="31216"/>
                    <a:pt x="31431" y="31129"/>
                  </a:cubicBezTo>
                  <a:cubicBezTo>
                    <a:pt x="31491" y="31128"/>
                    <a:pt x="31551" y="31127"/>
                    <a:pt x="31611" y="31127"/>
                  </a:cubicBezTo>
                  <a:cubicBezTo>
                    <a:pt x="32491" y="31127"/>
                    <a:pt x="33372" y="31127"/>
                    <a:pt x="34252" y="31125"/>
                  </a:cubicBezTo>
                  <a:cubicBezTo>
                    <a:pt x="34314" y="31125"/>
                    <a:pt x="34376" y="31125"/>
                    <a:pt x="34438" y="31125"/>
                  </a:cubicBezTo>
                  <a:cubicBezTo>
                    <a:pt x="35121" y="31125"/>
                    <a:pt x="35804" y="31135"/>
                    <a:pt x="36487" y="31135"/>
                  </a:cubicBezTo>
                  <a:cubicBezTo>
                    <a:pt x="36713" y="31201"/>
                    <a:pt x="36939" y="31261"/>
                    <a:pt x="37176" y="31297"/>
                  </a:cubicBezTo>
                  <a:cubicBezTo>
                    <a:pt x="37620" y="31364"/>
                    <a:pt x="38068" y="31410"/>
                    <a:pt x="38516" y="31445"/>
                  </a:cubicBezTo>
                  <a:cubicBezTo>
                    <a:pt x="39371" y="31511"/>
                    <a:pt x="40229" y="31525"/>
                    <a:pt x="41086" y="31529"/>
                  </a:cubicBezTo>
                  <a:cubicBezTo>
                    <a:pt x="41954" y="31532"/>
                    <a:pt x="42823" y="31536"/>
                    <a:pt x="43692" y="31540"/>
                  </a:cubicBezTo>
                  <a:cubicBezTo>
                    <a:pt x="43720" y="31540"/>
                    <a:pt x="43749" y="31540"/>
                    <a:pt x="43777" y="31540"/>
                  </a:cubicBezTo>
                  <a:cubicBezTo>
                    <a:pt x="44597" y="31540"/>
                    <a:pt x="45389" y="31482"/>
                    <a:pt x="46204" y="31392"/>
                  </a:cubicBezTo>
                  <a:cubicBezTo>
                    <a:pt x="47003" y="31303"/>
                    <a:pt x="47799" y="31322"/>
                    <a:pt x="48592" y="31168"/>
                  </a:cubicBezTo>
                  <a:cubicBezTo>
                    <a:pt x="49387" y="31013"/>
                    <a:pt x="50158" y="30766"/>
                    <a:pt x="50922" y="30504"/>
                  </a:cubicBezTo>
                  <a:cubicBezTo>
                    <a:pt x="51635" y="30260"/>
                    <a:pt x="52421" y="30076"/>
                    <a:pt x="53089" y="29722"/>
                  </a:cubicBezTo>
                  <a:cubicBezTo>
                    <a:pt x="53403" y="29555"/>
                    <a:pt x="53700" y="29381"/>
                    <a:pt x="54029" y="29243"/>
                  </a:cubicBezTo>
                  <a:cubicBezTo>
                    <a:pt x="54366" y="29101"/>
                    <a:pt x="54688" y="28945"/>
                    <a:pt x="54980" y="28722"/>
                  </a:cubicBezTo>
                  <a:cubicBezTo>
                    <a:pt x="55530" y="28304"/>
                    <a:pt x="56070" y="27815"/>
                    <a:pt x="56430" y="27219"/>
                  </a:cubicBezTo>
                  <a:cubicBezTo>
                    <a:pt x="56836" y="26544"/>
                    <a:pt x="57153" y="25772"/>
                    <a:pt x="57465" y="25049"/>
                  </a:cubicBezTo>
                  <a:cubicBezTo>
                    <a:pt x="57784" y="24306"/>
                    <a:pt x="57960" y="23569"/>
                    <a:pt x="58138" y="22785"/>
                  </a:cubicBezTo>
                  <a:cubicBezTo>
                    <a:pt x="58230" y="22374"/>
                    <a:pt x="58364" y="21973"/>
                    <a:pt x="58446" y="21559"/>
                  </a:cubicBezTo>
                  <a:cubicBezTo>
                    <a:pt x="58525" y="21172"/>
                    <a:pt x="58558" y="20778"/>
                    <a:pt x="58584" y="20385"/>
                  </a:cubicBezTo>
                  <a:cubicBezTo>
                    <a:pt x="58663" y="19085"/>
                    <a:pt x="58909" y="17809"/>
                    <a:pt x="59084" y="16522"/>
                  </a:cubicBezTo>
                  <a:cubicBezTo>
                    <a:pt x="59235" y="16148"/>
                    <a:pt x="59378" y="15772"/>
                    <a:pt x="59529" y="15395"/>
                  </a:cubicBezTo>
                  <a:cubicBezTo>
                    <a:pt x="59679" y="15020"/>
                    <a:pt x="59911" y="14684"/>
                    <a:pt x="60069" y="14313"/>
                  </a:cubicBezTo>
                  <a:cubicBezTo>
                    <a:pt x="60225" y="13949"/>
                    <a:pt x="60378" y="13585"/>
                    <a:pt x="60570" y="13239"/>
                  </a:cubicBezTo>
                  <a:cubicBezTo>
                    <a:pt x="60900" y="12647"/>
                    <a:pt x="61413" y="12157"/>
                    <a:pt x="61591" y="11489"/>
                  </a:cubicBezTo>
                  <a:cubicBezTo>
                    <a:pt x="61696" y="11095"/>
                    <a:pt x="61748" y="10687"/>
                    <a:pt x="61848" y="10291"/>
                  </a:cubicBezTo>
                  <a:cubicBezTo>
                    <a:pt x="61939" y="9924"/>
                    <a:pt x="62018" y="9559"/>
                    <a:pt x="62053" y="9182"/>
                  </a:cubicBezTo>
                  <a:cubicBezTo>
                    <a:pt x="62125" y="8402"/>
                    <a:pt x="62049" y="7613"/>
                    <a:pt x="61922" y="6840"/>
                  </a:cubicBezTo>
                  <a:cubicBezTo>
                    <a:pt x="61800" y="6102"/>
                    <a:pt x="61589" y="5381"/>
                    <a:pt x="61475" y="4641"/>
                  </a:cubicBezTo>
                  <a:cubicBezTo>
                    <a:pt x="61392" y="4098"/>
                    <a:pt x="61280" y="3614"/>
                    <a:pt x="60826" y="3260"/>
                  </a:cubicBezTo>
                  <a:cubicBezTo>
                    <a:pt x="60544" y="3040"/>
                    <a:pt x="60242" y="2973"/>
                    <a:pt x="59909" y="2870"/>
                  </a:cubicBezTo>
                  <a:cubicBezTo>
                    <a:pt x="59494" y="2743"/>
                    <a:pt x="59286" y="2462"/>
                    <a:pt x="58959" y="2203"/>
                  </a:cubicBezTo>
                  <a:cubicBezTo>
                    <a:pt x="58564" y="1888"/>
                    <a:pt x="58094" y="1735"/>
                    <a:pt x="57612" y="1624"/>
                  </a:cubicBezTo>
                  <a:cubicBezTo>
                    <a:pt x="57606" y="1556"/>
                    <a:pt x="57551" y="1522"/>
                    <a:pt x="57495" y="1522"/>
                  </a:cubicBezTo>
                  <a:cubicBezTo>
                    <a:pt x="57454" y="1522"/>
                    <a:pt x="57413" y="1540"/>
                    <a:pt x="57390" y="1576"/>
                  </a:cubicBezTo>
                  <a:cubicBezTo>
                    <a:pt x="57255" y="1548"/>
                    <a:pt x="57120" y="1521"/>
                    <a:pt x="56985" y="1494"/>
                  </a:cubicBezTo>
                  <a:cubicBezTo>
                    <a:pt x="56154" y="1329"/>
                    <a:pt x="55266" y="1358"/>
                    <a:pt x="54453" y="1116"/>
                  </a:cubicBezTo>
                  <a:cubicBezTo>
                    <a:pt x="54120" y="1016"/>
                    <a:pt x="53800" y="881"/>
                    <a:pt x="53453" y="834"/>
                  </a:cubicBezTo>
                  <a:cubicBezTo>
                    <a:pt x="53263" y="808"/>
                    <a:pt x="53071" y="813"/>
                    <a:pt x="52879" y="798"/>
                  </a:cubicBezTo>
                  <a:cubicBezTo>
                    <a:pt x="52623" y="780"/>
                    <a:pt x="52371" y="721"/>
                    <a:pt x="52117" y="686"/>
                  </a:cubicBezTo>
                  <a:cubicBezTo>
                    <a:pt x="51705" y="630"/>
                    <a:pt x="51289" y="598"/>
                    <a:pt x="50876" y="541"/>
                  </a:cubicBezTo>
                  <a:cubicBezTo>
                    <a:pt x="50453" y="482"/>
                    <a:pt x="50044" y="388"/>
                    <a:pt x="49617" y="367"/>
                  </a:cubicBezTo>
                  <a:cubicBezTo>
                    <a:pt x="49500" y="361"/>
                    <a:pt x="49383" y="358"/>
                    <a:pt x="49266" y="358"/>
                  </a:cubicBezTo>
                  <a:cubicBezTo>
                    <a:pt x="48691" y="358"/>
                    <a:pt x="48117" y="418"/>
                    <a:pt x="47542" y="418"/>
                  </a:cubicBezTo>
                  <a:cubicBezTo>
                    <a:pt x="47433" y="418"/>
                    <a:pt x="47324" y="416"/>
                    <a:pt x="47215" y="411"/>
                  </a:cubicBezTo>
                  <a:cubicBezTo>
                    <a:pt x="46848" y="394"/>
                    <a:pt x="46488" y="320"/>
                    <a:pt x="46127" y="265"/>
                  </a:cubicBezTo>
                  <a:cubicBezTo>
                    <a:pt x="45853" y="224"/>
                    <a:pt x="45586" y="212"/>
                    <a:pt x="45317" y="212"/>
                  </a:cubicBezTo>
                  <a:cubicBezTo>
                    <a:pt x="45153" y="212"/>
                    <a:pt x="44989" y="217"/>
                    <a:pt x="44822" y="221"/>
                  </a:cubicBezTo>
                  <a:cubicBezTo>
                    <a:pt x="44786" y="222"/>
                    <a:pt x="44750" y="223"/>
                    <a:pt x="44714" y="223"/>
                  </a:cubicBezTo>
                  <a:cubicBezTo>
                    <a:pt x="43958" y="223"/>
                    <a:pt x="43228" y="4"/>
                    <a:pt x="42472" y="4"/>
                  </a:cubicBezTo>
                  <a:cubicBezTo>
                    <a:pt x="42468" y="4"/>
                    <a:pt x="42465" y="4"/>
                    <a:pt x="42462" y="4"/>
                  </a:cubicBezTo>
                  <a:cubicBezTo>
                    <a:pt x="42196" y="5"/>
                    <a:pt x="41930" y="5"/>
                    <a:pt x="41664" y="5"/>
                  </a:cubicBezTo>
                  <a:cubicBezTo>
                    <a:pt x="41073" y="5"/>
                    <a:pt x="40481" y="4"/>
                    <a:pt x="39890" y="3"/>
                  </a:cubicBezTo>
                  <a:cubicBezTo>
                    <a:pt x="39494" y="2"/>
                    <a:pt x="39099" y="1"/>
                    <a:pt x="38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5"/>
          <p:cNvGrpSpPr/>
          <p:nvPr/>
        </p:nvGrpSpPr>
        <p:grpSpPr>
          <a:xfrm rot="10122452">
            <a:off x="7444537" y="3624393"/>
            <a:ext cx="2142343" cy="1959208"/>
            <a:chOff x="1854725" y="35300"/>
            <a:chExt cx="1008675" cy="922450"/>
          </a:xfrm>
        </p:grpSpPr>
        <p:sp>
          <p:nvSpPr>
            <p:cNvPr id="363" name="Google Shape;363;p25"/>
            <p:cNvSpPr/>
            <p:nvPr/>
          </p:nvSpPr>
          <p:spPr>
            <a:xfrm>
              <a:off x="1895250" y="51025"/>
              <a:ext cx="928300" cy="890950"/>
            </a:xfrm>
            <a:custGeom>
              <a:avLst/>
              <a:gdLst/>
              <a:ahLst/>
              <a:cxnLst/>
              <a:rect l="l" t="t" r="r" b="b"/>
              <a:pathLst>
                <a:path w="37132" h="35638" extrusionOk="0">
                  <a:moveTo>
                    <a:pt x="23408" y="1"/>
                  </a:moveTo>
                  <a:cubicBezTo>
                    <a:pt x="20895" y="1"/>
                    <a:pt x="18380" y="302"/>
                    <a:pt x="15938" y="899"/>
                  </a:cubicBezTo>
                  <a:cubicBezTo>
                    <a:pt x="13588" y="1473"/>
                    <a:pt x="11406" y="3011"/>
                    <a:pt x="9158" y="3545"/>
                  </a:cubicBezTo>
                  <a:cubicBezTo>
                    <a:pt x="8437" y="3715"/>
                    <a:pt x="7716" y="3738"/>
                    <a:pt x="7004" y="3738"/>
                  </a:cubicBezTo>
                  <a:cubicBezTo>
                    <a:pt x="6750" y="3738"/>
                    <a:pt x="6496" y="3735"/>
                    <a:pt x="6243" y="3735"/>
                  </a:cubicBezTo>
                  <a:cubicBezTo>
                    <a:pt x="4856" y="3735"/>
                    <a:pt x="3512" y="3822"/>
                    <a:pt x="2270" y="4952"/>
                  </a:cubicBezTo>
                  <a:cubicBezTo>
                    <a:pt x="657" y="6421"/>
                    <a:pt x="376" y="8824"/>
                    <a:pt x="270" y="11004"/>
                  </a:cubicBezTo>
                  <a:cubicBezTo>
                    <a:pt x="1" y="16597"/>
                    <a:pt x="201" y="22202"/>
                    <a:pt x="868" y="27759"/>
                  </a:cubicBezTo>
                  <a:cubicBezTo>
                    <a:pt x="1075" y="29478"/>
                    <a:pt x="1349" y="31253"/>
                    <a:pt x="2295" y="32703"/>
                  </a:cubicBezTo>
                  <a:cubicBezTo>
                    <a:pt x="3608" y="34717"/>
                    <a:pt x="5975" y="35637"/>
                    <a:pt x="8413" y="35637"/>
                  </a:cubicBezTo>
                  <a:cubicBezTo>
                    <a:pt x="9902" y="35637"/>
                    <a:pt x="11418" y="35294"/>
                    <a:pt x="12736" y="34646"/>
                  </a:cubicBezTo>
                  <a:cubicBezTo>
                    <a:pt x="16212" y="32937"/>
                    <a:pt x="18637" y="29697"/>
                    <a:pt x="20942" y="26584"/>
                  </a:cubicBezTo>
                  <a:cubicBezTo>
                    <a:pt x="23247" y="23472"/>
                    <a:pt x="25713" y="20250"/>
                    <a:pt x="29222" y="18613"/>
                  </a:cubicBezTo>
                  <a:cubicBezTo>
                    <a:pt x="30888" y="17835"/>
                    <a:pt x="32771" y="17423"/>
                    <a:pt x="34160" y="16218"/>
                  </a:cubicBezTo>
                  <a:cubicBezTo>
                    <a:pt x="36251" y="14406"/>
                    <a:pt x="36633" y="11357"/>
                    <a:pt x="36874" y="8601"/>
                  </a:cubicBezTo>
                  <a:cubicBezTo>
                    <a:pt x="37018" y="6948"/>
                    <a:pt x="37131" y="5158"/>
                    <a:pt x="36238" y="3762"/>
                  </a:cubicBezTo>
                  <a:cubicBezTo>
                    <a:pt x="35379" y="2417"/>
                    <a:pt x="33785" y="1756"/>
                    <a:pt x="32259" y="1295"/>
                  </a:cubicBezTo>
                  <a:cubicBezTo>
                    <a:pt x="29392" y="428"/>
                    <a:pt x="26401" y="1"/>
                    <a:pt x="23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854725" y="35300"/>
              <a:ext cx="1008675" cy="922450"/>
            </a:xfrm>
            <a:custGeom>
              <a:avLst/>
              <a:gdLst/>
              <a:ahLst/>
              <a:cxnLst/>
              <a:rect l="l" t="t" r="r" b="b"/>
              <a:pathLst>
                <a:path w="40347" h="36898" extrusionOk="0">
                  <a:moveTo>
                    <a:pt x="24216" y="501"/>
                  </a:moveTo>
                  <a:cubicBezTo>
                    <a:pt x="24306" y="501"/>
                    <a:pt x="24396" y="506"/>
                    <a:pt x="24486" y="516"/>
                  </a:cubicBezTo>
                  <a:lnTo>
                    <a:pt x="24485" y="516"/>
                  </a:lnTo>
                  <a:cubicBezTo>
                    <a:pt x="24387" y="514"/>
                    <a:pt x="24290" y="508"/>
                    <a:pt x="24191" y="501"/>
                  </a:cubicBezTo>
                  <a:cubicBezTo>
                    <a:pt x="24200" y="501"/>
                    <a:pt x="24208" y="501"/>
                    <a:pt x="24216" y="501"/>
                  </a:cubicBezTo>
                  <a:close/>
                  <a:moveTo>
                    <a:pt x="19704" y="383"/>
                  </a:moveTo>
                  <a:cubicBezTo>
                    <a:pt x="20027" y="383"/>
                    <a:pt x="20352" y="389"/>
                    <a:pt x="20678" y="396"/>
                  </a:cubicBezTo>
                  <a:cubicBezTo>
                    <a:pt x="21004" y="404"/>
                    <a:pt x="21328" y="405"/>
                    <a:pt x="21654" y="405"/>
                  </a:cubicBezTo>
                  <a:cubicBezTo>
                    <a:pt x="21870" y="405"/>
                    <a:pt x="22087" y="405"/>
                    <a:pt x="22304" y="405"/>
                  </a:cubicBezTo>
                  <a:cubicBezTo>
                    <a:pt x="22375" y="405"/>
                    <a:pt x="22446" y="408"/>
                    <a:pt x="22515" y="413"/>
                  </a:cubicBezTo>
                  <a:cubicBezTo>
                    <a:pt x="22275" y="411"/>
                    <a:pt x="22036" y="410"/>
                    <a:pt x="21796" y="410"/>
                  </a:cubicBezTo>
                  <a:cubicBezTo>
                    <a:pt x="21086" y="410"/>
                    <a:pt x="20375" y="418"/>
                    <a:pt x="19666" y="419"/>
                  </a:cubicBezTo>
                  <a:cubicBezTo>
                    <a:pt x="19649" y="419"/>
                    <a:pt x="19631" y="419"/>
                    <a:pt x="19614" y="419"/>
                  </a:cubicBezTo>
                  <a:cubicBezTo>
                    <a:pt x="19418" y="419"/>
                    <a:pt x="19222" y="415"/>
                    <a:pt x="19026" y="415"/>
                  </a:cubicBezTo>
                  <a:cubicBezTo>
                    <a:pt x="18684" y="415"/>
                    <a:pt x="18342" y="427"/>
                    <a:pt x="18004" y="493"/>
                  </a:cubicBezTo>
                  <a:cubicBezTo>
                    <a:pt x="17474" y="596"/>
                    <a:pt x="16982" y="775"/>
                    <a:pt x="16437" y="805"/>
                  </a:cubicBezTo>
                  <a:cubicBezTo>
                    <a:pt x="16319" y="811"/>
                    <a:pt x="16201" y="814"/>
                    <a:pt x="16083" y="815"/>
                  </a:cubicBezTo>
                  <a:cubicBezTo>
                    <a:pt x="16529" y="739"/>
                    <a:pt x="16971" y="623"/>
                    <a:pt x="17417" y="547"/>
                  </a:cubicBezTo>
                  <a:cubicBezTo>
                    <a:pt x="18181" y="417"/>
                    <a:pt x="18939" y="383"/>
                    <a:pt x="19704" y="383"/>
                  </a:cubicBezTo>
                  <a:close/>
                  <a:moveTo>
                    <a:pt x="7792" y="1804"/>
                  </a:moveTo>
                  <a:lnTo>
                    <a:pt x="7792" y="1804"/>
                  </a:lnTo>
                  <a:cubicBezTo>
                    <a:pt x="7664" y="1818"/>
                    <a:pt x="7542" y="1856"/>
                    <a:pt x="7417" y="1881"/>
                  </a:cubicBezTo>
                  <a:cubicBezTo>
                    <a:pt x="7325" y="1900"/>
                    <a:pt x="7233" y="1906"/>
                    <a:pt x="7141" y="1906"/>
                  </a:cubicBezTo>
                  <a:cubicBezTo>
                    <a:pt x="7087" y="1906"/>
                    <a:pt x="7034" y="1904"/>
                    <a:pt x="6979" y="1902"/>
                  </a:cubicBezTo>
                  <a:cubicBezTo>
                    <a:pt x="6963" y="1901"/>
                    <a:pt x="6947" y="1901"/>
                    <a:pt x="6931" y="1901"/>
                  </a:cubicBezTo>
                  <a:cubicBezTo>
                    <a:pt x="6914" y="1901"/>
                    <a:pt x="6898" y="1901"/>
                    <a:pt x="6882" y="1902"/>
                  </a:cubicBezTo>
                  <a:cubicBezTo>
                    <a:pt x="7182" y="1844"/>
                    <a:pt x="7486" y="1811"/>
                    <a:pt x="7792" y="1804"/>
                  </a:cubicBezTo>
                  <a:close/>
                  <a:moveTo>
                    <a:pt x="34131" y="1687"/>
                  </a:moveTo>
                  <a:lnTo>
                    <a:pt x="34131" y="1687"/>
                  </a:lnTo>
                  <a:cubicBezTo>
                    <a:pt x="34552" y="1696"/>
                    <a:pt x="34961" y="1735"/>
                    <a:pt x="35376" y="1861"/>
                  </a:cubicBezTo>
                  <a:cubicBezTo>
                    <a:pt x="35823" y="1997"/>
                    <a:pt x="36256" y="2156"/>
                    <a:pt x="36709" y="2274"/>
                  </a:cubicBezTo>
                  <a:cubicBezTo>
                    <a:pt x="36906" y="2325"/>
                    <a:pt x="37111" y="2382"/>
                    <a:pt x="37281" y="2497"/>
                  </a:cubicBezTo>
                  <a:cubicBezTo>
                    <a:pt x="37289" y="2502"/>
                    <a:pt x="37297" y="2509"/>
                    <a:pt x="37304" y="2514"/>
                  </a:cubicBezTo>
                  <a:cubicBezTo>
                    <a:pt x="37120" y="2480"/>
                    <a:pt x="36934" y="2447"/>
                    <a:pt x="36751" y="2406"/>
                  </a:cubicBezTo>
                  <a:cubicBezTo>
                    <a:pt x="35865" y="2206"/>
                    <a:pt x="35022" y="1860"/>
                    <a:pt x="34131" y="1687"/>
                  </a:cubicBezTo>
                  <a:close/>
                  <a:moveTo>
                    <a:pt x="38559" y="3274"/>
                  </a:moveTo>
                  <a:lnTo>
                    <a:pt x="38559" y="3274"/>
                  </a:lnTo>
                  <a:cubicBezTo>
                    <a:pt x="38752" y="3364"/>
                    <a:pt x="38936" y="3470"/>
                    <a:pt x="39110" y="3591"/>
                  </a:cubicBezTo>
                  <a:cubicBezTo>
                    <a:pt x="39443" y="3826"/>
                    <a:pt x="39726" y="4088"/>
                    <a:pt x="39824" y="4493"/>
                  </a:cubicBezTo>
                  <a:cubicBezTo>
                    <a:pt x="39920" y="4887"/>
                    <a:pt x="39891" y="5306"/>
                    <a:pt x="39870" y="5708"/>
                  </a:cubicBezTo>
                  <a:cubicBezTo>
                    <a:pt x="39848" y="6118"/>
                    <a:pt x="39814" y="6541"/>
                    <a:pt x="39834" y="6951"/>
                  </a:cubicBezTo>
                  <a:cubicBezTo>
                    <a:pt x="39862" y="7475"/>
                    <a:pt x="40042" y="8009"/>
                    <a:pt x="39949" y="8539"/>
                  </a:cubicBezTo>
                  <a:cubicBezTo>
                    <a:pt x="39936" y="8606"/>
                    <a:pt x="39918" y="8672"/>
                    <a:pt x="39895" y="8737"/>
                  </a:cubicBezTo>
                  <a:cubicBezTo>
                    <a:pt x="39890" y="8709"/>
                    <a:pt x="39885" y="8681"/>
                    <a:pt x="39881" y="8653"/>
                  </a:cubicBezTo>
                  <a:cubicBezTo>
                    <a:pt x="39837" y="8403"/>
                    <a:pt x="39792" y="8149"/>
                    <a:pt x="39756" y="7898"/>
                  </a:cubicBezTo>
                  <a:cubicBezTo>
                    <a:pt x="39719" y="7636"/>
                    <a:pt x="39745" y="7369"/>
                    <a:pt x="39714" y="7106"/>
                  </a:cubicBezTo>
                  <a:cubicBezTo>
                    <a:pt x="39650" y="6569"/>
                    <a:pt x="39578" y="6031"/>
                    <a:pt x="39544" y="5494"/>
                  </a:cubicBezTo>
                  <a:cubicBezTo>
                    <a:pt x="39513" y="4999"/>
                    <a:pt x="39130" y="4635"/>
                    <a:pt x="38968" y="4188"/>
                  </a:cubicBezTo>
                  <a:cubicBezTo>
                    <a:pt x="38888" y="3969"/>
                    <a:pt x="38831" y="3743"/>
                    <a:pt x="38724" y="3536"/>
                  </a:cubicBezTo>
                  <a:cubicBezTo>
                    <a:pt x="38677" y="3443"/>
                    <a:pt x="38621" y="3356"/>
                    <a:pt x="38559" y="3274"/>
                  </a:cubicBezTo>
                  <a:close/>
                  <a:moveTo>
                    <a:pt x="22029" y="804"/>
                  </a:moveTo>
                  <a:cubicBezTo>
                    <a:pt x="22309" y="804"/>
                    <a:pt x="22590" y="805"/>
                    <a:pt x="22870" y="805"/>
                  </a:cubicBezTo>
                  <a:cubicBezTo>
                    <a:pt x="23414" y="805"/>
                    <a:pt x="23950" y="902"/>
                    <a:pt x="24494" y="903"/>
                  </a:cubicBezTo>
                  <a:cubicBezTo>
                    <a:pt x="24500" y="903"/>
                    <a:pt x="24506" y="903"/>
                    <a:pt x="24512" y="903"/>
                  </a:cubicBezTo>
                  <a:cubicBezTo>
                    <a:pt x="24796" y="903"/>
                    <a:pt x="25078" y="891"/>
                    <a:pt x="25359" y="891"/>
                  </a:cubicBezTo>
                  <a:cubicBezTo>
                    <a:pt x="25596" y="891"/>
                    <a:pt x="25832" y="900"/>
                    <a:pt x="26070" y="933"/>
                  </a:cubicBezTo>
                  <a:cubicBezTo>
                    <a:pt x="26593" y="1005"/>
                    <a:pt x="27113" y="1118"/>
                    <a:pt x="27637" y="1178"/>
                  </a:cubicBezTo>
                  <a:cubicBezTo>
                    <a:pt x="27872" y="1205"/>
                    <a:pt x="28092" y="1226"/>
                    <a:pt x="28325" y="1273"/>
                  </a:cubicBezTo>
                  <a:cubicBezTo>
                    <a:pt x="28588" y="1328"/>
                    <a:pt x="28858" y="1324"/>
                    <a:pt x="29125" y="1348"/>
                  </a:cubicBezTo>
                  <a:cubicBezTo>
                    <a:pt x="29383" y="1371"/>
                    <a:pt x="29638" y="1426"/>
                    <a:pt x="29895" y="1467"/>
                  </a:cubicBezTo>
                  <a:cubicBezTo>
                    <a:pt x="30021" y="1487"/>
                    <a:pt x="30149" y="1488"/>
                    <a:pt x="30277" y="1488"/>
                  </a:cubicBezTo>
                  <a:cubicBezTo>
                    <a:pt x="30788" y="1615"/>
                    <a:pt x="31302" y="1687"/>
                    <a:pt x="31823" y="1770"/>
                  </a:cubicBezTo>
                  <a:cubicBezTo>
                    <a:pt x="32083" y="1811"/>
                    <a:pt x="32339" y="1864"/>
                    <a:pt x="32602" y="1882"/>
                  </a:cubicBezTo>
                  <a:cubicBezTo>
                    <a:pt x="32876" y="1901"/>
                    <a:pt x="33134" y="1910"/>
                    <a:pt x="33404" y="1957"/>
                  </a:cubicBezTo>
                  <a:cubicBezTo>
                    <a:pt x="33901" y="2045"/>
                    <a:pt x="34386" y="2115"/>
                    <a:pt x="34872" y="2256"/>
                  </a:cubicBezTo>
                  <a:cubicBezTo>
                    <a:pt x="35373" y="2402"/>
                    <a:pt x="35865" y="2575"/>
                    <a:pt x="36370" y="2707"/>
                  </a:cubicBezTo>
                  <a:cubicBezTo>
                    <a:pt x="36852" y="2832"/>
                    <a:pt x="37348" y="2884"/>
                    <a:pt x="37829" y="3011"/>
                  </a:cubicBezTo>
                  <a:lnTo>
                    <a:pt x="37854" y="3038"/>
                  </a:lnTo>
                  <a:cubicBezTo>
                    <a:pt x="38021" y="3219"/>
                    <a:pt x="38189" y="3410"/>
                    <a:pt x="38321" y="3618"/>
                  </a:cubicBezTo>
                  <a:cubicBezTo>
                    <a:pt x="38458" y="3835"/>
                    <a:pt x="38512" y="4086"/>
                    <a:pt x="38600" y="4323"/>
                  </a:cubicBezTo>
                  <a:cubicBezTo>
                    <a:pt x="38767" y="4775"/>
                    <a:pt x="39138" y="5136"/>
                    <a:pt x="39150" y="5634"/>
                  </a:cubicBezTo>
                  <a:cubicBezTo>
                    <a:pt x="39155" y="5880"/>
                    <a:pt x="39215" y="6120"/>
                    <a:pt x="39232" y="6364"/>
                  </a:cubicBezTo>
                  <a:cubicBezTo>
                    <a:pt x="39251" y="6649"/>
                    <a:pt x="39303" y="6927"/>
                    <a:pt x="39327" y="7211"/>
                  </a:cubicBezTo>
                  <a:cubicBezTo>
                    <a:pt x="39347" y="7453"/>
                    <a:pt x="39329" y="7695"/>
                    <a:pt x="39362" y="7936"/>
                  </a:cubicBezTo>
                  <a:cubicBezTo>
                    <a:pt x="39395" y="8188"/>
                    <a:pt x="39441" y="8439"/>
                    <a:pt x="39481" y="8690"/>
                  </a:cubicBezTo>
                  <a:cubicBezTo>
                    <a:pt x="39554" y="9118"/>
                    <a:pt x="39642" y="9522"/>
                    <a:pt x="39634" y="9946"/>
                  </a:cubicBezTo>
                  <a:cubicBezTo>
                    <a:pt x="39631" y="9966"/>
                    <a:pt x="39628" y="9986"/>
                    <a:pt x="39624" y="10005"/>
                  </a:cubicBezTo>
                  <a:cubicBezTo>
                    <a:pt x="39576" y="10247"/>
                    <a:pt x="39551" y="10493"/>
                    <a:pt x="39551" y="10739"/>
                  </a:cubicBezTo>
                  <a:cubicBezTo>
                    <a:pt x="39548" y="11013"/>
                    <a:pt x="39493" y="11279"/>
                    <a:pt x="39410" y="11539"/>
                  </a:cubicBezTo>
                  <a:cubicBezTo>
                    <a:pt x="39252" y="12039"/>
                    <a:pt x="39001" y="12511"/>
                    <a:pt x="38781" y="12986"/>
                  </a:cubicBezTo>
                  <a:cubicBezTo>
                    <a:pt x="38555" y="13473"/>
                    <a:pt x="38328" y="13913"/>
                    <a:pt x="37990" y="14335"/>
                  </a:cubicBezTo>
                  <a:cubicBezTo>
                    <a:pt x="37685" y="14714"/>
                    <a:pt x="37391" y="15016"/>
                    <a:pt x="36909" y="15153"/>
                  </a:cubicBezTo>
                  <a:cubicBezTo>
                    <a:pt x="36680" y="15219"/>
                    <a:pt x="36454" y="15260"/>
                    <a:pt x="36231" y="15346"/>
                  </a:cubicBezTo>
                  <a:cubicBezTo>
                    <a:pt x="35987" y="15440"/>
                    <a:pt x="35751" y="15556"/>
                    <a:pt x="35509" y="15656"/>
                  </a:cubicBezTo>
                  <a:cubicBezTo>
                    <a:pt x="35050" y="15845"/>
                    <a:pt x="34564" y="15956"/>
                    <a:pt x="34082" y="16070"/>
                  </a:cubicBezTo>
                  <a:cubicBezTo>
                    <a:pt x="33562" y="16192"/>
                    <a:pt x="33078" y="16380"/>
                    <a:pt x="32574" y="16550"/>
                  </a:cubicBezTo>
                  <a:cubicBezTo>
                    <a:pt x="32349" y="16625"/>
                    <a:pt x="32113" y="16668"/>
                    <a:pt x="31893" y="16756"/>
                  </a:cubicBezTo>
                  <a:cubicBezTo>
                    <a:pt x="31658" y="16849"/>
                    <a:pt x="31436" y="16958"/>
                    <a:pt x="31197" y="17040"/>
                  </a:cubicBezTo>
                  <a:cubicBezTo>
                    <a:pt x="30696" y="17211"/>
                    <a:pt x="30249" y="17521"/>
                    <a:pt x="29766" y="17739"/>
                  </a:cubicBezTo>
                  <a:cubicBezTo>
                    <a:pt x="28823" y="18163"/>
                    <a:pt x="27805" y="18371"/>
                    <a:pt x="26891" y="18869"/>
                  </a:cubicBezTo>
                  <a:cubicBezTo>
                    <a:pt x="26462" y="19101"/>
                    <a:pt x="26130" y="19417"/>
                    <a:pt x="25777" y="19748"/>
                  </a:cubicBezTo>
                  <a:cubicBezTo>
                    <a:pt x="25390" y="20109"/>
                    <a:pt x="24990" y="20446"/>
                    <a:pt x="24583" y="20784"/>
                  </a:cubicBezTo>
                  <a:cubicBezTo>
                    <a:pt x="24213" y="21093"/>
                    <a:pt x="23921" y="21483"/>
                    <a:pt x="23652" y="21881"/>
                  </a:cubicBezTo>
                  <a:cubicBezTo>
                    <a:pt x="23376" y="22290"/>
                    <a:pt x="23066" y="22674"/>
                    <a:pt x="22725" y="23031"/>
                  </a:cubicBezTo>
                  <a:cubicBezTo>
                    <a:pt x="22054" y="23732"/>
                    <a:pt x="21322" y="24367"/>
                    <a:pt x="20688" y="25105"/>
                  </a:cubicBezTo>
                  <a:cubicBezTo>
                    <a:pt x="20372" y="25475"/>
                    <a:pt x="20002" y="25788"/>
                    <a:pt x="19674" y="26147"/>
                  </a:cubicBezTo>
                  <a:cubicBezTo>
                    <a:pt x="19346" y="26505"/>
                    <a:pt x="19099" y="26923"/>
                    <a:pt x="18817" y="27318"/>
                  </a:cubicBezTo>
                  <a:cubicBezTo>
                    <a:pt x="18503" y="27760"/>
                    <a:pt x="18118" y="28131"/>
                    <a:pt x="17740" y="28515"/>
                  </a:cubicBezTo>
                  <a:cubicBezTo>
                    <a:pt x="17581" y="28676"/>
                    <a:pt x="17442" y="28838"/>
                    <a:pt x="17325" y="29032"/>
                  </a:cubicBezTo>
                  <a:cubicBezTo>
                    <a:pt x="17182" y="29264"/>
                    <a:pt x="17025" y="29461"/>
                    <a:pt x="16836" y="29659"/>
                  </a:cubicBezTo>
                  <a:cubicBezTo>
                    <a:pt x="16492" y="30022"/>
                    <a:pt x="16105" y="30313"/>
                    <a:pt x="15730" y="30640"/>
                  </a:cubicBezTo>
                  <a:cubicBezTo>
                    <a:pt x="15420" y="30909"/>
                    <a:pt x="15231" y="31288"/>
                    <a:pt x="14999" y="31620"/>
                  </a:cubicBezTo>
                  <a:cubicBezTo>
                    <a:pt x="14861" y="31815"/>
                    <a:pt x="14693" y="31983"/>
                    <a:pt x="14548" y="32173"/>
                  </a:cubicBezTo>
                  <a:cubicBezTo>
                    <a:pt x="14390" y="32381"/>
                    <a:pt x="14246" y="32599"/>
                    <a:pt x="14092" y="32809"/>
                  </a:cubicBezTo>
                  <a:cubicBezTo>
                    <a:pt x="13830" y="33166"/>
                    <a:pt x="13556" y="33513"/>
                    <a:pt x="13302" y="33878"/>
                  </a:cubicBezTo>
                  <a:cubicBezTo>
                    <a:pt x="12796" y="34604"/>
                    <a:pt x="12270" y="35397"/>
                    <a:pt x="11474" y="35833"/>
                  </a:cubicBezTo>
                  <a:cubicBezTo>
                    <a:pt x="11260" y="35948"/>
                    <a:pt x="11036" y="36040"/>
                    <a:pt x="10808" y="36125"/>
                  </a:cubicBezTo>
                  <a:cubicBezTo>
                    <a:pt x="10745" y="36107"/>
                    <a:pt x="10684" y="36090"/>
                    <a:pt x="10623" y="36073"/>
                  </a:cubicBezTo>
                  <a:cubicBezTo>
                    <a:pt x="10090" y="35928"/>
                    <a:pt x="9546" y="35849"/>
                    <a:pt x="9003" y="35754"/>
                  </a:cubicBezTo>
                  <a:cubicBezTo>
                    <a:pt x="8465" y="35659"/>
                    <a:pt x="7994" y="35508"/>
                    <a:pt x="7521" y="35229"/>
                  </a:cubicBezTo>
                  <a:cubicBezTo>
                    <a:pt x="7125" y="34995"/>
                    <a:pt x="6645" y="34745"/>
                    <a:pt x="6415" y="34330"/>
                  </a:cubicBezTo>
                  <a:cubicBezTo>
                    <a:pt x="6303" y="34129"/>
                    <a:pt x="6205" y="33932"/>
                    <a:pt x="6069" y="33747"/>
                  </a:cubicBezTo>
                  <a:cubicBezTo>
                    <a:pt x="5912" y="33531"/>
                    <a:pt x="5748" y="33320"/>
                    <a:pt x="5588" y="33107"/>
                  </a:cubicBezTo>
                  <a:cubicBezTo>
                    <a:pt x="5273" y="32685"/>
                    <a:pt x="4973" y="32255"/>
                    <a:pt x="4754" y="31775"/>
                  </a:cubicBezTo>
                  <a:cubicBezTo>
                    <a:pt x="4306" y="30798"/>
                    <a:pt x="3991" y="29776"/>
                    <a:pt x="3595" y="28780"/>
                  </a:cubicBezTo>
                  <a:cubicBezTo>
                    <a:pt x="3396" y="28279"/>
                    <a:pt x="3287" y="27766"/>
                    <a:pt x="3160" y="27245"/>
                  </a:cubicBezTo>
                  <a:cubicBezTo>
                    <a:pt x="3041" y="26755"/>
                    <a:pt x="2839" y="26297"/>
                    <a:pt x="2692" y="25816"/>
                  </a:cubicBezTo>
                  <a:cubicBezTo>
                    <a:pt x="2611" y="25554"/>
                    <a:pt x="2559" y="25286"/>
                    <a:pt x="2495" y="25019"/>
                  </a:cubicBezTo>
                  <a:cubicBezTo>
                    <a:pt x="2427" y="24732"/>
                    <a:pt x="2354" y="24444"/>
                    <a:pt x="2326" y="24151"/>
                  </a:cubicBezTo>
                  <a:cubicBezTo>
                    <a:pt x="2303" y="23914"/>
                    <a:pt x="2281" y="23679"/>
                    <a:pt x="2247" y="23444"/>
                  </a:cubicBezTo>
                  <a:cubicBezTo>
                    <a:pt x="2208" y="23172"/>
                    <a:pt x="2219" y="22906"/>
                    <a:pt x="2197" y="22635"/>
                  </a:cubicBezTo>
                  <a:cubicBezTo>
                    <a:pt x="2154" y="22113"/>
                    <a:pt x="2016" y="21576"/>
                    <a:pt x="1871" y="21075"/>
                  </a:cubicBezTo>
                  <a:cubicBezTo>
                    <a:pt x="1726" y="20568"/>
                    <a:pt x="1648" y="20056"/>
                    <a:pt x="1560" y="19536"/>
                  </a:cubicBezTo>
                  <a:cubicBezTo>
                    <a:pt x="1468" y="18986"/>
                    <a:pt x="1301" y="18451"/>
                    <a:pt x="1250" y="17893"/>
                  </a:cubicBezTo>
                  <a:cubicBezTo>
                    <a:pt x="1201" y="17375"/>
                    <a:pt x="1210" y="16854"/>
                    <a:pt x="1221" y="16333"/>
                  </a:cubicBezTo>
                  <a:cubicBezTo>
                    <a:pt x="1232" y="15790"/>
                    <a:pt x="1226" y="15266"/>
                    <a:pt x="1147" y="14728"/>
                  </a:cubicBezTo>
                  <a:cubicBezTo>
                    <a:pt x="1069" y="14189"/>
                    <a:pt x="1013" y="13669"/>
                    <a:pt x="1027" y="13124"/>
                  </a:cubicBezTo>
                  <a:cubicBezTo>
                    <a:pt x="1053" y="12047"/>
                    <a:pt x="940" y="10926"/>
                    <a:pt x="1152" y="9863"/>
                  </a:cubicBezTo>
                  <a:cubicBezTo>
                    <a:pt x="1252" y="9364"/>
                    <a:pt x="1454" y="8881"/>
                    <a:pt x="1465" y="8366"/>
                  </a:cubicBezTo>
                  <a:cubicBezTo>
                    <a:pt x="1470" y="8094"/>
                    <a:pt x="1465" y="7844"/>
                    <a:pt x="1520" y="7576"/>
                  </a:cubicBezTo>
                  <a:cubicBezTo>
                    <a:pt x="1576" y="7306"/>
                    <a:pt x="1632" y="7035"/>
                    <a:pt x="1685" y="6764"/>
                  </a:cubicBezTo>
                  <a:cubicBezTo>
                    <a:pt x="1733" y="6509"/>
                    <a:pt x="1770" y="6252"/>
                    <a:pt x="1832" y="6000"/>
                  </a:cubicBezTo>
                  <a:cubicBezTo>
                    <a:pt x="1898" y="5731"/>
                    <a:pt x="1986" y="5467"/>
                    <a:pt x="2056" y="5198"/>
                  </a:cubicBezTo>
                  <a:cubicBezTo>
                    <a:pt x="2109" y="4992"/>
                    <a:pt x="2133" y="4784"/>
                    <a:pt x="2174" y="4575"/>
                  </a:cubicBezTo>
                  <a:cubicBezTo>
                    <a:pt x="2209" y="4394"/>
                    <a:pt x="2323" y="4229"/>
                    <a:pt x="2416" y="4072"/>
                  </a:cubicBezTo>
                  <a:cubicBezTo>
                    <a:pt x="2517" y="3905"/>
                    <a:pt x="2642" y="3756"/>
                    <a:pt x="2790" y="3628"/>
                  </a:cubicBezTo>
                  <a:cubicBezTo>
                    <a:pt x="2822" y="3607"/>
                    <a:pt x="2854" y="3586"/>
                    <a:pt x="2886" y="3564"/>
                  </a:cubicBezTo>
                  <a:cubicBezTo>
                    <a:pt x="3093" y="3425"/>
                    <a:pt x="3310" y="3305"/>
                    <a:pt x="3528" y="3182"/>
                  </a:cubicBezTo>
                  <a:cubicBezTo>
                    <a:pt x="3592" y="3146"/>
                    <a:pt x="3655" y="3106"/>
                    <a:pt x="3718" y="3067"/>
                  </a:cubicBezTo>
                  <a:cubicBezTo>
                    <a:pt x="3824" y="3019"/>
                    <a:pt x="3932" y="2972"/>
                    <a:pt x="4040" y="2926"/>
                  </a:cubicBezTo>
                  <a:cubicBezTo>
                    <a:pt x="4097" y="2912"/>
                    <a:pt x="4154" y="2902"/>
                    <a:pt x="4214" y="2886"/>
                  </a:cubicBezTo>
                  <a:cubicBezTo>
                    <a:pt x="4446" y="2824"/>
                    <a:pt x="4625" y="2704"/>
                    <a:pt x="4869" y="2679"/>
                  </a:cubicBezTo>
                  <a:cubicBezTo>
                    <a:pt x="5132" y="2652"/>
                    <a:pt x="5397" y="2626"/>
                    <a:pt x="5655" y="2564"/>
                  </a:cubicBezTo>
                  <a:cubicBezTo>
                    <a:pt x="5899" y="2507"/>
                    <a:pt x="6134" y="2417"/>
                    <a:pt x="6376" y="2358"/>
                  </a:cubicBezTo>
                  <a:cubicBezTo>
                    <a:pt x="6555" y="2313"/>
                    <a:pt x="6726" y="2307"/>
                    <a:pt x="6900" y="2307"/>
                  </a:cubicBezTo>
                  <a:cubicBezTo>
                    <a:pt x="6955" y="2307"/>
                    <a:pt x="7010" y="2308"/>
                    <a:pt x="7065" y="2308"/>
                  </a:cubicBezTo>
                  <a:cubicBezTo>
                    <a:pt x="7109" y="2308"/>
                    <a:pt x="7153" y="2308"/>
                    <a:pt x="7197" y="2306"/>
                  </a:cubicBezTo>
                  <a:cubicBezTo>
                    <a:pt x="7450" y="2300"/>
                    <a:pt x="7686" y="2211"/>
                    <a:pt x="7936" y="2193"/>
                  </a:cubicBezTo>
                  <a:cubicBezTo>
                    <a:pt x="8178" y="2176"/>
                    <a:pt x="8419" y="2146"/>
                    <a:pt x="8658" y="2102"/>
                  </a:cubicBezTo>
                  <a:cubicBezTo>
                    <a:pt x="9123" y="2017"/>
                    <a:pt x="9621" y="1891"/>
                    <a:pt x="10097" y="1891"/>
                  </a:cubicBezTo>
                  <a:cubicBezTo>
                    <a:pt x="10122" y="1891"/>
                    <a:pt x="10148" y="1892"/>
                    <a:pt x="10173" y="1892"/>
                  </a:cubicBezTo>
                  <a:cubicBezTo>
                    <a:pt x="10294" y="1896"/>
                    <a:pt x="10411" y="1901"/>
                    <a:pt x="10528" y="1901"/>
                  </a:cubicBezTo>
                  <a:cubicBezTo>
                    <a:pt x="10661" y="1901"/>
                    <a:pt x="10793" y="1894"/>
                    <a:pt x="10928" y="1870"/>
                  </a:cubicBezTo>
                  <a:cubicBezTo>
                    <a:pt x="11188" y="1825"/>
                    <a:pt x="11445" y="1782"/>
                    <a:pt x="11705" y="1743"/>
                  </a:cubicBezTo>
                  <a:cubicBezTo>
                    <a:pt x="11960" y="1704"/>
                    <a:pt x="12213" y="1658"/>
                    <a:pt x="12469" y="1631"/>
                  </a:cubicBezTo>
                  <a:cubicBezTo>
                    <a:pt x="12740" y="1602"/>
                    <a:pt x="13011" y="1612"/>
                    <a:pt x="13281" y="1597"/>
                  </a:cubicBezTo>
                  <a:cubicBezTo>
                    <a:pt x="13813" y="1569"/>
                    <a:pt x="14305" y="1405"/>
                    <a:pt x="14821" y="1297"/>
                  </a:cubicBezTo>
                  <a:cubicBezTo>
                    <a:pt x="15336" y="1189"/>
                    <a:pt x="15844" y="1221"/>
                    <a:pt x="16365" y="1198"/>
                  </a:cubicBezTo>
                  <a:cubicBezTo>
                    <a:pt x="16895" y="1176"/>
                    <a:pt x="17372" y="1039"/>
                    <a:pt x="17884" y="916"/>
                  </a:cubicBezTo>
                  <a:cubicBezTo>
                    <a:pt x="18299" y="818"/>
                    <a:pt x="18710" y="807"/>
                    <a:pt x="19127" y="807"/>
                  </a:cubicBezTo>
                  <a:cubicBezTo>
                    <a:pt x="19239" y="807"/>
                    <a:pt x="19350" y="808"/>
                    <a:pt x="19463" y="808"/>
                  </a:cubicBezTo>
                  <a:cubicBezTo>
                    <a:pt x="19477" y="808"/>
                    <a:pt x="19492" y="808"/>
                    <a:pt x="19506" y="808"/>
                  </a:cubicBezTo>
                  <a:cubicBezTo>
                    <a:pt x="20347" y="806"/>
                    <a:pt x="21188" y="804"/>
                    <a:pt x="22029" y="804"/>
                  </a:cubicBezTo>
                  <a:close/>
                  <a:moveTo>
                    <a:pt x="39399" y="12560"/>
                  </a:moveTo>
                  <a:cubicBezTo>
                    <a:pt x="39329" y="12800"/>
                    <a:pt x="39247" y="13037"/>
                    <a:pt x="39174" y="13264"/>
                  </a:cubicBezTo>
                  <a:cubicBezTo>
                    <a:pt x="39013" y="13773"/>
                    <a:pt x="38768" y="14243"/>
                    <a:pt x="38546" y="14728"/>
                  </a:cubicBezTo>
                  <a:lnTo>
                    <a:pt x="38546" y="14729"/>
                  </a:lnTo>
                  <a:cubicBezTo>
                    <a:pt x="38445" y="14947"/>
                    <a:pt x="38349" y="15170"/>
                    <a:pt x="38198" y="15358"/>
                  </a:cubicBezTo>
                  <a:cubicBezTo>
                    <a:pt x="38051" y="15542"/>
                    <a:pt x="37876" y="15701"/>
                    <a:pt x="37724" y="15881"/>
                  </a:cubicBezTo>
                  <a:cubicBezTo>
                    <a:pt x="37412" y="16253"/>
                    <a:pt x="37145" y="16659"/>
                    <a:pt x="36757" y="16962"/>
                  </a:cubicBezTo>
                  <a:cubicBezTo>
                    <a:pt x="36433" y="17214"/>
                    <a:pt x="36071" y="17419"/>
                    <a:pt x="35777" y="17711"/>
                  </a:cubicBezTo>
                  <a:cubicBezTo>
                    <a:pt x="35443" y="18042"/>
                    <a:pt x="35305" y="18517"/>
                    <a:pt x="34932" y="18810"/>
                  </a:cubicBezTo>
                  <a:cubicBezTo>
                    <a:pt x="34747" y="18956"/>
                    <a:pt x="34543" y="19074"/>
                    <a:pt x="34355" y="19215"/>
                  </a:cubicBezTo>
                  <a:cubicBezTo>
                    <a:pt x="34175" y="19352"/>
                    <a:pt x="33995" y="19486"/>
                    <a:pt x="33795" y="19590"/>
                  </a:cubicBezTo>
                  <a:cubicBezTo>
                    <a:pt x="33565" y="19709"/>
                    <a:pt x="33331" y="19807"/>
                    <a:pt x="33108" y="19942"/>
                  </a:cubicBezTo>
                  <a:cubicBezTo>
                    <a:pt x="32881" y="20078"/>
                    <a:pt x="32660" y="20225"/>
                    <a:pt x="32434" y="20362"/>
                  </a:cubicBezTo>
                  <a:cubicBezTo>
                    <a:pt x="31976" y="20636"/>
                    <a:pt x="31511" y="20902"/>
                    <a:pt x="31055" y="21179"/>
                  </a:cubicBezTo>
                  <a:cubicBezTo>
                    <a:pt x="30580" y="21467"/>
                    <a:pt x="30123" y="21782"/>
                    <a:pt x="29657" y="22082"/>
                  </a:cubicBezTo>
                  <a:cubicBezTo>
                    <a:pt x="29220" y="22363"/>
                    <a:pt x="28805" y="22679"/>
                    <a:pt x="28368" y="22957"/>
                  </a:cubicBezTo>
                  <a:cubicBezTo>
                    <a:pt x="27923" y="23241"/>
                    <a:pt x="27443" y="23450"/>
                    <a:pt x="26983" y="23705"/>
                  </a:cubicBezTo>
                  <a:cubicBezTo>
                    <a:pt x="26563" y="23939"/>
                    <a:pt x="26186" y="24247"/>
                    <a:pt x="25805" y="24540"/>
                  </a:cubicBezTo>
                  <a:cubicBezTo>
                    <a:pt x="25403" y="24848"/>
                    <a:pt x="25070" y="25221"/>
                    <a:pt x="24663" y="25525"/>
                  </a:cubicBezTo>
                  <a:cubicBezTo>
                    <a:pt x="24267" y="25819"/>
                    <a:pt x="23816" y="26010"/>
                    <a:pt x="23440" y="26333"/>
                  </a:cubicBezTo>
                  <a:cubicBezTo>
                    <a:pt x="23041" y="26676"/>
                    <a:pt x="22623" y="26993"/>
                    <a:pt x="22223" y="27336"/>
                  </a:cubicBezTo>
                  <a:cubicBezTo>
                    <a:pt x="21845" y="27661"/>
                    <a:pt x="21399" y="27892"/>
                    <a:pt x="21024" y="28222"/>
                  </a:cubicBezTo>
                  <a:cubicBezTo>
                    <a:pt x="20640" y="28560"/>
                    <a:pt x="20310" y="28954"/>
                    <a:pt x="19959" y="29325"/>
                  </a:cubicBezTo>
                  <a:cubicBezTo>
                    <a:pt x="19811" y="29482"/>
                    <a:pt x="19668" y="29634"/>
                    <a:pt x="19545" y="29813"/>
                  </a:cubicBezTo>
                  <a:cubicBezTo>
                    <a:pt x="19405" y="30018"/>
                    <a:pt x="19283" y="30235"/>
                    <a:pt x="19119" y="30422"/>
                  </a:cubicBezTo>
                  <a:cubicBezTo>
                    <a:pt x="18796" y="30789"/>
                    <a:pt x="18547" y="31248"/>
                    <a:pt x="18350" y="31694"/>
                  </a:cubicBezTo>
                  <a:cubicBezTo>
                    <a:pt x="18148" y="32147"/>
                    <a:pt x="18071" y="32625"/>
                    <a:pt x="17924" y="33093"/>
                  </a:cubicBezTo>
                  <a:cubicBezTo>
                    <a:pt x="17777" y="33559"/>
                    <a:pt x="17584" y="34012"/>
                    <a:pt x="17411" y="34469"/>
                  </a:cubicBezTo>
                  <a:cubicBezTo>
                    <a:pt x="17266" y="34851"/>
                    <a:pt x="17091" y="35255"/>
                    <a:pt x="16734" y="35484"/>
                  </a:cubicBezTo>
                  <a:cubicBezTo>
                    <a:pt x="16313" y="35754"/>
                    <a:pt x="15793" y="35840"/>
                    <a:pt x="15314" y="35954"/>
                  </a:cubicBezTo>
                  <a:cubicBezTo>
                    <a:pt x="15069" y="36011"/>
                    <a:pt x="14813" y="36030"/>
                    <a:pt x="14571" y="36100"/>
                  </a:cubicBezTo>
                  <a:cubicBezTo>
                    <a:pt x="14321" y="36173"/>
                    <a:pt x="14108" y="36262"/>
                    <a:pt x="13842" y="36272"/>
                  </a:cubicBezTo>
                  <a:cubicBezTo>
                    <a:pt x="13740" y="36276"/>
                    <a:pt x="13637" y="36278"/>
                    <a:pt x="13535" y="36278"/>
                  </a:cubicBezTo>
                  <a:cubicBezTo>
                    <a:pt x="13226" y="36278"/>
                    <a:pt x="12917" y="36264"/>
                    <a:pt x="12608" y="36264"/>
                  </a:cubicBezTo>
                  <a:cubicBezTo>
                    <a:pt x="12485" y="36264"/>
                    <a:pt x="12363" y="36266"/>
                    <a:pt x="12240" y="36272"/>
                  </a:cubicBezTo>
                  <a:cubicBezTo>
                    <a:pt x="12096" y="36279"/>
                    <a:pt x="11952" y="36286"/>
                    <a:pt x="11808" y="36286"/>
                  </a:cubicBezTo>
                  <a:cubicBezTo>
                    <a:pt x="11691" y="36286"/>
                    <a:pt x="11574" y="36281"/>
                    <a:pt x="11458" y="36267"/>
                  </a:cubicBezTo>
                  <a:cubicBezTo>
                    <a:pt x="11422" y="36263"/>
                    <a:pt x="11387" y="36258"/>
                    <a:pt x="11351" y="36252"/>
                  </a:cubicBezTo>
                  <a:cubicBezTo>
                    <a:pt x="12163" y="35886"/>
                    <a:pt x="12738" y="35255"/>
                    <a:pt x="13257" y="34536"/>
                  </a:cubicBezTo>
                  <a:cubicBezTo>
                    <a:pt x="13527" y="34161"/>
                    <a:pt x="13781" y="33772"/>
                    <a:pt x="14062" y="33405"/>
                  </a:cubicBezTo>
                  <a:cubicBezTo>
                    <a:pt x="14376" y="32994"/>
                    <a:pt x="14659" y="32548"/>
                    <a:pt x="15001" y="32159"/>
                  </a:cubicBezTo>
                  <a:cubicBezTo>
                    <a:pt x="15292" y="31826"/>
                    <a:pt x="15492" y="31433"/>
                    <a:pt x="15772" y="31094"/>
                  </a:cubicBezTo>
                  <a:cubicBezTo>
                    <a:pt x="15905" y="30932"/>
                    <a:pt x="16067" y="30812"/>
                    <a:pt x="16230" y="30684"/>
                  </a:cubicBezTo>
                  <a:cubicBezTo>
                    <a:pt x="16450" y="30510"/>
                    <a:pt x="16659" y="30326"/>
                    <a:pt x="16858" y="30129"/>
                  </a:cubicBezTo>
                  <a:cubicBezTo>
                    <a:pt x="17025" y="29965"/>
                    <a:pt x="17190" y="29797"/>
                    <a:pt x="17340" y="29618"/>
                  </a:cubicBezTo>
                  <a:cubicBezTo>
                    <a:pt x="17510" y="29417"/>
                    <a:pt x="17613" y="29174"/>
                    <a:pt x="17780" y="28973"/>
                  </a:cubicBezTo>
                  <a:cubicBezTo>
                    <a:pt x="18127" y="28554"/>
                    <a:pt x="18561" y="28213"/>
                    <a:pt x="18900" y="27783"/>
                  </a:cubicBezTo>
                  <a:cubicBezTo>
                    <a:pt x="19213" y="27383"/>
                    <a:pt x="19460" y="26932"/>
                    <a:pt x="19786" y="26543"/>
                  </a:cubicBezTo>
                  <a:cubicBezTo>
                    <a:pt x="20105" y="26162"/>
                    <a:pt x="20494" y="25851"/>
                    <a:pt x="20822" y="25479"/>
                  </a:cubicBezTo>
                  <a:cubicBezTo>
                    <a:pt x="21155" y="25103"/>
                    <a:pt x="21485" y="24731"/>
                    <a:pt x="21845" y="24380"/>
                  </a:cubicBezTo>
                  <a:cubicBezTo>
                    <a:pt x="22197" y="24037"/>
                    <a:pt x="22560" y="23704"/>
                    <a:pt x="22903" y="23352"/>
                  </a:cubicBezTo>
                  <a:cubicBezTo>
                    <a:pt x="23244" y="23003"/>
                    <a:pt x="23566" y="22634"/>
                    <a:pt x="23841" y="22231"/>
                  </a:cubicBezTo>
                  <a:cubicBezTo>
                    <a:pt x="24129" y="21811"/>
                    <a:pt x="24417" y="21393"/>
                    <a:pt x="24808" y="21060"/>
                  </a:cubicBezTo>
                  <a:cubicBezTo>
                    <a:pt x="25220" y="20710"/>
                    <a:pt x="25634" y="20371"/>
                    <a:pt x="26029" y="20002"/>
                  </a:cubicBezTo>
                  <a:cubicBezTo>
                    <a:pt x="26223" y="19821"/>
                    <a:pt x="26410" y="19623"/>
                    <a:pt x="26622" y="19462"/>
                  </a:cubicBezTo>
                  <a:cubicBezTo>
                    <a:pt x="26826" y="19309"/>
                    <a:pt x="27053" y="19185"/>
                    <a:pt x="27281" y="19073"/>
                  </a:cubicBezTo>
                  <a:cubicBezTo>
                    <a:pt x="28249" y="18595"/>
                    <a:pt x="29314" y="18380"/>
                    <a:pt x="30282" y="17900"/>
                  </a:cubicBezTo>
                  <a:cubicBezTo>
                    <a:pt x="30501" y="17791"/>
                    <a:pt x="30713" y="17669"/>
                    <a:pt x="30931" y="17557"/>
                  </a:cubicBezTo>
                  <a:cubicBezTo>
                    <a:pt x="31189" y="17426"/>
                    <a:pt x="31465" y="17353"/>
                    <a:pt x="31728" y="17235"/>
                  </a:cubicBezTo>
                  <a:cubicBezTo>
                    <a:pt x="32207" y="17019"/>
                    <a:pt x="32722" y="16894"/>
                    <a:pt x="33216" y="16713"/>
                  </a:cubicBezTo>
                  <a:cubicBezTo>
                    <a:pt x="33713" y="16531"/>
                    <a:pt x="34226" y="16430"/>
                    <a:pt x="34738" y="16299"/>
                  </a:cubicBezTo>
                  <a:cubicBezTo>
                    <a:pt x="35232" y="16174"/>
                    <a:pt x="35689" y="15985"/>
                    <a:pt x="36157" y="15784"/>
                  </a:cubicBezTo>
                  <a:cubicBezTo>
                    <a:pt x="36602" y="15591"/>
                    <a:pt x="37098" y="15548"/>
                    <a:pt x="37521" y="15305"/>
                  </a:cubicBezTo>
                  <a:cubicBezTo>
                    <a:pt x="37932" y="15069"/>
                    <a:pt x="38217" y="14672"/>
                    <a:pt x="38494" y="14298"/>
                  </a:cubicBezTo>
                  <a:cubicBezTo>
                    <a:pt x="38814" y="13869"/>
                    <a:pt x="39013" y="13383"/>
                    <a:pt x="39237" y="12902"/>
                  </a:cubicBezTo>
                  <a:cubicBezTo>
                    <a:pt x="39291" y="12788"/>
                    <a:pt x="39345" y="12674"/>
                    <a:pt x="39399" y="12560"/>
                  </a:cubicBezTo>
                  <a:close/>
                  <a:moveTo>
                    <a:pt x="690" y="11896"/>
                  </a:moveTo>
                  <a:cubicBezTo>
                    <a:pt x="697" y="12256"/>
                    <a:pt x="705" y="12616"/>
                    <a:pt x="699" y="12972"/>
                  </a:cubicBezTo>
                  <a:cubicBezTo>
                    <a:pt x="686" y="13514"/>
                    <a:pt x="721" y="14056"/>
                    <a:pt x="801" y="14591"/>
                  </a:cubicBezTo>
                  <a:cubicBezTo>
                    <a:pt x="887" y="15152"/>
                    <a:pt x="913" y="15692"/>
                    <a:pt x="904" y="16258"/>
                  </a:cubicBezTo>
                  <a:cubicBezTo>
                    <a:pt x="895" y="16803"/>
                    <a:pt x="884" y="17350"/>
                    <a:pt x="937" y="17893"/>
                  </a:cubicBezTo>
                  <a:cubicBezTo>
                    <a:pt x="989" y="18430"/>
                    <a:pt x="1142" y="18941"/>
                    <a:pt x="1236" y="19469"/>
                  </a:cubicBezTo>
                  <a:cubicBezTo>
                    <a:pt x="1333" y="20011"/>
                    <a:pt x="1403" y="20555"/>
                    <a:pt x="1555" y="21086"/>
                  </a:cubicBezTo>
                  <a:cubicBezTo>
                    <a:pt x="1703" y="21603"/>
                    <a:pt x="1866" y="22162"/>
                    <a:pt x="1895" y="22702"/>
                  </a:cubicBezTo>
                  <a:cubicBezTo>
                    <a:pt x="1954" y="23779"/>
                    <a:pt x="2081" y="24859"/>
                    <a:pt x="2400" y="25897"/>
                  </a:cubicBezTo>
                  <a:cubicBezTo>
                    <a:pt x="2555" y="26401"/>
                    <a:pt x="2764" y="26880"/>
                    <a:pt x="2888" y="27395"/>
                  </a:cubicBezTo>
                  <a:cubicBezTo>
                    <a:pt x="3015" y="27934"/>
                    <a:pt x="3141" y="28450"/>
                    <a:pt x="3353" y="28965"/>
                  </a:cubicBezTo>
                  <a:cubicBezTo>
                    <a:pt x="3769" y="29976"/>
                    <a:pt x="4083" y="31027"/>
                    <a:pt x="4558" y="32016"/>
                  </a:cubicBezTo>
                  <a:cubicBezTo>
                    <a:pt x="4792" y="32501"/>
                    <a:pt x="5112" y="32935"/>
                    <a:pt x="5434" y="33365"/>
                  </a:cubicBezTo>
                  <a:cubicBezTo>
                    <a:pt x="5580" y="33558"/>
                    <a:pt x="5728" y="33750"/>
                    <a:pt x="5869" y="33948"/>
                  </a:cubicBezTo>
                  <a:cubicBezTo>
                    <a:pt x="6018" y="34157"/>
                    <a:pt x="6107" y="34397"/>
                    <a:pt x="6249" y="34607"/>
                  </a:cubicBezTo>
                  <a:cubicBezTo>
                    <a:pt x="6496" y="34974"/>
                    <a:pt x="6946" y="35217"/>
                    <a:pt x="7315" y="35442"/>
                  </a:cubicBezTo>
                  <a:cubicBezTo>
                    <a:pt x="7760" y="35714"/>
                    <a:pt x="8220" y="35909"/>
                    <a:pt x="8734" y="36003"/>
                  </a:cubicBezTo>
                  <a:cubicBezTo>
                    <a:pt x="9261" y="36100"/>
                    <a:pt x="9797" y="36174"/>
                    <a:pt x="10318" y="36306"/>
                  </a:cubicBezTo>
                  <a:cubicBezTo>
                    <a:pt x="10236" y="36337"/>
                    <a:pt x="10154" y="36369"/>
                    <a:pt x="10075" y="36403"/>
                  </a:cubicBezTo>
                  <a:cubicBezTo>
                    <a:pt x="9796" y="36523"/>
                    <a:pt x="9501" y="36583"/>
                    <a:pt x="9204" y="36583"/>
                  </a:cubicBezTo>
                  <a:cubicBezTo>
                    <a:pt x="9033" y="36583"/>
                    <a:pt x="8860" y="36563"/>
                    <a:pt x="8690" y="36524"/>
                  </a:cubicBezTo>
                  <a:cubicBezTo>
                    <a:pt x="7668" y="36288"/>
                    <a:pt x="6733" y="35781"/>
                    <a:pt x="5832" y="35266"/>
                  </a:cubicBezTo>
                  <a:cubicBezTo>
                    <a:pt x="5413" y="35027"/>
                    <a:pt x="4942" y="34912"/>
                    <a:pt x="4508" y="34710"/>
                  </a:cubicBezTo>
                  <a:cubicBezTo>
                    <a:pt x="4086" y="34513"/>
                    <a:pt x="3731" y="34208"/>
                    <a:pt x="3442" y="33845"/>
                  </a:cubicBezTo>
                  <a:cubicBezTo>
                    <a:pt x="2795" y="33034"/>
                    <a:pt x="2698" y="31954"/>
                    <a:pt x="2291" y="31028"/>
                  </a:cubicBezTo>
                  <a:cubicBezTo>
                    <a:pt x="2089" y="30566"/>
                    <a:pt x="1873" y="30113"/>
                    <a:pt x="1650" y="29662"/>
                  </a:cubicBezTo>
                  <a:cubicBezTo>
                    <a:pt x="1540" y="29440"/>
                    <a:pt x="1488" y="29196"/>
                    <a:pt x="1404" y="28965"/>
                  </a:cubicBezTo>
                  <a:cubicBezTo>
                    <a:pt x="1314" y="28717"/>
                    <a:pt x="1207" y="28475"/>
                    <a:pt x="1120" y="28227"/>
                  </a:cubicBezTo>
                  <a:cubicBezTo>
                    <a:pt x="938" y="27712"/>
                    <a:pt x="807" y="27182"/>
                    <a:pt x="665" y="26656"/>
                  </a:cubicBezTo>
                  <a:cubicBezTo>
                    <a:pt x="598" y="26408"/>
                    <a:pt x="526" y="26161"/>
                    <a:pt x="464" y="25911"/>
                  </a:cubicBezTo>
                  <a:cubicBezTo>
                    <a:pt x="399" y="25647"/>
                    <a:pt x="403" y="25379"/>
                    <a:pt x="412" y="25110"/>
                  </a:cubicBezTo>
                  <a:cubicBezTo>
                    <a:pt x="430" y="24545"/>
                    <a:pt x="423" y="23980"/>
                    <a:pt x="423" y="23415"/>
                  </a:cubicBezTo>
                  <a:cubicBezTo>
                    <a:pt x="423" y="22865"/>
                    <a:pt x="447" y="22309"/>
                    <a:pt x="417" y="21761"/>
                  </a:cubicBezTo>
                  <a:cubicBezTo>
                    <a:pt x="403" y="21507"/>
                    <a:pt x="367" y="21257"/>
                    <a:pt x="343" y="21004"/>
                  </a:cubicBezTo>
                  <a:cubicBezTo>
                    <a:pt x="317" y="20712"/>
                    <a:pt x="325" y="20419"/>
                    <a:pt x="325" y="20127"/>
                  </a:cubicBezTo>
                  <a:lnTo>
                    <a:pt x="325" y="18470"/>
                  </a:lnTo>
                  <a:cubicBezTo>
                    <a:pt x="325" y="17342"/>
                    <a:pt x="291" y="16208"/>
                    <a:pt x="345" y="15080"/>
                  </a:cubicBezTo>
                  <a:cubicBezTo>
                    <a:pt x="372" y="14494"/>
                    <a:pt x="426" y="13909"/>
                    <a:pt x="512" y="13329"/>
                  </a:cubicBezTo>
                  <a:cubicBezTo>
                    <a:pt x="582" y="12851"/>
                    <a:pt x="614" y="12372"/>
                    <a:pt x="690" y="11896"/>
                  </a:cubicBezTo>
                  <a:close/>
                  <a:moveTo>
                    <a:pt x="19699" y="0"/>
                  </a:moveTo>
                  <a:cubicBezTo>
                    <a:pt x="18926" y="0"/>
                    <a:pt x="18160" y="34"/>
                    <a:pt x="17387" y="164"/>
                  </a:cubicBezTo>
                  <a:cubicBezTo>
                    <a:pt x="16840" y="255"/>
                    <a:pt x="16298" y="410"/>
                    <a:pt x="15749" y="479"/>
                  </a:cubicBezTo>
                  <a:cubicBezTo>
                    <a:pt x="15197" y="548"/>
                    <a:pt x="14652" y="660"/>
                    <a:pt x="14105" y="763"/>
                  </a:cubicBezTo>
                  <a:cubicBezTo>
                    <a:pt x="13544" y="869"/>
                    <a:pt x="12984" y="977"/>
                    <a:pt x="12426" y="1101"/>
                  </a:cubicBezTo>
                  <a:cubicBezTo>
                    <a:pt x="12167" y="1159"/>
                    <a:pt x="11917" y="1216"/>
                    <a:pt x="11650" y="1222"/>
                  </a:cubicBezTo>
                  <a:cubicBezTo>
                    <a:pt x="11611" y="1223"/>
                    <a:pt x="11573" y="1223"/>
                    <a:pt x="11535" y="1223"/>
                  </a:cubicBezTo>
                  <a:cubicBezTo>
                    <a:pt x="11323" y="1223"/>
                    <a:pt x="11113" y="1212"/>
                    <a:pt x="10901" y="1212"/>
                  </a:cubicBezTo>
                  <a:cubicBezTo>
                    <a:pt x="10874" y="1212"/>
                    <a:pt x="10848" y="1212"/>
                    <a:pt x="10821" y="1212"/>
                  </a:cubicBezTo>
                  <a:cubicBezTo>
                    <a:pt x="10554" y="1217"/>
                    <a:pt x="10287" y="1243"/>
                    <a:pt x="10021" y="1267"/>
                  </a:cubicBezTo>
                  <a:cubicBezTo>
                    <a:pt x="9745" y="1293"/>
                    <a:pt x="9463" y="1293"/>
                    <a:pt x="9188" y="1336"/>
                  </a:cubicBezTo>
                  <a:cubicBezTo>
                    <a:pt x="8925" y="1378"/>
                    <a:pt x="8678" y="1413"/>
                    <a:pt x="8410" y="1413"/>
                  </a:cubicBezTo>
                  <a:cubicBezTo>
                    <a:pt x="8402" y="1413"/>
                    <a:pt x="8394" y="1413"/>
                    <a:pt x="8387" y="1413"/>
                  </a:cubicBezTo>
                  <a:cubicBezTo>
                    <a:pt x="8265" y="1412"/>
                    <a:pt x="8143" y="1410"/>
                    <a:pt x="8022" y="1410"/>
                  </a:cubicBezTo>
                  <a:cubicBezTo>
                    <a:pt x="7868" y="1410"/>
                    <a:pt x="7714" y="1413"/>
                    <a:pt x="7560" y="1422"/>
                  </a:cubicBezTo>
                  <a:cubicBezTo>
                    <a:pt x="7015" y="1455"/>
                    <a:pt x="6511" y="1570"/>
                    <a:pt x="5999" y="1753"/>
                  </a:cubicBezTo>
                  <a:cubicBezTo>
                    <a:pt x="5744" y="1844"/>
                    <a:pt x="5490" y="1905"/>
                    <a:pt x="5228" y="1970"/>
                  </a:cubicBezTo>
                  <a:cubicBezTo>
                    <a:pt x="4984" y="2031"/>
                    <a:pt x="4772" y="2144"/>
                    <a:pt x="4552" y="2261"/>
                  </a:cubicBezTo>
                  <a:cubicBezTo>
                    <a:pt x="4381" y="2354"/>
                    <a:pt x="4201" y="2436"/>
                    <a:pt x="4018" y="2518"/>
                  </a:cubicBezTo>
                  <a:cubicBezTo>
                    <a:pt x="3948" y="2530"/>
                    <a:pt x="3880" y="2545"/>
                    <a:pt x="3813" y="2566"/>
                  </a:cubicBezTo>
                  <a:cubicBezTo>
                    <a:pt x="3771" y="2582"/>
                    <a:pt x="3731" y="2600"/>
                    <a:pt x="3691" y="2621"/>
                  </a:cubicBezTo>
                  <a:cubicBezTo>
                    <a:pt x="3642" y="2636"/>
                    <a:pt x="3593" y="2653"/>
                    <a:pt x="3545" y="2673"/>
                  </a:cubicBezTo>
                  <a:cubicBezTo>
                    <a:pt x="3325" y="2762"/>
                    <a:pt x="3142" y="2920"/>
                    <a:pt x="2938" y="3038"/>
                  </a:cubicBezTo>
                  <a:cubicBezTo>
                    <a:pt x="2745" y="3146"/>
                    <a:pt x="2564" y="3270"/>
                    <a:pt x="2394" y="3412"/>
                  </a:cubicBezTo>
                  <a:lnTo>
                    <a:pt x="2387" y="3417"/>
                  </a:lnTo>
                  <a:cubicBezTo>
                    <a:pt x="2386" y="3418"/>
                    <a:pt x="2384" y="3420"/>
                    <a:pt x="2382" y="3421"/>
                  </a:cubicBezTo>
                  <a:cubicBezTo>
                    <a:pt x="2342" y="3453"/>
                    <a:pt x="2303" y="3487"/>
                    <a:pt x="2266" y="3521"/>
                  </a:cubicBezTo>
                  <a:cubicBezTo>
                    <a:pt x="2252" y="3536"/>
                    <a:pt x="2238" y="3550"/>
                    <a:pt x="2224" y="3565"/>
                  </a:cubicBezTo>
                  <a:cubicBezTo>
                    <a:pt x="2113" y="3672"/>
                    <a:pt x="2010" y="3786"/>
                    <a:pt x="1915" y="3908"/>
                  </a:cubicBezTo>
                  <a:cubicBezTo>
                    <a:pt x="1789" y="4070"/>
                    <a:pt x="1675" y="4248"/>
                    <a:pt x="1606" y="4443"/>
                  </a:cubicBezTo>
                  <a:cubicBezTo>
                    <a:pt x="1519" y="4692"/>
                    <a:pt x="1552" y="4947"/>
                    <a:pt x="1495" y="5199"/>
                  </a:cubicBezTo>
                  <a:cubicBezTo>
                    <a:pt x="1375" y="5731"/>
                    <a:pt x="1246" y="6260"/>
                    <a:pt x="1132" y="6793"/>
                  </a:cubicBezTo>
                  <a:cubicBezTo>
                    <a:pt x="1015" y="7348"/>
                    <a:pt x="915" y="7905"/>
                    <a:pt x="833" y="8466"/>
                  </a:cubicBezTo>
                  <a:cubicBezTo>
                    <a:pt x="751" y="9024"/>
                    <a:pt x="677" y="9585"/>
                    <a:pt x="580" y="10142"/>
                  </a:cubicBezTo>
                  <a:cubicBezTo>
                    <a:pt x="537" y="10397"/>
                    <a:pt x="501" y="10651"/>
                    <a:pt x="479" y="10909"/>
                  </a:cubicBezTo>
                  <a:cubicBezTo>
                    <a:pt x="455" y="11207"/>
                    <a:pt x="470" y="11516"/>
                    <a:pt x="425" y="11811"/>
                  </a:cubicBezTo>
                  <a:cubicBezTo>
                    <a:pt x="392" y="12035"/>
                    <a:pt x="341" y="12247"/>
                    <a:pt x="329" y="12475"/>
                  </a:cubicBezTo>
                  <a:cubicBezTo>
                    <a:pt x="313" y="12763"/>
                    <a:pt x="271" y="13047"/>
                    <a:pt x="228" y="13332"/>
                  </a:cubicBezTo>
                  <a:cubicBezTo>
                    <a:pt x="148" y="13886"/>
                    <a:pt x="90" y="14444"/>
                    <a:pt x="61" y="15003"/>
                  </a:cubicBezTo>
                  <a:cubicBezTo>
                    <a:pt x="1" y="16157"/>
                    <a:pt x="36" y="17318"/>
                    <a:pt x="35" y="18473"/>
                  </a:cubicBezTo>
                  <a:lnTo>
                    <a:pt x="35" y="20208"/>
                  </a:lnTo>
                  <a:cubicBezTo>
                    <a:pt x="35" y="20486"/>
                    <a:pt x="33" y="20763"/>
                    <a:pt x="58" y="21042"/>
                  </a:cubicBezTo>
                  <a:cubicBezTo>
                    <a:pt x="83" y="21306"/>
                    <a:pt x="121" y="21569"/>
                    <a:pt x="132" y="21835"/>
                  </a:cubicBezTo>
                  <a:cubicBezTo>
                    <a:pt x="175" y="22984"/>
                    <a:pt x="134" y="24141"/>
                    <a:pt x="117" y="25290"/>
                  </a:cubicBezTo>
                  <a:cubicBezTo>
                    <a:pt x="110" y="25843"/>
                    <a:pt x="284" y="26354"/>
                    <a:pt x="425" y="26884"/>
                  </a:cubicBezTo>
                  <a:cubicBezTo>
                    <a:pt x="566" y="27408"/>
                    <a:pt x="701" y="27930"/>
                    <a:pt x="887" y="28440"/>
                  </a:cubicBezTo>
                  <a:cubicBezTo>
                    <a:pt x="970" y="28665"/>
                    <a:pt x="1070" y="28884"/>
                    <a:pt x="1147" y="29111"/>
                  </a:cubicBezTo>
                  <a:cubicBezTo>
                    <a:pt x="1235" y="29369"/>
                    <a:pt x="1301" y="29629"/>
                    <a:pt x="1430" y="29871"/>
                  </a:cubicBezTo>
                  <a:cubicBezTo>
                    <a:pt x="1670" y="30319"/>
                    <a:pt x="1885" y="30797"/>
                    <a:pt x="2078" y="31269"/>
                  </a:cubicBezTo>
                  <a:cubicBezTo>
                    <a:pt x="2463" y="32207"/>
                    <a:pt x="2582" y="33243"/>
                    <a:pt x="3233" y="34055"/>
                  </a:cubicBezTo>
                  <a:cubicBezTo>
                    <a:pt x="3523" y="34417"/>
                    <a:pt x="3882" y="34735"/>
                    <a:pt x="4299" y="34939"/>
                  </a:cubicBezTo>
                  <a:cubicBezTo>
                    <a:pt x="4730" y="35150"/>
                    <a:pt x="5203" y="35262"/>
                    <a:pt x="5626" y="35493"/>
                  </a:cubicBezTo>
                  <a:cubicBezTo>
                    <a:pt x="6090" y="35746"/>
                    <a:pt x="6535" y="36022"/>
                    <a:pt x="7018" y="36242"/>
                  </a:cubicBezTo>
                  <a:cubicBezTo>
                    <a:pt x="7493" y="36459"/>
                    <a:pt x="7984" y="36651"/>
                    <a:pt x="8487" y="36792"/>
                  </a:cubicBezTo>
                  <a:cubicBezTo>
                    <a:pt x="8729" y="36861"/>
                    <a:pt x="8983" y="36897"/>
                    <a:pt x="9237" y="36897"/>
                  </a:cubicBezTo>
                  <a:cubicBezTo>
                    <a:pt x="9440" y="36897"/>
                    <a:pt x="9643" y="36874"/>
                    <a:pt x="9839" y="36824"/>
                  </a:cubicBezTo>
                  <a:cubicBezTo>
                    <a:pt x="10074" y="36765"/>
                    <a:pt x="10291" y="36652"/>
                    <a:pt x="10516" y="36568"/>
                  </a:cubicBezTo>
                  <a:cubicBezTo>
                    <a:pt x="10628" y="36526"/>
                    <a:pt x="10741" y="36487"/>
                    <a:pt x="10854" y="36446"/>
                  </a:cubicBezTo>
                  <a:cubicBezTo>
                    <a:pt x="11202" y="36533"/>
                    <a:pt x="11548" y="36597"/>
                    <a:pt x="11917" y="36597"/>
                  </a:cubicBezTo>
                  <a:cubicBezTo>
                    <a:pt x="11937" y="36597"/>
                    <a:pt x="11957" y="36596"/>
                    <a:pt x="11977" y="36596"/>
                  </a:cubicBezTo>
                  <a:cubicBezTo>
                    <a:pt x="12145" y="36593"/>
                    <a:pt x="12313" y="36591"/>
                    <a:pt x="12480" y="36591"/>
                  </a:cubicBezTo>
                  <a:cubicBezTo>
                    <a:pt x="12860" y="36591"/>
                    <a:pt x="13238" y="36598"/>
                    <a:pt x="13619" y="36599"/>
                  </a:cubicBezTo>
                  <a:cubicBezTo>
                    <a:pt x="13650" y="36599"/>
                    <a:pt x="13681" y="36599"/>
                    <a:pt x="13713" y="36599"/>
                  </a:cubicBezTo>
                  <a:cubicBezTo>
                    <a:pt x="13930" y="36599"/>
                    <a:pt x="14150" y="36592"/>
                    <a:pt x="14357" y="36523"/>
                  </a:cubicBezTo>
                  <a:cubicBezTo>
                    <a:pt x="14599" y="36441"/>
                    <a:pt x="14828" y="36376"/>
                    <a:pt x="15080" y="36333"/>
                  </a:cubicBezTo>
                  <a:cubicBezTo>
                    <a:pt x="15967" y="36183"/>
                    <a:pt x="17013" y="35978"/>
                    <a:pt x="17478" y="35124"/>
                  </a:cubicBezTo>
                  <a:cubicBezTo>
                    <a:pt x="17683" y="34747"/>
                    <a:pt x="17811" y="34323"/>
                    <a:pt x="17968" y="33924"/>
                  </a:cubicBezTo>
                  <a:cubicBezTo>
                    <a:pt x="18066" y="33679"/>
                    <a:pt x="18160" y="33434"/>
                    <a:pt x="18238" y="33182"/>
                  </a:cubicBezTo>
                  <a:cubicBezTo>
                    <a:pt x="18322" y="32919"/>
                    <a:pt x="18372" y="32648"/>
                    <a:pt x="18447" y="32383"/>
                  </a:cubicBezTo>
                  <a:cubicBezTo>
                    <a:pt x="18590" y="31881"/>
                    <a:pt x="18842" y="31421"/>
                    <a:pt x="19106" y="30973"/>
                  </a:cubicBezTo>
                  <a:cubicBezTo>
                    <a:pt x="19227" y="30768"/>
                    <a:pt x="19403" y="30608"/>
                    <a:pt x="19541" y="30415"/>
                  </a:cubicBezTo>
                  <a:cubicBezTo>
                    <a:pt x="19697" y="30197"/>
                    <a:pt x="19823" y="29956"/>
                    <a:pt x="20003" y="29755"/>
                  </a:cubicBezTo>
                  <a:cubicBezTo>
                    <a:pt x="20340" y="29377"/>
                    <a:pt x="20688" y="28997"/>
                    <a:pt x="21052" y="28645"/>
                  </a:cubicBezTo>
                  <a:cubicBezTo>
                    <a:pt x="21429" y="28279"/>
                    <a:pt x="21879" y="28033"/>
                    <a:pt x="22287" y="27709"/>
                  </a:cubicBezTo>
                  <a:cubicBezTo>
                    <a:pt x="22475" y="27560"/>
                    <a:pt x="22648" y="27394"/>
                    <a:pt x="22831" y="27241"/>
                  </a:cubicBezTo>
                  <a:cubicBezTo>
                    <a:pt x="23052" y="27055"/>
                    <a:pt x="23293" y="26898"/>
                    <a:pt x="23511" y="26709"/>
                  </a:cubicBezTo>
                  <a:cubicBezTo>
                    <a:pt x="23700" y="26544"/>
                    <a:pt x="23884" y="26382"/>
                    <a:pt x="24103" y="26257"/>
                  </a:cubicBezTo>
                  <a:cubicBezTo>
                    <a:pt x="24354" y="26117"/>
                    <a:pt x="24599" y="25987"/>
                    <a:pt x="24833" y="25816"/>
                  </a:cubicBezTo>
                  <a:cubicBezTo>
                    <a:pt x="25024" y="25676"/>
                    <a:pt x="25225" y="25539"/>
                    <a:pt x="25395" y="25374"/>
                  </a:cubicBezTo>
                  <a:cubicBezTo>
                    <a:pt x="25589" y="25186"/>
                    <a:pt x="25765" y="25006"/>
                    <a:pt x="25984" y="24846"/>
                  </a:cubicBezTo>
                  <a:cubicBezTo>
                    <a:pt x="26390" y="24549"/>
                    <a:pt x="26778" y="24222"/>
                    <a:pt x="27226" y="23987"/>
                  </a:cubicBezTo>
                  <a:cubicBezTo>
                    <a:pt x="27693" y="23742"/>
                    <a:pt x="28170" y="23525"/>
                    <a:pt x="28615" y="23239"/>
                  </a:cubicBezTo>
                  <a:cubicBezTo>
                    <a:pt x="29074" y="22944"/>
                    <a:pt x="29513" y="22621"/>
                    <a:pt x="29973" y="22328"/>
                  </a:cubicBezTo>
                  <a:cubicBezTo>
                    <a:pt x="30442" y="22029"/>
                    <a:pt x="30904" y="21720"/>
                    <a:pt x="31383" y="21439"/>
                  </a:cubicBezTo>
                  <a:cubicBezTo>
                    <a:pt x="31861" y="21157"/>
                    <a:pt x="32353" y="20893"/>
                    <a:pt x="32825" y="20601"/>
                  </a:cubicBezTo>
                  <a:cubicBezTo>
                    <a:pt x="33051" y="20461"/>
                    <a:pt x="33271" y="20314"/>
                    <a:pt x="33502" y="20186"/>
                  </a:cubicBezTo>
                  <a:cubicBezTo>
                    <a:pt x="33718" y="20067"/>
                    <a:pt x="33951" y="19982"/>
                    <a:pt x="34161" y="19854"/>
                  </a:cubicBezTo>
                  <a:cubicBezTo>
                    <a:pt x="34361" y="19732"/>
                    <a:pt x="34539" y="19581"/>
                    <a:pt x="34729" y="19448"/>
                  </a:cubicBezTo>
                  <a:cubicBezTo>
                    <a:pt x="34941" y="19299"/>
                    <a:pt x="35168" y="19168"/>
                    <a:pt x="35355" y="18986"/>
                  </a:cubicBezTo>
                  <a:cubicBezTo>
                    <a:pt x="35685" y="18663"/>
                    <a:pt x="35825" y="18215"/>
                    <a:pt x="36176" y="17907"/>
                  </a:cubicBezTo>
                  <a:cubicBezTo>
                    <a:pt x="36508" y="17615"/>
                    <a:pt x="36903" y="17406"/>
                    <a:pt x="37229" y="17107"/>
                  </a:cubicBezTo>
                  <a:cubicBezTo>
                    <a:pt x="37594" y="16774"/>
                    <a:pt x="37855" y="16346"/>
                    <a:pt x="38193" y="15988"/>
                  </a:cubicBezTo>
                  <a:cubicBezTo>
                    <a:pt x="38337" y="15834"/>
                    <a:pt x="38483" y="15683"/>
                    <a:pt x="38606" y="15512"/>
                  </a:cubicBezTo>
                  <a:cubicBezTo>
                    <a:pt x="38777" y="15276"/>
                    <a:pt x="38882" y="14993"/>
                    <a:pt x="39001" y="14729"/>
                  </a:cubicBezTo>
                  <a:cubicBezTo>
                    <a:pt x="39215" y="14257"/>
                    <a:pt x="39442" y="13804"/>
                    <a:pt x="39595" y="13307"/>
                  </a:cubicBezTo>
                  <a:cubicBezTo>
                    <a:pt x="39745" y="12815"/>
                    <a:pt x="39935" y="12290"/>
                    <a:pt x="39956" y="11772"/>
                  </a:cubicBezTo>
                  <a:cubicBezTo>
                    <a:pt x="39967" y="11524"/>
                    <a:pt x="39939" y="11276"/>
                    <a:pt x="39947" y="11029"/>
                  </a:cubicBezTo>
                  <a:cubicBezTo>
                    <a:pt x="39955" y="10753"/>
                    <a:pt x="39989" y="10482"/>
                    <a:pt x="40023" y="10209"/>
                  </a:cubicBezTo>
                  <a:cubicBezTo>
                    <a:pt x="40037" y="10095"/>
                    <a:pt x="40043" y="9980"/>
                    <a:pt x="40042" y="9864"/>
                  </a:cubicBezTo>
                  <a:cubicBezTo>
                    <a:pt x="40092" y="9600"/>
                    <a:pt x="40094" y="9326"/>
                    <a:pt x="40173" y="9068"/>
                  </a:cubicBezTo>
                  <a:cubicBezTo>
                    <a:pt x="40245" y="8833"/>
                    <a:pt x="40334" y="8629"/>
                    <a:pt x="40341" y="8379"/>
                  </a:cubicBezTo>
                  <a:cubicBezTo>
                    <a:pt x="40347" y="8113"/>
                    <a:pt x="40341" y="7830"/>
                    <a:pt x="40309" y="7567"/>
                  </a:cubicBezTo>
                  <a:cubicBezTo>
                    <a:pt x="40278" y="7314"/>
                    <a:pt x="40213" y="7070"/>
                    <a:pt x="40213" y="6814"/>
                  </a:cubicBezTo>
                  <a:cubicBezTo>
                    <a:pt x="40213" y="6381"/>
                    <a:pt x="40241" y="5948"/>
                    <a:pt x="40260" y="5516"/>
                  </a:cubicBezTo>
                  <a:cubicBezTo>
                    <a:pt x="40278" y="5109"/>
                    <a:pt x="40284" y="4684"/>
                    <a:pt x="40165" y="4291"/>
                  </a:cubicBezTo>
                  <a:cubicBezTo>
                    <a:pt x="40042" y="3891"/>
                    <a:pt x="39772" y="3620"/>
                    <a:pt x="39447" y="3369"/>
                  </a:cubicBezTo>
                  <a:cubicBezTo>
                    <a:pt x="39095" y="3096"/>
                    <a:pt x="38700" y="2905"/>
                    <a:pt x="38283" y="2753"/>
                  </a:cubicBezTo>
                  <a:cubicBezTo>
                    <a:pt x="38208" y="2727"/>
                    <a:pt x="38134" y="2702"/>
                    <a:pt x="38058" y="2680"/>
                  </a:cubicBezTo>
                  <a:cubicBezTo>
                    <a:pt x="37806" y="2407"/>
                    <a:pt x="37523" y="2151"/>
                    <a:pt x="37179" y="2017"/>
                  </a:cubicBezTo>
                  <a:cubicBezTo>
                    <a:pt x="36976" y="1938"/>
                    <a:pt x="36762" y="1890"/>
                    <a:pt x="36551" y="1838"/>
                  </a:cubicBezTo>
                  <a:cubicBezTo>
                    <a:pt x="36313" y="1778"/>
                    <a:pt x="36083" y="1696"/>
                    <a:pt x="35852" y="1615"/>
                  </a:cubicBezTo>
                  <a:cubicBezTo>
                    <a:pt x="35350" y="1442"/>
                    <a:pt x="34855" y="1318"/>
                    <a:pt x="34322" y="1307"/>
                  </a:cubicBezTo>
                  <a:cubicBezTo>
                    <a:pt x="34244" y="1305"/>
                    <a:pt x="34167" y="1304"/>
                    <a:pt x="34090" y="1304"/>
                  </a:cubicBezTo>
                  <a:cubicBezTo>
                    <a:pt x="33777" y="1304"/>
                    <a:pt x="33463" y="1316"/>
                    <a:pt x="33151" y="1316"/>
                  </a:cubicBezTo>
                  <a:cubicBezTo>
                    <a:pt x="32964" y="1316"/>
                    <a:pt x="32778" y="1312"/>
                    <a:pt x="32593" y="1298"/>
                  </a:cubicBezTo>
                  <a:cubicBezTo>
                    <a:pt x="32348" y="1281"/>
                    <a:pt x="32105" y="1252"/>
                    <a:pt x="31859" y="1236"/>
                  </a:cubicBezTo>
                  <a:cubicBezTo>
                    <a:pt x="31580" y="1216"/>
                    <a:pt x="31299" y="1233"/>
                    <a:pt x="31022" y="1183"/>
                  </a:cubicBezTo>
                  <a:cubicBezTo>
                    <a:pt x="30816" y="1145"/>
                    <a:pt x="30620" y="1110"/>
                    <a:pt x="30412" y="1110"/>
                  </a:cubicBezTo>
                  <a:cubicBezTo>
                    <a:pt x="30398" y="1110"/>
                    <a:pt x="30384" y="1110"/>
                    <a:pt x="30369" y="1111"/>
                  </a:cubicBezTo>
                  <a:lnTo>
                    <a:pt x="30318" y="1111"/>
                  </a:lnTo>
                  <a:cubicBezTo>
                    <a:pt x="29283" y="852"/>
                    <a:pt x="28267" y="541"/>
                    <a:pt x="27208" y="387"/>
                  </a:cubicBezTo>
                  <a:cubicBezTo>
                    <a:pt x="26685" y="312"/>
                    <a:pt x="26184" y="239"/>
                    <a:pt x="25657" y="239"/>
                  </a:cubicBezTo>
                  <a:cubicBezTo>
                    <a:pt x="25632" y="239"/>
                    <a:pt x="25608" y="239"/>
                    <a:pt x="25583" y="239"/>
                  </a:cubicBezTo>
                  <a:cubicBezTo>
                    <a:pt x="25542" y="240"/>
                    <a:pt x="25501" y="240"/>
                    <a:pt x="25460" y="240"/>
                  </a:cubicBezTo>
                  <a:cubicBezTo>
                    <a:pt x="25227" y="240"/>
                    <a:pt x="24998" y="228"/>
                    <a:pt x="24767" y="182"/>
                  </a:cubicBezTo>
                  <a:cubicBezTo>
                    <a:pt x="24554" y="140"/>
                    <a:pt x="24344" y="124"/>
                    <a:pt x="24131" y="124"/>
                  </a:cubicBezTo>
                  <a:cubicBezTo>
                    <a:pt x="24084" y="124"/>
                    <a:pt x="24037" y="124"/>
                    <a:pt x="23990" y="126"/>
                  </a:cubicBezTo>
                  <a:cubicBezTo>
                    <a:pt x="23830" y="131"/>
                    <a:pt x="23669" y="141"/>
                    <a:pt x="23508" y="141"/>
                  </a:cubicBezTo>
                  <a:cubicBezTo>
                    <a:pt x="23394" y="141"/>
                    <a:pt x="23279" y="136"/>
                    <a:pt x="23165" y="120"/>
                  </a:cubicBezTo>
                  <a:cubicBezTo>
                    <a:pt x="22913" y="83"/>
                    <a:pt x="22673" y="25"/>
                    <a:pt x="22416" y="23"/>
                  </a:cubicBezTo>
                  <a:cubicBezTo>
                    <a:pt x="22293" y="22"/>
                    <a:pt x="22170" y="22"/>
                    <a:pt x="22046" y="22"/>
                  </a:cubicBezTo>
                  <a:cubicBezTo>
                    <a:pt x="21872" y="22"/>
                    <a:pt x="21698" y="23"/>
                    <a:pt x="21523" y="23"/>
                  </a:cubicBezTo>
                  <a:cubicBezTo>
                    <a:pt x="21255" y="23"/>
                    <a:pt x="20986" y="21"/>
                    <a:pt x="20717" y="15"/>
                  </a:cubicBezTo>
                  <a:cubicBezTo>
                    <a:pt x="20376" y="7"/>
                    <a:pt x="20037" y="0"/>
                    <a:pt x="19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25"/>
          <p:cNvSpPr/>
          <p:nvPr/>
        </p:nvSpPr>
        <p:spPr>
          <a:xfrm>
            <a:off x="7783205" y="-1477899"/>
            <a:ext cx="2292842" cy="3510816"/>
          </a:xfrm>
          <a:custGeom>
            <a:avLst/>
            <a:gdLst/>
            <a:ahLst/>
            <a:cxnLst/>
            <a:rect l="l" t="t" r="r" b="b"/>
            <a:pathLst>
              <a:path w="21918" h="33561" extrusionOk="0">
                <a:moveTo>
                  <a:pt x="16365" y="1"/>
                </a:moveTo>
                <a:cubicBezTo>
                  <a:pt x="15017" y="1"/>
                  <a:pt x="13537" y="173"/>
                  <a:pt x="12533" y="204"/>
                </a:cubicBezTo>
                <a:cubicBezTo>
                  <a:pt x="10589" y="264"/>
                  <a:pt x="8549" y="677"/>
                  <a:pt x="7100" y="1975"/>
                </a:cubicBezTo>
                <a:cubicBezTo>
                  <a:pt x="6088" y="2882"/>
                  <a:pt x="5459" y="4133"/>
                  <a:pt x="4899" y="5373"/>
                </a:cubicBezTo>
                <a:cubicBezTo>
                  <a:pt x="2434" y="10844"/>
                  <a:pt x="861" y="16675"/>
                  <a:pt x="241" y="22643"/>
                </a:cubicBezTo>
                <a:cubicBezTo>
                  <a:pt x="78" y="24209"/>
                  <a:pt x="1" y="25878"/>
                  <a:pt x="743" y="27267"/>
                </a:cubicBezTo>
                <a:cubicBezTo>
                  <a:pt x="1346" y="28395"/>
                  <a:pt x="2415" y="29190"/>
                  <a:pt x="3478" y="29903"/>
                </a:cubicBezTo>
                <a:cubicBezTo>
                  <a:pt x="5148" y="31023"/>
                  <a:pt x="6886" y="32036"/>
                  <a:pt x="8683" y="32937"/>
                </a:cubicBezTo>
                <a:cubicBezTo>
                  <a:pt x="9314" y="33254"/>
                  <a:pt x="10018" y="33561"/>
                  <a:pt x="10704" y="33561"/>
                </a:cubicBezTo>
                <a:cubicBezTo>
                  <a:pt x="10937" y="33561"/>
                  <a:pt x="11168" y="33525"/>
                  <a:pt x="11394" y="33443"/>
                </a:cubicBezTo>
                <a:cubicBezTo>
                  <a:pt x="12007" y="33217"/>
                  <a:pt x="12448" y="32683"/>
                  <a:pt x="12839" y="32159"/>
                </a:cubicBezTo>
                <a:cubicBezTo>
                  <a:pt x="16123" y="27758"/>
                  <a:pt x="18052" y="22507"/>
                  <a:pt x="19716" y="17273"/>
                </a:cubicBezTo>
                <a:cubicBezTo>
                  <a:pt x="20492" y="14834"/>
                  <a:pt x="21223" y="12368"/>
                  <a:pt x="21588" y="9834"/>
                </a:cubicBezTo>
                <a:cubicBezTo>
                  <a:pt x="21846" y="8049"/>
                  <a:pt x="21917" y="6207"/>
                  <a:pt x="21466" y="4461"/>
                </a:cubicBezTo>
                <a:cubicBezTo>
                  <a:pt x="21110" y="3087"/>
                  <a:pt x="20148" y="916"/>
                  <a:pt x="18715" y="326"/>
                </a:cubicBezTo>
                <a:cubicBezTo>
                  <a:pt x="18112" y="78"/>
                  <a:pt x="17268" y="1"/>
                  <a:pt x="163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5"/>
          <p:cNvSpPr/>
          <p:nvPr/>
        </p:nvSpPr>
        <p:spPr>
          <a:xfrm rot="5926462">
            <a:off x="-820215" y="3967907"/>
            <a:ext cx="2386661" cy="2743587"/>
          </a:xfrm>
          <a:custGeom>
            <a:avLst/>
            <a:gdLst/>
            <a:ahLst/>
            <a:cxnLst/>
            <a:rect l="l" t="t" r="r" b="b"/>
            <a:pathLst>
              <a:path w="22815" h="26227" extrusionOk="0">
                <a:moveTo>
                  <a:pt x="5949" y="0"/>
                </a:moveTo>
                <a:cubicBezTo>
                  <a:pt x="4771" y="0"/>
                  <a:pt x="3726" y="337"/>
                  <a:pt x="2967" y="1190"/>
                </a:cubicBezTo>
                <a:cubicBezTo>
                  <a:pt x="1461" y="2885"/>
                  <a:pt x="1747" y="6465"/>
                  <a:pt x="1496" y="8572"/>
                </a:cubicBezTo>
                <a:cubicBezTo>
                  <a:pt x="1141" y="11552"/>
                  <a:pt x="784" y="14531"/>
                  <a:pt x="429" y="17512"/>
                </a:cubicBezTo>
                <a:cubicBezTo>
                  <a:pt x="143" y="19912"/>
                  <a:pt x="0" y="22721"/>
                  <a:pt x="1799" y="24336"/>
                </a:cubicBezTo>
                <a:cubicBezTo>
                  <a:pt x="2763" y="25201"/>
                  <a:pt x="4091" y="25512"/>
                  <a:pt x="5368" y="25725"/>
                </a:cubicBezTo>
                <a:cubicBezTo>
                  <a:pt x="7371" y="26059"/>
                  <a:pt x="9397" y="26226"/>
                  <a:pt x="11426" y="26226"/>
                </a:cubicBezTo>
                <a:cubicBezTo>
                  <a:pt x="11860" y="26226"/>
                  <a:pt x="12293" y="26219"/>
                  <a:pt x="12727" y="26203"/>
                </a:cubicBezTo>
                <a:cubicBezTo>
                  <a:pt x="15933" y="26091"/>
                  <a:pt x="19512" y="25318"/>
                  <a:pt x="21245" y="22617"/>
                </a:cubicBezTo>
                <a:cubicBezTo>
                  <a:pt x="22814" y="20173"/>
                  <a:pt x="22339" y="16998"/>
                  <a:pt x="21807" y="14143"/>
                </a:cubicBezTo>
                <a:cubicBezTo>
                  <a:pt x="21446" y="12203"/>
                  <a:pt x="21070" y="10224"/>
                  <a:pt x="20111" y="8500"/>
                </a:cubicBezTo>
                <a:cubicBezTo>
                  <a:pt x="19063" y="6619"/>
                  <a:pt x="17382" y="5167"/>
                  <a:pt x="15590" y="3973"/>
                </a:cubicBezTo>
                <a:cubicBezTo>
                  <a:pt x="13629" y="2667"/>
                  <a:pt x="9265" y="0"/>
                  <a:pt x="59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fia Sans Condensed"/>
              <a:buNone/>
              <a:defRPr sz="3700">
                <a:solidFill>
                  <a:schemeClr val="dk1"/>
                </a:solidFill>
                <a:latin typeface="Sofia Sans Condensed"/>
                <a:ea typeface="Sofia Sans Condensed"/>
                <a:cs typeface="Sofia Sans Condensed"/>
                <a:sym typeface="Sofi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fia Sans Condensed"/>
              <a:buNone/>
              <a:defRPr sz="3700">
                <a:solidFill>
                  <a:schemeClr val="dk1"/>
                </a:solidFill>
                <a:latin typeface="Sofia Sans Condensed"/>
                <a:ea typeface="Sofia Sans Condensed"/>
                <a:cs typeface="Sofia Sans Condensed"/>
                <a:sym typeface="Sofi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fia Sans Condensed"/>
              <a:buNone/>
              <a:defRPr sz="3700">
                <a:solidFill>
                  <a:schemeClr val="dk1"/>
                </a:solidFill>
                <a:latin typeface="Sofia Sans Condensed"/>
                <a:ea typeface="Sofia Sans Condensed"/>
                <a:cs typeface="Sofia Sans Condensed"/>
                <a:sym typeface="Sofi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fia Sans Condensed"/>
              <a:buNone/>
              <a:defRPr sz="3700">
                <a:solidFill>
                  <a:schemeClr val="dk1"/>
                </a:solidFill>
                <a:latin typeface="Sofia Sans Condensed"/>
                <a:ea typeface="Sofia Sans Condensed"/>
                <a:cs typeface="Sofia Sans Condensed"/>
                <a:sym typeface="Sofi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fia Sans Condensed"/>
              <a:buNone/>
              <a:defRPr sz="3700">
                <a:solidFill>
                  <a:schemeClr val="dk1"/>
                </a:solidFill>
                <a:latin typeface="Sofia Sans Condensed"/>
                <a:ea typeface="Sofia Sans Condensed"/>
                <a:cs typeface="Sofia Sans Condensed"/>
                <a:sym typeface="Sofi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fia Sans Condensed"/>
              <a:buNone/>
              <a:defRPr sz="3700">
                <a:solidFill>
                  <a:schemeClr val="dk1"/>
                </a:solidFill>
                <a:latin typeface="Sofia Sans Condensed"/>
                <a:ea typeface="Sofia Sans Condensed"/>
                <a:cs typeface="Sofia Sans Condensed"/>
                <a:sym typeface="Sofi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fia Sans Condensed"/>
              <a:buNone/>
              <a:defRPr sz="3700">
                <a:solidFill>
                  <a:schemeClr val="dk1"/>
                </a:solidFill>
                <a:latin typeface="Sofia Sans Condensed"/>
                <a:ea typeface="Sofia Sans Condensed"/>
                <a:cs typeface="Sofia Sans Condensed"/>
                <a:sym typeface="Sofi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fia Sans Condensed"/>
              <a:buNone/>
              <a:defRPr sz="3700">
                <a:solidFill>
                  <a:schemeClr val="dk1"/>
                </a:solidFill>
                <a:latin typeface="Sofia Sans Condensed"/>
                <a:ea typeface="Sofia Sans Condensed"/>
                <a:cs typeface="Sofia Sans Condensed"/>
                <a:sym typeface="Sofi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fia Sans Condensed"/>
              <a:buNone/>
              <a:defRPr sz="3700">
                <a:solidFill>
                  <a:schemeClr val="dk1"/>
                </a:solidFill>
                <a:latin typeface="Sofia Sans Condensed"/>
                <a:ea typeface="Sofia Sans Condensed"/>
                <a:cs typeface="Sofia Sans Condensed"/>
                <a:sym typeface="Sofia Sans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aws.amazon.com/id_id/whitepapers/latest/cicd_for_5g_networks_on_aws/cicd-detailed-steps.html" TargetMode="External"/><Relationship Id="rId4" Type="http://schemas.openxmlformats.org/officeDocument/2006/relationships/hyperlink" Target="https://journal.uii.ac.id/AUTOMATA/article/view/1736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ctrTitle"/>
          </p:nvPr>
        </p:nvSpPr>
        <p:spPr>
          <a:xfrm>
            <a:off x="1389435" y="1322972"/>
            <a:ext cx="6332400" cy="26679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 smtClean="0"/>
              <a:t>TESTING DAN QA PERANGKAT LUNAK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2800" b="1" dirty="0" err="1" smtClean="0"/>
              <a:t>Tatu</a:t>
            </a:r>
            <a:r>
              <a:rPr lang="en-US" sz="2800" b="1" dirty="0" smtClean="0"/>
              <a:t> Mariam Sari - 201011400456</a:t>
            </a:r>
            <a:endParaRPr lang="en-US" sz="2800" dirty="0"/>
          </a:p>
        </p:txBody>
      </p:sp>
      <p:grpSp>
        <p:nvGrpSpPr>
          <p:cNvPr id="419" name="Google Shape;419;p31"/>
          <p:cNvGrpSpPr/>
          <p:nvPr/>
        </p:nvGrpSpPr>
        <p:grpSpPr>
          <a:xfrm rot="-857599" flipH="1">
            <a:off x="268704" y="2951154"/>
            <a:ext cx="1724655" cy="2393067"/>
            <a:chOff x="1305237" y="3311634"/>
            <a:chExt cx="1724556" cy="2392931"/>
          </a:xfrm>
        </p:grpSpPr>
        <p:sp>
          <p:nvSpPr>
            <p:cNvPr id="420" name="Google Shape;420;p31"/>
            <p:cNvSpPr/>
            <p:nvPr/>
          </p:nvSpPr>
          <p:spPr>
            <a:xfrm rot="5400000">
              <a:off x="1857211" y="4478403"/>
              <a:ext cx="517136" cy="689107"/>
            </a:xfrm>
            <a:custGeom>
              <a:avLst/>
              <a:gdLst/>
              <a:ahLst/>
              <a:cxnLst/>
              <a:rect l="l" t="t" r="r" b="b"/>
              <a:pathLst>
                <a:path w="11848" h="15788" extrusionOk="0">
                  <a:moveTo>
                    <a:pt x="9654" y="0"/>
                  </a:moveTo>
                  <a:cubicBezTo>
                    <a:pt x="8705" y="0"/>
                    <a:pt x="7558" y="455"/>
                    <a:pt x="6856" y="635"/>
                  </a:cubicBezTo>
                  <a:cubicBezTo>
                    <a:pt x="6233" y="794"/>
                    <a:pt x="5600" y="974"/>
                    <a:pt x="5079" y="1347"/>
                  </a:cubicBezTo>
                  <a:cubicBezTo>
                    <a:pt x="4310" y="1895"/>
                    <a:pt x="3875" y="2787"/>
                    <a:pt x="3488" y="3648"/>
                  </a:cubicBezTo>
                  <a:cubicBezTo>
                    <a:pt x="2281" y="6343"/>
                    <a:pt x="1259" y="9118"/>
                    <a:pt x="430" y="11952"/>
                  </a:cubicBezTo>
                  <a:cubicBezTo>
                    <a:pt x="209" y="12707"/>
                    <a:pt x="1" y="13499"/>
                    <a:pt x="153" y="14270"/>
                  </a:cubicBezTo>
                  <a:cubicBezTo>
                    <a:pt x="305" y="15041"/>
                    <a:pt x="931" y="15778"/>
                    <a:pt x="1717" y="15787"/>
                  </a:cubicBezTo>
                  <a:cubicBezTo>
                    <a:pt x="1721" y="15787"/>
                    <a:pt x="1725" y="15787"/>
                    <a:pt x="1730" y="15787"/>
                  </a:cubicBezTo>
                  <a:cubicBezTo>
                    <a:pt x="2284" y="15787"/>
                    <a:pt x="2777" y="15444"/>
                    <a:pt x="3204" y="15090"/>
                  </a:cubicBezTo>
                  <a:cubicBezTo>
                    <a:pt x="4597" y="13935"/>
                    <a:pt x="5753" y="12526"/>
                    <a:pt x="6901" y="11128"/>
                  </a:cubicBezTo>
                  <a:lnTo>
                    <a:pt x="9624" y="7807"/>
                  </a:lnTo>
                  <a:cubicBezTo>
                    <a:pt x="10056" y="7280"/>
                    <a:pt x="10492" y="6748"/>
                    <a:pt x="10802" y="6140"/>
                  </a:cubicBezTo>
                  <a:cubicBezTo>
                    <a:pt x="11474" y="4822"/>
                    <a:pt x="11848" y="1922"/>
                    <a:pt x="10976" y="596"/>
                  </a:cubicBezTo>
                  <a:cubicBezTo>
                    <a:pt x="10684" y="152"/>
                    <a:pt x="10202" y="0"/>
                    <a:pt x="9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 rot="5400000">
              <a:off x="1787289" y="3676133"/>
              <a:ext cx="815423" cy="324476"/>
            </a:xfrm>
            <a:custGeom>
              <a:avLst/>
              <a:gdLst/>
              <a:ahLst/>
              <a:cxnLst/>
              <a:rect l="l" t="t" r="r" b="b"/>
              <a:pathLst>
                <a:path w="18682" h="7434" extrusionOk="0">
                  <a:moveTo>
                    <a:pt x="6610" y="0"/>
                  </a:moveTo>
                  <a:cubicBezTo>
                    <a:pt x="5778" y="0"/>
                    <a:pt x="4948" y="56"/>
                    <a:pt x="4128" y="197"/>
                  </a:cubicBezTo>
                  <a:cubicBezTo>
                    <a:pt x="2637" y="455"/>
                    <a:pt x="1025" y="1161"/>
                    <a:pt x="526" y="2592"/>
                  </a:cubicBezTo>
                  <a:cubicBezTo>
                    <a:pt x="1" y="4097"/>
                    <a:pt x="1010" y="5798"/>
                    <a:pt x="2407" y="6567"/>
                  </a:cubicBezTo>
                  <a:cubicBezTo>
                    <a:pt x="3659" y="7258"/>
                    <a:pt x="5130" y="7375"/>
                    <a:pt x="6570" y="7375"/>
                  </a:cubicBezTo>
                  <a:cubicBezTo>
                    <a:pt x="6735" y="7375"/>
                    <a:pt x="6900" y="7373"/>
                    <a:pt x="7063" y="7371"/>
                  </a:cubicBezTo>
                  <a:cubicBezTo>
                    <a:pt x="9902" y="7331"/>
                    <a:pt x="16833" y="7434"/>
                    <a:pt x="18112" y="4159"/>
                  </a:cubicBezTo>
                  <a:cubicBezTo>
                    <a:pt x="18682" y="2699"/>
                    <a:pt x="17957" y="1745"/>
                    <a:pt x="16572" y="1371"/>
                  </a:cubicBezTo>
                  <a:cubicBezTo>
                    <a:pt x="14295" y="755"/>
                    <a:pt x="11848" y="435"/>
                    <a:pt x="9507" y="181"/>
                  </a:cubicBezTo>
                  <a:cubicBezTo>
                    <a:pt x="8546" y="76"/>
                    <a:pt x="7576" y="0"/>
                    <a:pt x="6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 rot="5400000">
              <a:off x="971050" y="3645821"/>
              <a:ext cx="2392931" cy="1724556"/>
            </a:xfrm>
            <a:custGeom>
              <a:avLst/>
              <a:gdLst/>
              <a:ahLst/>
              <a:cxnLst/>
              <a:rect l="l" t="t" r="r" b="b"/>
              <a:pathLst>
                <a:path w="54824" h="39511" extrusionOk="0">
                  <a:moveTo>
                    <a:pt x="9458" y="7077"/>
                  </a:moveTo>
                  <a:cubicBezTo>
                    <a:pt x="9564" y="7079"/>
                    <a:pt x="9669" y="7093"/>
                    <a:pt x="9771" y="7117"/>
                  </a:cubicBezTo>
                  <a:cubicBezTo>
                    <a:pt x="9736" y="7114"/>
                    <a:pt x="9701" y="7113"/>
                    <a:pt x="9665" y="7113"/>
                  </a:cubicBezTo>
                  <a:cubicBezTo>
                    <a:pt x="9653" y="7113"/>
                    <a:pt x="9642" y="7113"/>
                    <a:pt x="9630" y="7114"/>
                  </a:cubicBezTo>
                  <a:cubicBezTo>
                    <a:pt x="9603" y="7114"/>
                    <a:pt x="9566" y="7119"/>
                    <a:pt x="9527" y="7124"/>
                  </a:cubicBezTo>
                  <a:cubicBezTo>
                    <a:pt x="9504" y="7109"/>
                    <a:pt x="9480" y="7094"/>
                    <a:pt x="9458" y="7077"/>
                  </a:cubicBezTo>
                  <a:close/>
                  <a:moveTo>
                    <a:pt x="15933" y="462"/>
                  </a:moveTo>
                  <a:cubicBezTo>
                    <a:pt x="16101" y="499"/>
                    <a:pt x="16277" y="514"/>
                    <a:pt x="16446" y="537"/>
                  </a:cubicBezTo>
                  <a:cubicBezTo>
                    <a:pt x="16960" y="610"/>
                    <a:pt x="17467" y="695"/>
                    <a:pt x="17972" y="814"/>
                  </a:cubicBezTo>
                  <a:cubicBezTo>
                    <a:pt x="18473" y="931"/>
                    <a:pt x="18972" y="1046"/>
                    <a:pt x="19482" y="1123"/>
                  </a:cubicBezTo>
                  <a:cubicBezTo>
                    <a:pt x="19997" y="1202"/>
                    <a:pt x="20515" y="1260"/>
                    <a:pt x="21033" y="1325"/>
                  </a:cubicBezTo>
                  <a:cubicBezTo>
                    <a:pt x="22049" y="1453"/>
                    <a:pt x="23052" y="1663"/>
                    <a:pt x="24073" y="1739"/>
                  </a:cubicBezTo>
                  <a:cubicBezTo>
                    <a:pt x="24571" y="1776"/>
                    <a:pt x="25074" y="1817"/>
                    <a:pt x="25562" y="1923"/>
                  </a:cubicBezTo>
                  <a:cubicBezTo>
                    <a:pt x="26040" y="2026"/>
                    <a:pt x="26510" y="2171"/>
                    <a:pt x="26963" y="2353"/>
                  </a:cubicBezTo>
                  <a:cubicBezTo>
                    <a:pt x="27185" y="2442"/>
                    <a:pt x="27394" y="2526"/>
                    <a:pt x="27630" y="2574"/>
                  </a:cubicBezTo>
                  <a:cubicBezTo>
                    <a:pt x="27869" y="2624"/>
                    <a:pt x="28108" y="2672"/>
                    <a:pt x="28347" y="2718"/>
                  </a:cubicBezTo>
                  <a:cubicBezTo>
                    <a:pt x="28837" y="2813"/>
                    <a:pt x="29313" y="2934"/>
                    <a:pt x="29791" y="3071"/>
                  </a:cubicBezTo>
                  <a:cubicBezTo>
                    <a:pt x="30277" y="3211"/>
                    <a:pt x="30724" y="3426"/>
                    <a:pt x="31184" y="3634"/>
                  </a:cubicBezTo>
                  <a:cubicBezTo>
                    <a:pt x="31410" y="3735"/>
                    <a:pt x="31632" y="3849"/>
                    <a:pt x="31855" y="3962"/>
                  </a:cubicBezTo>
                  <a:cubicBezTo>
                    <a:pt x="32079" y="4077"/>
                    <a:pt x="32326" y="4141"/>
                    <a:pt x="32548" y="4257"/>
                  </a:cubicBezTo>
                  <a:cubicBezTo>
                    <a:pt x="32960" y="4470"/>
                    <a:pt x="33383" y="4639"/>
                    <a:pt x="33744" y="4937"/>
                  </a:cubicBezTo>
                  <a:cubicBezTo>
                    <a:pt x="34124" y="5252"/>
                    <a:pt x="34509" y="5562"/>
                    <a:pt x="34922" y="5833"/>
                  </a:cubicBezTo>
                  <a:cubicBezTo>
                    <a:pt x="35124" y="5966"/>
                    <a:pt x="35340" y="6076"/>
                    <a:pt x="35548" y="6201"/>
                  </a:cubicBezTo>
                  <a:cubicBezTo>
                    <a:pt x="35742" y="6317"/>
                    <a:pt x="35933" y="6448"/>
                    <a:pt x="36120" y="6575"/>
                  </a:cubicBezTo>
                  <a:cubicBezTo>
                    <a:pt x="36491" y="6823"/>
                    <a:pt x="36689" y="7247"/>
                    <a:pt x="36954" y="7592"/>
                  </a:cubicBezTo>
                  <a:cubicBezTo>
                    <a:pt x="37088" y="7766"/>
                    <a:pt x="37237" y="7920"/>
                    <a:pt x="37361" y="8101"/>
                  </a:cubicBezTo>
                  <a:cubicBezTo>
                    <a:pt x="37498" y="8302"/>
                    <a:pt x="37663" y="8463"/>
                    <a:pt x="37839" y="8631"/>
                  </a:cubicBezTo>
                  <a:cubicBezTo>
                    <a:pt x="38020" y="8801"/>
                    <a:pt x="38186" y="8981"/>
                    <a:pt x="38352" y="9166"/>
                  </a:cubicBezTo>
                  <a:cubicBezTo>
                    <a:pt x="38503" y="9335"/>
                    <a:pt x="38672" y="9493"/>
                    <a:pt x="38801" y="9681"/>
                  </a:cubicBezTo>
                  <a:cubicBezTo>
                    <a:pt x="38860" y="9767"/>
                    <a:pt x="38906" y="9861"/>
                    <a:pt x="38971" y="9944"/>
                  </a:cubicBezTo>
                  <a:cubicBezTo>
                    <a:pt x="39040" y="10031"/>
                    <a:pt x="39122" y="10099"/>
                    <a:pt x="39205" y="10171"/>
                  </a:cubicBezTo>
                  <a:cubicBezTo>
                    <a:pt x="39376" y="10318"/>
                    <a:pt x="39459" y="10521"/>
                    <a:pt x="39617" y="10677"/>
                  </a:cubicBezTo>
                  <a:cubicBezTo>
                    <a:pt x="39794" y="10851"/>
                    <a:pt x="39971" y="11022"/>
                    <a:pt x="40141" y="11202"/>
                  </a:cubicBezTo>
                  <a:cubicBezTo>
                    <a:pt x="40289" y="11358"/>
                    <a:pt x="40442" y="11509"/>
                    <a:pt x="40615" y="11638"/>
                  </a:cubicBezTo>
                  <a:cubicBezTo>
                    <a:pt x="40760" y="11748"/>
                    <a:pt x="40923" y="11834"/>
                    <a:pt x="41096" y="11893"/>
                  </a:cubicBezTo>
                  <a:cubicBezTo>
                    <a:pt x="41045" y="11910"/>
                    <a:pt x="40994" y="11925"/>
                    <a:pt x="40944" y="11941"/>
                  </a:cubicBezTo>
                  <a:cubicBezTo>
                    <a:pt x="40888" y="11959"/>
                    <a:pt x="40833" y="11978"/>
                    <a:pt x="40778" y="11998"/>
                  </a:cubicBezTo>
                  <a:cubicBezTo>
                    <a:pt x="40647" y="12029"/>
                    <a:pt x="40516" y="12065"/>
                    <a:pt x="40381" y="12073"/>
                  </a:cubicBezTo>
                  <a:cubicBezTo>
                    <a:pt x="40341" y="12075"/>
                    <a:pt x="40301" y="12077"/>
                    <a:pt x="40261" y="12077"/>
                  </a:cubicBezTo>
                  <a:cubicBezTo>
                    <a:pt x="40179" y="12077"/>
                    <a:pt x="40097" y="12069"/>
                    <a:pt x="40020" y="12041"/>
                  </a:cubicBezTo>
                  <a:cubicBezTo>
                    <a:pt x="39927" y="12005"/>
                    <a:pt x="39854" y="11970"/>
                    <a:pt x="39752" y="11970"/>
                  </a:cubicBezTo>
                  <a:cubicBezTo>
                    <a:pt x="39751" y="11970"/>
                    <a:pt x="39749" y="11970"/>
                    <a:pt x="39748" y="11970"/>
                  </a:cubicBezTo>
                  <a:cubicBezTo>
                    <a:pt x="39737" y="11971"/>
                    <a:pt x="39725" y="11971"/>
                    <a:pt x="39714" y="11971"/>
                  </a:cubicBezTo>
                  <a:cubicBezTo>
                    <a:pt x="39500" y="11971"/>
                    <a:pt x="39292" y="11943"/>
                    <a:pt x="39082" y="11899"/>
                  </a:cubicBezTo>
                  <a:cubicBezTo>
                    <a:pt x="39038" y="11890"/>
                    <a:pt x="38995" y="11874"/>
                    <a:pt x="38952" y="11862"/>
                  </a:cubicBezTo>
                  <a:cubicBezTo>
                    <a:pt x="38899" y="11849"/>
                    <a:pt x="38832" y="11855"/>
                    <a:pt x="38783" y="11836"/>
                  </a:cubicBezTo>
                  <a:cubicBezTo>
                    <a:pt x="38707" y="11808"/>
                    <a:pt x="38662" y="11712"/>
                    <a:pt x="38592" y="11666"/>
                  </a:cubicBezTo>
                  <a:cubicBezTo>
                    <a:pt x="38420" y="11560"/>
                    <a:pt x="38190" y="11524"/>
                    <a:pt x="38001" y="11455"/>
                  </a:cubicBezTo>
                  <a:cubicBezTo>
                    <a:pt x="37760" y="11367"/>
                    <a:pt x="37539" y="11220"/>
                    <a:pt x="37309" y="11107"/>
                  </a:cubicBezTo>
                  <a:cubicBezTo>
                    <a:pt x="36862" y="10885"/>
                    <a:pt x="36423" y="10656"/>
                    <a:pt x="35960" y="10470"/>
                  </a:cubicBezTo>
                  <a:cubicBezTo>
                    <a:pt x="35494" y="10283"/>
                    <a:pt x="35018" y="10100"/>
                    <a:pt x="34538" y="9950"/>
                  </a:cubicBezTo>
                  <a:cubicBezTo>
                    <a:pt x="34302" y="9876"/>
                    <a:pt x="34059" y="9826"/>
                    <a:pt x="33820" y="9762"/>
                  </a:cubicBezTo>
                  <a:cubicBezTo>
                    <a:pt x="33581" y="9698"/>
                    <a:pt x="33357" y="9603"/>
                    <a:pt x="33127" y="9516"/>
                  </a:cubicBezTo>
                  <a:cubicBezTo>
                    <a:pt x="32655" y="9339"/>
                    <a:pt x="32168" y="9330"/>
                    <a:pt x="31672" y="9283"/>
                  </a:cubicBezTo>
                  <a:cubicBezTo>
                    <a:pt x="31419" y="9259"/>
                    <a:pt x="31179" y="9186"/>
                    <a:pt x="30930" y="9136"/>
                  </a:cubicBezTo>
                  <a:cubicBezTo>
                    <a:pt x="30678" y="9084"/>
                    <a:pt x="30418" y="9079"/>
                    <a:pt x="30164" y="9032"/>
                  </a:cubicBezTo>
                  <a:cubicBezTo>
                    <a:pt x="29680" y="8943"/>
                    <a:pt x="29195" y="8906"/>
                    <a:pt x="28705" y="8865"/>
                  </a:cubicBezTo>
                  <a:cubicBezTo>
                    <a:pt x="28455" y="8844"/>
                    <a:pt x="28209" y="8783"/>
                    <a:pt x="27965" y="8727"/>
                  </a:cubicBezTo>
                  <a:cubicBezTo>
                    <a:pt x="27717" y="8671"/>
                    <a:pt x="27469" y="8627"/>
                    <a:pt x="27217" y="8592"/>
                  </a:cubicBezTo>
                  <a:cubicBezTo>
                    <a:pt x="26709" y="8522"/>
                    <a:pt x="26195" y="8439"/>
                    <a:pt x="25694" y="8327"/>
                  </a:cubicBezTo>
                  <a:cubicBezTo>
                    <a:pt x="25493" y="8282"/>
                    <a:pt x="25334" y="8152"/>
                    <a:pt x="25152" y="8063"/>
                  </a:cubicBezTo>
                  <a:cubicBezTo>
                    <a:pt x="24963" y="7972"/>
                    <a:pt x="24786" y="7882"/>
                    <a:pt x="24610" y="7766"/>
                  </a:cubicBezTo>
                  <a:cubicBezTo>
                    <a:pt x="24411" y="7636"/>
                    <a:pt x="24196" y="7545"/>
                    <a:pt x="23987" y="7433"/>
                  </a:cubicBezTo>
                  <a:cubicBezTo>
                    <a:pt x="23783" y="7322"/>
                    <a:pt x="23621" y="7165"/>
                    <a:pt x="23453" y="7006"/>
                  </a:cubicBezTo>
                  <a:cubicBezTo>
                    <a:pt x="23092" y="6663"/>
                    <a:pt x="22708" y="6346"/>
                    <a:pt x="22350" y="6001"/>
                  </a:cubicBezTo>
                  <a:cubicBezTo>
                    <a:pt x="21990" y="5656"/>
                    <a:pt x="21651" y="5302"/>
                    <a:pt x="21272" y="4980"/>
                  </a:cubicBezTo>
                  <a:cubicBezTo>
                    <a:pt x="20905" y="4666"/>
                    <a:pt x="20522" y="4369"/>
                    <a:pt x="20142" y="4073"/>
                  </a:cubicBezTo>
                  <a:cubicBezTo>
                    <a:pt x="19752" y="3770"/>
                    <a:pt x="19364" y="3466"/>
                    <a:pt x="18994" y="3139"/>
                  </a:cubicBezTo>
                  <a:cubicBezTo>
                    <a:pt x="18815" y="2980"/>
                    <a:pt x="18642" y="2812"/>
                    <a:pt x="18449" y="2669"/>
                  </a:cubicBezTo>
                  <a:cubicBezTo>
                    <a:pt x="18258" y="2527"/>
                    <a:pt x="18051" y="2410"/>
                    <a:pt x="17853" y="2280"/>
                  </a:cubicBezTo>
                  <a:cubicBezTo>
                    <a:pt x="17453" y="2017"/>
                    <a:pt x="17072" y="1706"/>
                    <a:pt x="16745" y="1355"/>
                  </a:cubicBezTo>
                  <a:cubicBezTo>
                    <a:pt x="16471" y="1060"/>
                    <a:pt x="16221" y="744"/>
                    <a:pt x="15933" y="462"/>
                  </a:cubicBezTo>
                  <a:close/>
                  <a:moveTo>
                    <a:pt x="11790" y="9146"/>
                  </a:moveTo>
                  <a:cubicBezTo>
                    <a:pt x="11798" y="9151"/>
                    <a:pt x="11806" y="9155"/>
                    <a:pt x="11815" y="9159"/>
                  </a:cubicBezTo>
                  <a:cubicBezTo>
                    <a:pt x="11979" y="9243"/>
                    <a:pt x="12125" y="9331"/>
                    <a:pt x="12260" y="9459"/>
                  </a:cubicBezTo>
                  <a:cubicBezTo>
                    <a:pt x="12388" y="9579"/>
                    <a:pt x="12515" y="9687"/>
                    <a:pt x="12672" y="9768"/>
                  </a:cubicBezTo>
                  <a:cubicBezTo>
                    <a:pt x="12852" y="9861"/>
                    <a:pt x="13039" y="9940"/>
                    <a:pt x="13218" y="10031"/>
                  </a:cubicBezTo>
                  <a:cubicBezTo>
                    <a:pt x="13394" y="10121"/>
                    <a:pt x="13551" y="10241"/>
                    <a:pt x="13725" y="10335"/>
                  </a:cubicBezTo>
                  <a:cubicBezTo>
                    <a:pt x="14073" y="10520"/>
                    <a:pt x="14464" y="10602"/>
                    <a:pt x="14824" y="10757"/>
                  </a:cubicBezTo>
                  <a:cubicBezTo>
                    <a:pt x="15005" y="10836"/>
                    <a:pt x="15173" y="10940"/>
                    <a:pt x="15345" y="11038"/>
                  </a:cubicBezTo>
                  <a:cubicBezTo>
                    <a:pt x="15516" y="11136"/>
                    <a:pt x="15693" y="11215"/>
                    <a:pt x="15873" y="11293"/>
                  </a:cubicBezTo>
                  <a:cubicBezTo>
                    <a:pt x="16223" y="11446"/>
                    <a:pt x="16518" y="11683"/>
                    <a:pt x="16860" y="11852"/>
                  </a:cubicBezTo>
                  <a:cubicBezTo>
                    <a:pt x="17235" y="12037"/>
                    <a:pt x="17609" y="12206"/>
                    <a:pt x="17998" y="12358"/>
                  </a:cubicBezTo>
                  <a:cubicBezTo>
                    <a:pt x="18192" y="12435"/>
                    <a:pt x="18379" y="12528"/>
                    <a:pt x="18576" y="12594"/>
                  </a:cubicBezTo>
                  <a:cubicBezTo>
                    <a:pt x="18767" y="12657"/>
                    <a:pt x="18947" y="12721"/>
                    <a:pt x="19126" y="12811"/>
                  </a:cubicBezTo>
                  <a:cubicBezTo>
                    <a:pt x="19480" y="12988"/>
                    <a:pt x="19875" y="13063"/>
                    <a:pt x="20242" y="13204"/>
                  </a:cubicBezTo>
                  <a:cubicBezTo>
                    <a:pt x="20630" y="13351"/>
                    <a:pt x="21009" y="13520"/>
                    <a:pt x="21398" y="13664"/>
                  </a:cubicBezTo>
                  <a:cubicBezTo>
                    <a:pt x="21783" y="13805"/>
                    <a:pt x="22169" y="13961"/>
                    <a:pt x="22570" y="14055"/>
                  </a:cubicBezTo>
                  <a:cubicBezTo>
                    <a:pt x="22963" y="14148"/>
                    <a:pt x="23365" y="14221"/>
                    <a:pt x="23761" y="14298"/>
                  </a:cubicBezTo>
                  <a:cubicBezTo>
                    <a:pt x="23956" y="14335"/>
                    <a:pt x="24143" y="14381"/>
                    <a:pt x="24326" y="14457"/>
                  </a:cubicBezTo>
                  <a:cubicBezTo>
                    <a:pt x="24510" y="14532"/>
                    <a:pt x="24689" y="14582"/>
                    <a:pt x="24879" y="14633"/>
                  </a:cubicBezTo>
                  <a:cubicBezTo>
                    <a:pt x="25272" y="14739"/>
                    <a:pt x="25658" y="14869"/>
                    <a:pt x="26055" y="14960"/>
                  </a:cubicBezTo>
                  <a:cubicBezTo>
                    <a:pt x="26248" y="15005"/>
                    <a:pt x="26440" y="15011"/>
                    <a:pt x="26635" y="15038"/>
                  </a:cubicBezTo>
                  <a:cubicBezTo>
                    <a:pt x="26819" y="15065"/>
                    <a:pt x="27034" y="15098"/>
                    <a:pt x="27206" y="15169"/>
                  </a:cubicBezTo>
                  <a:cubicBezTo>
                    <a:pt x="27378" y="15240"/>
                    <a:pt x="27530" y="15330"/>
                    <a:pt x="27708" y="15385"/>
                  </a:cubicBezTo>
                  <a:cubicBezTo>
                    <a:pt x="27770" y="15404"/>
                    <a:pt x="27832" y="15421"/>
                    <a:pt x="27894" y="15438"/>
                  </a:cubicBezTo>
                  <a:cubicBezTo>
                    <a:pt x="27725" y="15402"/>
                    <a:pt x="27556" y="15370"/>
                    <a:pt x="27385" y="15349"/>
                  </a:cubicBezTo>
                  <a:cubicBezTo>
                    <a:pt x="27294" y="15338"/>
                    <a:pt x="27204" y="15332"/>
                    <a:pt x="27113" y="15332"/>
                  </a:cubicBezTo>
                  <a:cubicBezTo>
                    <a:pt x="27005" y="15332"/>
                    <a:pt x="26909" y="15313"/>
                    <a:pt x="26803" y="15297"/>
                  </a:cubicBezTo>
                  <a:cubicBezTo>
                    <a:pt x="26605" y="15267"/>
                    <a:pt x="26408" y="15278"/>
                    <a:pt x="26211" y="15240"/>
                  </a:cubicBezTo>
                  <a:cubicBezTo>
                    <a:pt x="26007" y="15199"/>
                    <a:pt x="25804" y="15157"/>
                    <a:pt x="25600" y="15117"/>
                  </a:cubicBezTo>
                  <a:cubicBezTo>
                    <a:pt x="25196" y="15038"/>
                    <a:pt x="24787" y="14971"/>
                    <a:pt x="24374" y="14948"/>
                  </a:cubicBezTo>
                  <a:cubicBezTo>
                    <a:pt x="23953" y="14925"/>
                    <a:pt x="23538" y="14921"/>
                    <a:pt x="23119" y="14859"/>
                  </a:cubicBezTo>
                  <a:cubicBezTo>
                    <a:pt x="22293" y="14738"/>
                    <a:pt x="21472" y="14564"/>
                    <a:pt x="20651" y="14412"/>
                  </a:cubicBezTo>
                  <a:cubicBezTo>
                    <a:pt x="20234" y="14334"/>
                    <a:pt x="19818" y="14254"/>
                    <a:pt x="19404" y="14160"/>
                  </a:cubicBezTo>
                  <a:cubicBezTo>
                    <a:pt x="19013" y="14072"/>
                    <a:pt x="18640" y="13936"/>
                    <a:pt x="18269" y="13787"/>
                  </a:cubicBezTo>
                  <a:cubicBezTo>
                    <a:pt x="17898" y="13639"/>
                    <a:pt x="17529" y="13501"/>
                    <a:pt x="17157" y="13363"/>
                  </a:cubicBezTo>
                  <a:cubicBezTo>
                    <a:pt x="16771" y="13219"/>
                    <a:pt x="16420" y="12990"/>
                    <a:pt x="16070" y="12778"/>
                  </a:cubicBezTo>
                  <a:cubicBezTo>
                    <a:pt x="15711" y="12560"/>
                    <a:pt x="15339" y="12354"/>
                    <a:pt x="14994" y="12114"/>
                  </a:cubicBezTo>
                  <a:cubicBezTo>
                    <a:pt x="14683" y="11899"/>
                    <a:pt x="14409" y="11635"/>
                    <a:pt x="14143" y="11368"/>
                  </a:cubicBezTo>
                  <a:cubicBezTo>
                    <a:pt x="13866" y="11089"/>
                    <a:pt x="13547" y="10876"/>
                    <a:pt x="13251" y="10619"/>
                  </a:cubicBezTo>
                  <a:cubicBezTo>
                    <a:pt x="13106" y="10492"/>
                    <a:pt x="12967" y="10357"/>
                    <a:pt x="12820" y="10232"/>
                  </a:cubicBezTo>
                  <a:cubicBezTo>
                    <a:pt x="12683" y="10117"/>
                    <a:pt x="12538" y="10017"/>
                    <a:pt x="12393" y="9912"/>
                  </a:cubicBezTo>
                  <a:cubicBezTo>
                    <a:pt x="12250" y="9809"/>
                    <a:pt x="12109" y="9693"/>
                    <a:pt x="12009" y="9546"/>
                  </a:cubicBezTo>
                  <a:cubicBezTo>
                    <a:pt x="11923" y="9420"/>
                    <a:pt x="11857" y="9283"/>
                    <a:pt x="11790" y="9146"/>
                  </a:cubicBezTo>
                  <a:close/>
                  <a:moveTo>
                    <a:pt x="10250" y="7252"/>
                  </a:moveTo>
                  <a:lnTo>
                    <a:pt x="10250" y="7252"/>
                  </a:lnTo>
                  <a:cubicBezTo>
                    <a:pt x="10410" y="7304"/>
                    <a:pt x="10549" y="7398"/>
                    <a:pt x="10714" y="7439"/>
                  </a:cubicBezTo>
                  <a:cubicBezTo>
                    <a:pt x="10910" y="7489"/>
                    <a:pt x="11098" y="7563"/>
                    <a:pt x="11293" y="7614"/>
                  </a:cubicBezTo>
                  <a:cubicBezTo>
                    <a:pt x="11480" y="7664"/>
                    <a:pt x="11669" y="7704"/>
                    <a:pt x="11854" y="7759"/>
                  </a:cubicBezTo>
                  <a:cubicBezTo>
                    <a:pt x="12037" y="7815"/>
                    <a:pt x="12216" y="7880"/>
                    <a:pt x="12402" y="7920"/>
                  </a:cubicBezTo>
                  <a:cubicBezTo>
                    <a:pt x="12589" y="7961"/>
                    <a:pt x="12754" y="8023"/>
                    <a:pt x="12930" y="8090"/>
                  </a:cubicBezTo>
                  <a:cubicBezTo>
                    <a:pt x="13105" y="8156"/>
                    <a:pt x="13289" y="8189"/>
                    <a:pt x="13470" y="8234"/>
                  </a:cubicBezTo>
                  <a:cubicBezTo>
                    <a:pt x="13654" y="8280"/>
                    <a:pt x="13822" y="8350"/>
                    <a:pt x="13995" y="8426"/>
                  </a:cubicBezTo>
                  <a:cubicBezTo>
                    <a:pt x="14171" y="8503"/>
                    <a:pt x="14354" y="8554"/>
                    <a:pt x="14535" y="8616"/>
                  </a:cubicBezTo>
                  <a:cubicBezTo>
                    <a:pt x="14892" y="8740"/>
                    <a:pt x="15223" y="8925"/>
                    <a:pt x="15586" y="9031"/>
                  </a:cubicBezTo>
                  <a:cubicBezTo>
                    <a:pt x="15953" y="9137"/>
                    <a:pt x="16316" y="9229"/>
                    <a:pt x="16675" y="9363"/>
                  </a:cubicBezTo>
                  <a:cubicBezTo>
                    <a:pt x="17052" y="9504"/>
                    <a:pt x="17425" y="9659"/>
                    <a:pt x="17806" y="9790"/>
                  </a:cubicBezTo>
                  <a:cubicBezTo>
                    <a:pt x="18187" y="9921"/>
                    <a:pt x="18575" y="10008"/>
                    <a:pt x="18960" y="10123"/>
                  </a:cubicBezTo>
                  <a:cubicBezTo>
                    <a:pt x="19343" y="10237"/>
                    <a:pt x="19727" y="10366"/>
                    <a:pt x="20115" y="10477"/>
                  </a:cubicBezTo>
                  <a:cubicBezTo>
                    <a:pt x="20513" y="10590"/>
                    <a:pt x="20920" y="10675"/>
                    <a:pt x="21325" y="10764"/>
                  </a:cubicBezTo>
                  <a:cubicBezTo>
                    <a:pt x="21706" y="10848"/>
                    <a:pt x="22093" y="10905"/>
                    <a:pt x="22455" y="11055"/>
                  </a:cubicBezTo>
                  <a:cubicBezTo>
                    <a:pt x="22816" y="11202"/>
                    <a:pt x="23146" y="11414"/>
                    <a:pt x="23501" y="11574"/>
                  </a:cubicBezTo>
                  <a:cubicBezTo>
                    <a:pt x="23683" y="11657"/>
                    <a:pt x="23873" y="11719"/>
                    <a:pt x="24056" y="11800"/>
                  </a:cubicBezTo>
                  <a:cubicBezTo>
                    <a:pt x="24231" y="11877"/>
                    <a:pt x="24401" y="11966"/>
                    <a:pt x="24573" y="12052"/>
                  </a:cubicBezTo>
                  <a:cubicBezTo>
                    <a:pt x="24744" y="12138"/>
                    <a:pt x="24920" y="12213"/>
                    <a:pt x="25100" y="12278"/>
                  </a:cubicBezTo>
                  <a:cubicBezTo>
                    <a:pt x="25282" y="12342"/>
                    <a:pt x="25430" y="12439"/>
                    <a:pt x="25590" y="12545"/>
                  </a:cubicBezTo>
                  <a:cubicBezTo>
                    <a:pt x="25752" y="12653"/>
                    <a:pt x="25932" y="12728"/>
                    <a:pt x="26104" y="12820"/>
                  </a:cubicBezTo>
                  <a:cubicBezTo>
                    <a:pt x="26271" y="12909"/>
                    <a:pt x="26433" y="13000"/>
                    <a:pt x="26605" y="13082"/>
                  </a:cubicBezTo>
                  <a:cubicBezTo>
                    <a:pt x="26950" y="13245"/>
                    <a:pt x="27277" y="13488"/>
                    <a:pt x="27580" y="13718"/>
                  </a:cubicBezTo>
                  <a:cubicBezTo>
                    <a:pt x="27732" y="13834"/>
                    <a:pt x="27884" y="13946"/>
                    <a:pt x="28056" y="14030"/>
                  </a:cubicBezTo>
                  <a:cubicBezTo>
                    <a:pt x="28221" y="14112"/>
                    <a:pt x="28380" y="14206"/>
                    <a:pt x="28530" y="14311"/>
                  </a:cubicBezTo>
                  <a:cubicBezTo>
                    <a:pt x="28830" y="14523"/>
                    <a:pt x="29066" y="14804"/>
                    <a:pt x="29367" y="15013"/>
                  </a:cubicBezTo>
                  <a:cubicBezTo>
                    <a:pt x="29424" y="15052"/>
                    <a:pt x="29505" y="15076"/>
                    <a:pt x="29555" y="15122"/>
                  </a:cubicBezTo>
                  <a:cubicBezTo>
                    <a:pt x="29613" y="15177"/>
                    <a:pt x="29641" y="15274"/>
                    <a:pt x="29695" y="15336"/>
                  </a:cubicBezTo>
                  <a:cubicBezTo>
                    <a:pt x="29779" y="15429"/>
                    <a:pt x="29873" y="15498"/>
                    <a:pt x="29954" y="15588"/>
                  </a:cubicBezTo>
                  <a:cubicBezTo>
                    <a:pt x="29944" y="15585"/>
                    <a:pt x="29936" y="15584"/>
                    <a:pt x="29928" y="15584"/>
                  </a:cubicBezTo>
                  <a:cubicBezTo>
                    <a:pt x="29921" y="15584"/>
                    <a:pt x="29914" y="15584"/>
                    <a:pt x="29908" y="15584"/>
                  </a:cubicBezTo>
                  <a:cubicBezTo>
                    <a:pt x="29866" y="15584"/>
                    <a:pt x="29825" y="15589"/>
                    <a:pt x="29783" y="15589"/>
                  </a:cubicBezTo>
                  <a:cubicBezTo>
                    <a:pt x="29780" y="15589"/>
                    <a:pt x="29776" y="15589"/>
                    <a:pt x="29773" y="15589"/>
                  </a:cubicBezTo>
                  <a:cubicBezTo>
                    <a:pt x="29707" y="15589"/>
                    <a:pt x="29646" y="15571"/>
                    <a:pt x="29581" y="15556"/>
                  </a:cubicBezTo>
                  <a:cubicBezTo>
                    <a:pt x="29462" y="15530"/>
                    <a:pt x="29340" y="15518"/>
                    <a:pt x="29222" y="15489"/>
                  </a:cubicBezTo>
                  <a:cubicBezTo>
                    <a:pt x="29086" y="15454"/>
                    <a:pt x="28956" y="15403"/>
                    <a:pt x="28823" y="15359"/>
                  </a:cubicBezTo>
                  <a:cubicBezTo>
                    <a:pt x="28579" y="15278"/>
                    <a:pt x="28325" y="15245"/>
                    <a:pt x="28075" y="15187"/>
                  </a:cubicBezTo>
                  <a:cubicBezTo>
                    <a:pt x="27949" y="15159"/>
                    <a:pt x="27825" y="15123"/>
                    <a:pt x="27702" y="15082"/>
                  </a:cubicBezTo>
                  <a:cubicBezTo>
                    <a:pt x="27585" y="15042"/>
                    <a:pt x="27480" y="14982"/>
                    <a:pt x="27367" y="14929"/>
                  </a:cubicBezTo>
                  <a:cubicBezTo>
                    <a:pt x="27145" y="14826"/>
                    <a:pt x="26873" y="14781"/>
                    <a:pt x="26631" y="14751"/>
                  </a:cubicBezTo>
                  <a:cubicBezTo>
                    <a:pt x="26505" y="14736"/>
                    <a:pt x="26381" y="14734"/>
                    <a:pt x="26256" y="14709"/>
                  </a:cubicBezTo>
                  <a:cubicBezTo>
                    <a:pt x="26123" y="14684"/>
                    <a:pt x="25992" y="14650"/>
                    <a:pt x="25863" y="14614"/>
                  </a:cubicBezTo>
                  <a:cubicBezTo>
                    <a:pt x="25602" y="14543"/>
                    <a:pt x="25344" y="14465"/>
                    <a:pt x="25086" y="14391"/>
                  </a:cubicBezTo>
                  <a:cubicBezTo>
                    <a:pt x="24840" y="14321"/>
                    <a:pt x="24604" y="14259"/>
                    <a:pt x="24367" y="14164"/>
                  </a:cubicBezTo>
                  <a:cubicBezTo>
                    <a:pt x="24114" y="14062"/>
                    <a:pt x="23846" y="14026"/>
                    <a:pt x="23582" y="13967"/>
                  </a:cubicBezTo>
                  <a:cubicBezTo>
                    <a:pt x="23327" y="13910"/>
                    <a:pt x="23072" y="13866"/>
                    <a:pt x="22816" y="13814"/>
                  </a:cubicBezTo>
                  <a:cubicBezTo>
                    <a:pt x="22550" y="13758"/>
                    <a:pt x="22296" y="13678"/>
                    <a:pt x="22042" y="13587"/>
                  </a:cubicBezTo>
                  <a:cubicBezTo>
                    <a:pt x="21530" y="13405"/>
                    <a:pt x="21029" y="13206"/>
                    <a:pt x="20525" y="13005"/>
                  </a:cubicBezTo>
                  <a:cubicBezTo>
                    <a:pt x="20267" y="12900"/>
                    <a:pt x="20005" y="12802"/>
                    <a:pt x="19735" y="12725"/>
                  </a:cubicBezTo>
                  <a:cubicBezTo>
                    <a:pt x="19622" y="12692"/>
                    <a:pt x="19506" y="12668"/>
                    <a:pt x="19398" y="12619"/>
                  </a:cubicBezTo>
                  <a:cubicBezTo>
                    <a:pt x="19283" y="12569"/>
                    <a:pt x="19175" y="12506"/>
                    <a:pt x="19059" y="12456"/>
                  </a:cubicBezTo>
                  <a:cubicBezTo>
                    <a:pt x="18942" y="12403"/>
                    <a:pt x="18818" y="12365"/>
                    <a:pt x="18695" y="12326"/>
                  </a:cubicBezTo>
                  <a:cubicBezTo>
                    <a:pt x="18559" y="12282"/>
                    <a:pt x="18431" y="12223"/>
                    <a:pt x="18299" y="12167"/>
                  </a:cubicBezTo>
                  <a:cubicBezTo>
                    <a:pt x="18046" y="12060"/>
                    <a:pt x="17786" y="11971"/>
                    <a:pt x="17536" y="11858"/>
                  </a:cubicBezTo>
                  <a:cubicBezTo>
                    <a:pt x="17285" y="11746"/>
                    <a:pt x="17033" y="11622"/>
                    <a:pt x="16792" y="11492"/>
                  </a:cubicBezTo>
                  <a:cubicBezTo>
                    <a:pt x="16577" y="11374"/>
                    <a:pt x="16394" y="11214"/>
                    <a:pt x="16172" y="11108"/>
                  </a:cubicBezTo>
                  <a:cubicBezTo>
                    <a:pt x="15944" y="10999"/>
                    <a:pt x="15712" y="10909"/>
                    <a:pt x="15493" y="10782"/>
                  </a:cubicBezTo>
                  <a:cubicBezTo>
                    <a:pt x="15261" y="10649"/>
                    <a:pt x="15034" y="10518"/>
                    <a:pt x="14782" y="10423"/>
                  </a:cubicBezTo>
                  <a:cubicBezTo>
                    <a:pt x="14546" y="10332"/>
                    <a:pt x="14303" y="10263"/>
                    <a:pt x="14071" y="10167"/>
                  </a:cubicBezTo>
                  <a:cubicBezTo>
                    <a:pt x="13825" y="10065"/>
                    <a:pt x="13621" y="9903"/>
                    <a:pt x="13389" y="9781"/>
                  </a:cubicBezTo>
                  <a:cubicBezTo>
                    <a:pt x="13158" y="9662"/>
                    <a:pt x="12901" y="9574"/>
                    <a:pt x="12684" y="9429"/>
                  </a:cubicBezTo>
                  <a:cubicBezTo>
                    <a:pt x="12499" y="9305"/>
                    <a:pt x="12364" y="9121"/>
                    <a:pt x="12169" y="9005"/>
                  </a:cubicBezTo>
                  <a:cubicBezTo>
                    <a:pt x="11945" y="8872"/>
                    <a:pt x="11711" y="8758"/>
                    <a:pt x="11490" y="8617"/>
                  </a:cubicBezTo>
                  <a:lnTo>
                    <a:pt x="11381" y="8548"/>
                  </a:lnTo>
                  <a:cubicBezTo>
                    <a:pt x="11281" y="8439"/>
                    <a:pt x="11177" y="8333"/>
                    <a:pt x="11073" y="8230"/>
                  </a:cubicBezTo>
                  <a:cubicBezTo>
                    <a:pt x="10951" y="8107"/>
                    <a:pt x="10830" y="7984"/>
                    <a:pt x="10719" y="7851"/>
                  </a:cubicBezTo>
                  <a:cubicBezTo>
                    <a:pt x="10617" y="7730"/>
                    <a:pt x="10543" y="7600"/>
                    <a:pt x="10461" y="7466"/>
                  </a:cubicBezTo>
                  <a:cubicBezTo>
                    <a:pt x="10408" y="7379"/>
                    <a:pt x="10336" y="7305"/>
                    <a:pt x="10250" y="7252"/>
                  </a:cubicBezTo>
                  <a:close/>
                  <a:moveTo>
                    <a:pt x="8748" y="18013"/>
                  </a:moveTo>
                  <a:cubicBezTo>
                    <a:pt x="8831" y="18013"/>
                    <a:pt x="8915" y="18014"/>
                    <a:pt x="8998" y="18015"/>
                  </a:cubicBezTo>
                  <a:cubicBezTo>
                    <a:pt x="9156" y="18019"/>
                    <a:pt x="9307" y="18051"/>
                    <a:pt x="9463" y="18072"/>
                  </a:cubicBezTo>
                  <a:cubicBezTo>
                    <a:pt x="9550" y="18084"/>
                    <a:pt x="9637" y="18087"/>
                    <a:pt x="9724" y="18087"/>
                  </a:cubicBezTo>
                  <a:cubicBezTo>
                    <a:pt x="9803" y="18087"/>
                    <a:pt x="9883" y="18085"/>
                    <a:pt x="9963" y="18083"/>
                  </a:cubicBezTo>
                  <a:cubicBezTo>
                    <a:pt x="10310" y="18077"/>
                    <a:pt x="10657" y="18079"/>
                    <a:pt x="11005" y="18078"/>
                  </a:cubicBezTo>
                  <a:cubicBezTo>
                    <a:pt x="11217" y="18078"/>
                    <a:pt x="11432" y="18068"/>
                    <a:pt x="11646" y="18068"/>
                  </a:cubicBezTo>
                  <a:cubicBezTo>
                    <a:pt x="11778" y="18068"/>
                    <a:pt x="11910" y="18072"/>
                    <a:pt x="12041" y="18083"/>
                  </a:cubicBezTo>
                  <a:cubicBezTo>
                    <a:pt x="12207" y="18099"/>
                    <a:pt x="12370" y="18128"/>
                    <a:pt x="12536" y="18136"/>
                  </a:cubicBezTo>
                  <a:cubicBezTo>
                    <a:pt x="12593" y="18138"/>
                    <a:pt x="12651" y="18139"/>
                    <a:pt x="12708" y="18139"/>
                  </a:cubicBezTo>
                  <a:cubicBezTo>
                    <a:pt x="12824" y="18139"/>
                    <a:pt x="12939" y="18136"/>
                    <a:pt x="13053" y="18136"/>
                  </a:cubicBezTo>
                  <a:lnTo>
                    <a:pt x="14094" y="18136"/>
                  </a:lnTo>
                  <a:cubicBezTo>
                    <a:pt x="14332" y="18136"/>
                    <a:pt x="14572" y="18116"/>
                    <a:pt x="14811" y="18116"/>
                  </a:cubicBezTo>
                  <a:cubicBezTo>
                    <a:pt x="14885" y="18116"/>
                    <a:pt x="14960" y="18118"/>
                    <a:pt x="15034" y="18123"/>
                  </a:cubicBezTo>
                  <a:cubicBezTo>
                    <a:pt x="15195" y="18135"/>
                    <a:pt x="15327" y="18201"/>
                    <a:pt x="15481" y="18243"/>
                  </a:cubicBezTo>
                  <a:cubicBezTo>
                    <a:pt x="15564" y="18265"/>
                    <a:pt x="15648" y="18271"/>
                    <a:pt x="15732" y="18271"/>
                  </a:cubicBezTo>
                  <a:cubicBezTo>
                    <a:pt x="15809" y="18271"/>
                    <a:pt x="15886" y="18266"/>
                    <a:pt x="15962" y="18266"/>
                  </a:cubicBezTo>
                  <a:cubicBezTo>
                    <a:pt x="16078" y="18265"/>
                    <a:pt x="16194" y="18265"/>
                    <a:pt x="16310" y="18265"/>
                  </a:cubicBezTo>
                  <a:cubicBezTo>
                    <a:pt x="16541" y="18265"/>
                    <a:pt x="16773" y="18266"/>
                    <a:pt x="17005" y="18266"/>
                  </a:cubicBezTo>
                  <a:cubicBezTo>
                    <a:pt x="17179" y="18266"/>
                    <a:pt x="17353" y="18266"/>
                    <a:pt x="17526" y="18265"/>
                  </a:cubicBezTo>
                  <a:cubicBezTo>
                    <a:pt x="17613" y="18264"/>
                    <a:pt x="17699" y="18262"/>
                    <a:pt x="17786" y="18262"/>
                  </a:cubicBezTo>
                  <a:cubicBezTo>
                    <a:pt x="17868" y="18262"/>
                    <a:pt x="17950" y="18264"/>
                    <a:pt x="18030" y="18272"/>
                  </a:cubicBezTo>
                  <a:cubicBezTo>
                    <a:pt x="18181" y="18288"/>
                    <a:pt x="18329" y="18327"/>
                    <a:pt x="18476" y="18365"/>
                  </a:cubicBezTo>
                  <a:cubicBezTo>
                    <a:pt x="18622" y="18403"/>
                    <a:pt x="18761" y="18439"/>
                    <a:pt x="18895" y="18508"/>
                  </a:cubicBezTo>
                  <a:cubicBezTo>
                    <a:pt x="19036" y="18582"/>
                    <a:pt x="19173" y="18634"/>
                    <a:pt x="19331" y="18657"/>
                  </a:cubicBezTo>
                  <a:cubicBezTo>
                    <a:pt x="19493" y="18680"/>
                    <a:pt x="19655" y="18709"/>
                    <a:pt x="19817" y="18731"/>
                  </a:cubicBezTo>
                  <a:cubicBezTo>
                    <a:pt x="19921" y="18744"/>
                    <a:pt x="20026" y="18755"/>
                    <a:pt x="20129" y="18764"/>
                  </a:cubicBezTo>
                  <a:cubicBezTo>
                    <a:pt x="20077" y="18766"/>
                    <a:pt x="20023" y="18770"/>
                    <a:pt x="19970" y="18776"/>
                  </a:cubicBezTo>
                  <a:cubicBezTo>
                    <a:pt x="19834" y="18792"/>
                    <a:pt x="19700" y="18823"/>
                    <a:pt x="19564" y="18846"/>
                  </a:cubicBezTo>
                  <a:cubicBezTo>
                    <a:pt x="19423" y="18870"/>
                    <a:pt x="19284" y="18905"/>
                    <a:pt x="19147" y="18951"/>
                  </a:cubicBezTo>
                  <a:cubicBezTo>
                    <a:pt x="19018" y="18995"/>
                    <a:pt x="18889" y="19041"/>
                    <a:pt x="18755" y="19064"/>
                  </a:cubicBezTo>
                  <a:cubicBezTo>
                    <a:pt x="18653" y="19082"/>
                    <a:pt x="18550" y="19087"/>
                    <a:pt x="18446" y="19087"/>
                  </a:cubicBezTo>
                  <a:cubicBezTo>
                    <a:pt x="18275" y="19087"/>
                    <a:pt x="18102" y="19072"/>
                    <a:pt x="17933" y="19066"/>
                  </a:cubicBezTo>
                  <a:cubicBezTo>
                    <a:pt x="17915" y="19066"/>
                    <a:pt x="17898" y="19066"/>
                    <a:pt x="17880" y="19066"/>
                  </a:cubicBezTo>
                  <a:cubicBezTo>
                    <a:pt x="17619" y="19066"/>
                    <a:pt x="17364" y="19120"/>
                    <a:pt x="17103" y="19130"/>
                  </a:cubicBezTo>
                  <a:cubicBezTo>
                    <a:pt x="16972" y="19136"/>
                    <a:pt x="16845" y="19139"/>
                    <a:pt x="16716" y="19164"/>
                  </a:cubicBezTo>
                  <a:cubicBezTo>
                    <a:pt x="16581" y="19190"/>
                    <a:pt x="16445" y="19204"/>
                    <a:pt x="16307" y="19204"/>
                  </a:cubicBezTo>
                  <a:cubicBezTo>
                    <a:pt x="16302" y="19204"/>
                    <a:pt x="16297" y="19204"/>
                    <a:pt x="16292" y="19204"/>
                  </a:cubicBezTo>
                  <a:cubicBezTo>
                    <a:pt x="15993" y="19198"/>
                    <a:pt x="15695" y="19196"/>
                    <a:pt x="15395" y="19196"/>
                  </a:cubicBezTo>
                  <a:cubicBezTo>
                    <a:pt x="15102" y="19196"/>
                    <a:pt x="14822" y="19247"/>
                    <a:pt x="14534" y="19295"/>
                  </a:cubicBezTo>
                  <a:cubicBezTo>
                    <a:pt x="14245" y="19342"/>
                    <a:pt x="13950" y="19347"/>
                    <a:pt x="13660" y="19373"/>
                  </a:cubicBezTo>
                  <a:cubicBezTo>
                    <a:pt x="13475" y="19390"/>
                    <a:pt x="13291" y="19393"/>
                    <a:pt x="13106" y="19393"/>
                  </a:cubicBezTo>
                  <a:cubicBezTo>
                    <a:pt x="12991" y="19393"/>
                    <a:pt x="12875" y="19392"/>
                    <a:pt x="12760" y="19391"/>
                  </a:cubicBezTo>
                  <a:cubicBezTo>
                    <a:pt x="12452" y="19391"/>
                    <a:pt x="12144" y="19390"/>
                    <a:pt x="11837" y="19388"/>
                  </a:cubicBezTo>
                  <a:cubicBezTo>
                    <a:pt x="10899" y="19384"/>
                    <a:pt x="9962" y="19379"/>
                    <a:pt x="9024" y="19379"/>
                  </a:cubicBezTo>
                  <a:cubicBezTo>
                    <a:pt x="8724" y="19379"/>
                    <a:pt x="8423" y="19379"/>
                    <a:pt x="8123" y="19381"/>
                  </a:cubicBezTo>
                  <a:cubicBezTo>
                    <a:pt x="8105" y="19381"/>
                    <a:pt x="8088" y="19381"/>
                    <a:pt x="8070" y="19381"/>
                  </a:cubicBezTo>
                  <a:cubicBezTo>
                    <a:pt x="7791" y="19381"/>
                    <a:pt x="7516" y="19365"/>
                    <a:pt x="7242" y="19313"/>
                  </a:cubicBezTo>
                  <a:cubicBezTo>
                    <a:pt x="6959" y="19258"/>
                    <a:pt x="6709" y="19147"/>
                    <a:pt x="6444" y="19037"/>
                  </a:cubicBezTo>
                  <a:cubicBezTo>
                    <a:pt x="6320" y="18987"/>
                    <a:pt x="6191" y="18956"/>
                    <a:pt x="6064" y="18912"/>
                  </a:cubicBezTo>
                  <a:cubicBezTo>
                    <a:pt x="5951" y="18873"/>
                    <a:pt x="5883" y="18804"/>
                    <a:pt x="5804" y="18717"/>
                  </a:cubicBezTo>
                  <a:cubicBezTo>
                    <a:pt x="5627" y="18524"/>
                    <a:pt x="5392" y="18457"/>
                    <a:pt x="5137" y="18448"/>
                  </a:cubicBezTo>
                  <a:cubicBezTo>
                    <a:pt x="5102" y="18447"/>
                    <a:pt x="5067" y="18447"/>
                    <a:pt x="5033" y="18447"/>
                  </a:cubicBezTo>
                  <a:cubicBezTo>
                    <a:pt x="4976" y="18447"/>
                    <a:pt x="4920" y="18448"/>
                    <a:pt x="4864" y="18448"/>
                  </a:cubicBezTo>
                  <a:cubicBezTo>
                    <a:pt x="4829" y="18448"/>
                    <a:pt x="4794" y="18447"/>
                    <a:pt x="4760" y="18446"/>
                  </a:cubicBezTo>
                  <a:cubicBezTo>
                    <a:pt x="4758" y="18446"/>
                    <a:pt x="4757" y="18446"/>
                    <a:pt x="4756" y="18446"/>
                  </a:cubicBezTo>
                  <a:cubicBezTo>
                    <a:pt x="4666" y="18446"/>
                    <a:pt x="4616" y="18534"/>
                    <a:pt x="4632" y="18612"/>
                  </a:cubicBezTo>
                  <a:cubicBezTo>
                    <a:pt x="4612" y="18586"/>
                    <a:pt x="4593" y="18559"/>
                    <a:pt x="4575" y="18532"/>
                  </a:cubicBezTo>
                  <a:cubicBezTo>
                    <a:pt x="4533" y="18466"/>
                    <a:pt x="4478" y="18401"/>
                    <a:pt x="4433" y="18332"/>
                  </a:cubicBezTo>
                  <a:cubicBezTo>
                    <a:pt x="4480" y="18321"/>
                    <a:pt x="4531" y="18312"/>
                    <a:pt x="4576" y="18306"/>
                  </a:cubicBezTo>
                  <a:cubicBezTo>
                    <a:pt x="4709" y="18288"/>
                    <a:pt x="4850" y="18273"/>
                    <a:pt x="4985" y="18250"/>
                  </a:cubicBezTo>
                  <a:cubicBezTo>
                    <a:pt x="5138" y="18224"/>
                    <a:pt x="5285" y="18173"/>
                    <a:pt x="5441" y="18162"/>
                  </a:cubicBezTo>
                  <a:cubicBezTo>
                    <a:pt x="5486" y="18159"/>
                    <a:pt x="5531" y="18158"/>
                    <a:pt x="5576" y="18158"/>
                  </a:cubicBezTo>
                  <a:cubicBezTo>
                    <a:pt x="5638" y="18158"/>
                    <a:pt x="5701" y="18160"/>
                    <a:pt x="5763" y="18160"/>
                  </a:cubicBezTo>
                  <a:cubicBezTo>
                    <a:pt x="5814" y="18160"/>
                    <a:pt x="5865" y="18159"/>
                    <a:pt x="5916" y="18155"/>
                  </a:cubicBezTo>
                  <a:cubicBezTo>
                    <a:pt x="6075" y="18141"/>
                    <a:pt x="6233" y="18104"/>
                    <a:pt x="6392" y="18092"/>
                  </a:cubicBezTo>
                  <a:cubicBezTo>
                    <a:pt x="6564" y="18080"/>
                    <a:pt x="6736" y="18075"/>
                    <a:pt x="6907" y="18064"/>
                  </a:cubicBezTo>
                  <a:cubicBezTo>
                    <a:pt x="7253" y="18041"/>
                    <a:pt x="7598" y="18027"/>
                    <a:pt x="7946" y="18023"/>
                  </a:cubicBezTo>
                  <a:cubicBezTo>
                    <a:pt x="8214" y="18020"/>
                    <a:pt x="8481" y="18013"/>
                    <a:pt x="8748" y="18013"/>
                  </a:cubicBezTo>
                  <a:close/>
                  <a:moveTo>
                    <a:pt x="5073" y="18713"/>
                  </a:moveTo>
                  <a:cubicBezTo>
                    <a:pt x="5212" y="18713"/>
                    <a:pt x="5352" y="18726"/>
                    <a:pt x="5471" y="18792"/>
                  </a:cubicBezTo>
                  <a:cubicBezTo>
                    <a:pt x="5575" y="18848"/>
                    <a:pt x="5636" y="18947"/>
                    <a:pt x="5723" y="19024"/>
                  </a:cubicBezTo>
                  <a:cubicBezTo>
                    <a:pt x="5817" y="19107"/>
                    <a:pt x="5930" y="19155"/>
                    <a:pt x="6049" y="19191"/>
                  </a:cubicBezTo>
                  <a:cubicBezTo>
                    <a:pt x="6180" y="19232"/>
                    <a:pt x="6308" y="19270"/>
                    <a:pt x="6434" y="19325"/>
                  </a:cubicBezTo>
                  <a:cubicBezTo>
                    <a:pt x="6565" y="19383"/>
                    <a:pt x="6694" y="19442"/>
                    <a:pt x="6830" y="19487"/>
                  </a:cubicBezTo>
                  <a:cubicBezTo>
                    <a:pt x="7097" y="19575"/>
                    <a:pt x="7382" y="19620"/>
                    <a:pt x="7662" y="19640"/>
                  </a:cubicBezTo>
                  <a:cubicBezTo>
                    <a:pt x="7793" y="19649"/>
                    <a:pt x="7924" y="19652"/>
                    <a:pt x="8055" y="19652"/>
                  </a:cubicBezTo>
                  <a:cubicBezTo>
                    <a:pt x="8231" y="19652"/>
                    <a:pt x="8407" y="19647"/>
                    <a:pt x="8583" y="19645"/>
                  </a:cubicBezTo>
                  <a:cubicBezTo>
                    <a:pt x="8890" y="19642"/>
                    <a:pt x="9200" y="19643"/>
                    <a:pt x="9508" y="19642"/>
                  </a:cubicBezTo>
                  <a:cubicBezTo>
                    <a:pt x="10127" y="19640"/>
                    <a:pt x="10745" y="19637"/>
                    <a:pt x="11363" y="19635"/>
                  </a:cubicBezTo>
                  <a:cubicBezTo>
                    <a:pt x="11932" y="19632"/>
                    <a:pt x="12501" y="19627"/>
                    <a:pt x="13070" y="19627"/>
                  </a:cubicBezTo>
                  <a:cubicBezTo>
                    <a:pt x="13116" y="19627"/>
                    <a:pt x="13163" y="19627"/>
                    <a:pt x="13209" y="19627"/>
                  </a:cubicBezTo>
                  <a:cubicBezTo>
                    <a:pt x="13213" y="19627"/>
                    <a:pt x="13217" y="19627"/>
                    <a:pt x="13220" y="19627"/>
                  </a:cubicBezTo>
                  <a:cubicBezTo>
                    <a:pt x="13511" y="19627"/>
                    <a:pt x="13798" y="19586"/>
                    <a:pt x="14087" y="19568"/>
                  </a:cubicBezTo>
                  <a:cubicBezTo>
                    <a:pt x="14379" y="19549"/>
                    <a:pt x="14657" y="19500"/>
                    <a:pt x="14946" y="19454"/>
                  </a:cubicBezTo>
                  <a:cubicBezTo>
                    <a:pt x="15120" y="19427"/>
                    <a:pt x="15297" y="19421"/>
                    <a:pt x="15474" y="19421"/>
                  </a:cubicBezTo>
                  <a:cubicBezTo>
                    <a:pt x="15603" y="19421"/>
                    <a:pt x="15732" y="19424"/>
                    <a:pt x="15860" y="19425"/>
                  </a:cubicBezTo>
                  <a:cubicBezTo>
                    <a:pt x="15995" y="19426"/>
                    <a:pt x="16130" y="19431"/>
                    <a:pt x="16264" y="19431"/>
                  </a:cubicBezTo>
                  <a:cubicBezTo>
                    <a:pt x="16416" y="19431"/>
                    <a:pt x="16567" y="19424"/>
                    <a:pt x="16716" y="19395"/>
                  </a:cubicBezTo>
                  <a:cubicBezTo>
                    <a:pt x="16847" y="19370"/>
                    <a:pt x="16970" y="19365"/>
                    <a:pt x="17103" y="19360"/>
                  </a:cubicBezTo>
                  <a:cubicBezTo>
                    <a:pt x="17246" y="19356"/>
                    <a:pt x="17387" y="19334"/>
                    <a:pt x="17529" y="19317"/>
                  </a:cubicBezTo>
                  <a:cubicBezTo>
                    <a:pt x="17632" y="19305"/>
                    <a:pt x="17735" y="19300"/>
                    <a:pt x="17838" y="19300"/>
                  </a:cubicBezTo>
                  <a:cubicBezTo>
                    <a:pt x="18007" y="19300"/>
                    <a:pt x="18175" y="19312"/>
                    <a:pt x="18346" y="19317"/>
                  </a:cubicBezTo>
                  <a:cubicBezTo>
                    <a:pt x="18376" y="19318"/>
                    <a:pt x="18406" y="19319"/>
                    <a:pt x="18436" y="19319"/>
                  </a:cubicBezTo>
                  <a:cubicBezTo>
                    <a:pt x="18677" y="19319"/>
                    <a:pt x="18917" y="19281"/>
                    <a:pt x="19147" y="19208"/>
                  </a:cubicBezTo>
                  <a:cubicBezTo>
                    <a:pt x="19418" y="19122"/>
                    <a:pt x="19684" y="19072"/>
                    <a:pt x="19969" y="19067"/>
                  </a:cubicBezTo>
                  <a:cubicBezTo>
                    <a:pt x="20035" y="19066"/>
                    <a:pt x="20101" y="19066"/>
                    <a:pt x="20167" y="19066"/>
                  </a:cubicBezTo>
                  <a:cubicBezTo>
                    <a:pt x="20300" y="19066"/>
                    <a:pt x="20432" y="19068"/>
                    <a:pt x="20564" y="19071"/>
                  </a:cubicBezTo>
                  <a:cubicBezTo>
                    <a:pt x="20438" y="19118"/>
                    <a:pt x="20312" y="19168"/>
                    <a:pt x="20188" y="19224"/>
                  </a:cubicBezTo>
                  <a:cubicBezTo>
                    <a:pt x="19878" y="19361"/>
                    <a:pt x="19562" y="19487"/>
                    <a:pt x="19250" y="19618"/>
                  </a:cubicBezTo>
                  <a:cubicBezTo>
                    <a:pt x="18941" y="19747"/>
                    <a:pt x="18638" y="19894"/>
                    <a:pt x="18327" y="20018"/>
                  </a:cubicBezTo>
                  <a:cubicBezTo>
                    <a:pt x="18171" y="20080"/>
                    <a:pt x="18007" y="20118"/>
                    <a:pt x="17848" y="20169"/>
                  </a:cubicBezTo>
                  <a:cubicBezTo>
                    <a:pt x="17689" y="20219"/>
                    <a:pt x="17536" y="20280"/>
                    <a:pt x="17382" y="20343"/>
                  </a:cubicBezTo>
                  <a:cubicBezTo>
                    <a:pt x="17092" y="20463"/>
                    <a:pt x="16778" y="20499"/>
                    <a:pt x="16477" y="20576"/>
                  </a:cubicBezTo>
                  <a:cubicBezTo>
                    <a:pt x="16159" y="20659"/>
                    <a:pt x="15855" y="20785"/>
                    <a:pt x="15537" y="20860"/>
                  </a:cubicBezTo>
                  <a:cubicBezTo>
                    <a:pt x="15201" y="20939"/>
                    <a:pt x="14882" y="21065"/>
                    <a:pt x="14562" y="21192"/>
                  </a:cubicBezTo>
                  <a:cubicBezTo>
                    <a:pt x="14238" y="21322"/>
                    <a:pt x="13910" y="21439"/>
                    <a:pt x="13579" y="21548"/>
                  </a:cubicBezTo>
                  <a:cubicBezTo>
                    <a:pt x="13412" y="21602"/>
                    <a:pt x="13245" y="21664"/>
                    <a:pt x="13076" y="21717"/>
                  </a:cubicBezTo>
                  <a:cubicBezTo>
                    <a:pt x="12924" y="21766"/>
                    <a:pt x="12768" y="21800"/>
                    <a:pt x="12618" y="21854"/>
                  </a:cubicBezTo>
                  <a:cubicBezTo>
                    <a:pt x="12464" y="21909"/>
                    <a:pt x="12318" y="21974"/>
                    <a:pt x="12157" y="22013"/>
                  </a:cubicBezTo>
                  <a:cubicBezTo>
                    <a:pt x="11994" y="22054"/>
                    <a:pt x="11825" y="22072"/>
                    <a:pt x="11657" y="22090"/>
                  </a:cubicBezTo>
                  <a:cubicBezTo>
                    <a:pt x="11328" y="22127"/>
                    <a:pt x="11006" y="22197"/>
                    <a:pt x="10674" y="22205"/>
                  </a:cubicBezTo>
                  <a:cubicBezTo>
                    <a:pt x="10624" y="22206"/>
                    <a:pt x="10574" y="22206"/>
                    <a:pt x="10525" y="22206"/>
                  </a:cubicBezTo>
                  <a:cubicBezTo>
                    <a:pt x="10246" y="22206"/>
                    <a:pt x="9967" y="22189"/>
                    <a:pt x="9689" y="22184"/>
                  </a:cubicBezTo>
                  <a:cubicBezTo>
                    <a:pt x="9376" y="22178"/>
                    <a:pt x="9066" y="22194"/>
                    <a:pt x="8765" y="22097"/>
                  </a:cubicBezTo>
                  <a:cubicBezTo>
                    <a:pt x="8464" y="22000"/>
                    <a:pt x="8201" y="21811"/>
                    <a:pt x="7933" y="21645"/>
                  </a:cubicBezTo>
                  <a:cubicBezTo>
                    <a:pt x="7666" y="21480"/>
                    <a:pt x="7398" y="21320"/>
                    <a:pt x="7137" y="21146"/>
                  </a:cubicBezTo>
                  <a:cubicBezTo>
                    <a:pt x="6617" y="20798"/>
                    <a:pt x="6124" y="20411"/>
                    <a:pt x="5694" y="19954"/>
                  </a:cubicBezTo>
                  <a:cubicBezTo>
                    <a:pt x="5480" y="19728"/>
                    <a:pt x="5271" y="19492"/>
                    <a:pt x="5090" y="19239"/>
                  </a:cubicBezTo>
                  <a:cubicBezTo>
                    <a:pt x="4996" y="19109"/>
                    <a:pt x="4923" y="18966"/>
                    <a:pt x="4827" y="18840"/>
                  </a:cubicBezTo>
                  <a:cubicBezTo>
                    <a:pt x="4800" y="18805"/>
                    <a:pt x="4772" y="18773"/>
                    <a:pt x="4743" y="18742"/>
                  </a:cubicBezTo>
                  <a:lnTo>
                    <a:pt x="4743" y="18742"/>
                  </a:lnTo>
                  <a:cubicBezTo>
                    <a:pt x="4772" y="18758"/>
                    <a:pt x="4804" y="18772"/>
                    <a:pt x="4836" y="18781"/>
                  </a:cubicBezTo>
                  <a:cubicBezTo>
                    <a:pt x="4849" y="18786"/>
                    <a:pt x="4863" y="18788"/>
                    <a:pt x="4876" y="18788"/>
                  </a:cubicBezTo>
                  <a:cubicBezTo>
                    <a:pt x="4923" y="18788"/>
                    <a:pt x="4967" y="18760"/>
                    <a:pt x="4987" y="18714"/>
                  </a:cubicBezTo>
                  <a:cubicBezTo>
                    <a:pt x="5015" y="18714"/>
                    <a:pt x="5044" y="18713"/>
                    <a:pt x="5073" y="18713"/>
                  </a:cubicBezTo>
                  <a:close/>
                  <a:moveTo>
                    <a:pt x="10372" y="23491"/>
                  </a:moveTo>
                  <a:cubicBezTo>
                    <a:pt x="10586" y="23491"/>
                    <a:pt x="10791" y="23526"/>
                    <a:pt x="11005" y="23546"/>
                  </a:cubicBezTo>
                  <a:cubicBezTo>
                    <a:pt x="11465" y="23590"/>
                    <a:pt x="11929" y="23548"/>
                    <a:pt x="12389" y="23594"/>
                  </a:cubicBezTo>
                  <a:cubicBezTo>
                    <a:pt x="12623" y="23618"/>
                    <a:pt x="12852" y="23671"/>
                    <a:pt x="13086" y="23688"/>
                  </a:cubicBezTo>
                  <a:cubicBezTo>
                    <a:pt x="13222" y="23699"/>
                    <a:pt x="13359" y="23702"/>
                    <a:pt x="13496" y="23702"/>
                  </a:cubicBezTo>
                  <a:cubicBezTo>
                    <a:pt x="13595" y="23702"/>
                    <a:pt x="13693" y="23700"/>
                    <a:pt x="13791" y="23699"/>
                  </a:cubicBezTo>
                  <a:cubicBezTo>
                    <a:pt x="13887" y="23697"/>
                    <a:pt x="13983" y="23696"/>
                    <a:pt x="14079" y="23696"/>
                  </a:cubicBezTo>
                  <a:cubicBezTo>
                    <a:pt x="14216" y="23696"/>
                    <a:pt x="14353" y="23699"/>
                    <a:pt x="14491" y="23707"/>
                  </a:cubicBezTo>
                  <a:cubicBezTo>
                    <a:pt x="14650" y="23718"/>
                    <a:pt x="14808" y="23731"/>
                    <a:pt x="14967" y="23743"/>
                  </a:cubicBezTo>
                  <a:cubicBezTo>
                    <a:pt x="14857" y="23764"/>
                    <a:pt x="14745" y="23783"/>
                    <a:pt x="14633" y="23796"/>
                  </a:cubicBezTo>
                  <a:cubicBezTo>
                    <a:pt x="14350" y="23830"/>
                    <a:pt x="14088" y="23904"/>
                    <a:pt x="13816" y="23980"/>
                  </a:cubicBezTo>
                  <a:cubicBezTo>
                    <a:pt x="13543" y="24055"/>
                    <a:pt x="13255" y="24101"/>
                    <a:pt x="12977" y="24156"/>
                  </a:cubicBezTo>
                  <a:cubicBezTo>
                    <a:pt x="12697" y="24210"/>
                    <a:pt x="12421" y="24249"/>
                    <a:pt x="12141" y="24283"/>
                  </a:cubicBezTo>
                  <a:cubicBezTo>
                    <a:pt x="11864" y="24315"/>
                    <a:pt x="11593" y="24371"/>
                    <a:pt x="11318" y="24420"/>
                  </a:cubicBezTo>
                  <a:cubicBezTo>
                    <a:pt x="11044" y="24468"/>
                    <a:pt x="10764" y="24488"/>
                    <a:pt x="10488" y="24534"/>
                  </a:cubicBezTo>
                  <a:cubicBezTo>
                    <a:pt x="9919" y="24629"/>
                    <a:pt x="9353" y="24748"/>
                    <a:pt x="8782" y="24831"/>
                  </a:cubicBezTo>
                  <a:cubicBezTo>
                    <a:pt x="8505" y="24870"/>
                    <a:pt x="8223" y="24884"/>
                    <a:pt x="7951" y="24961"/>
                  </a:cubicBezTo>
                  <a:cubicBezTo>
                    <a:pt x="7681" y="25037"/>
                    <a:pt x="7413" y="25125"/>
                    <a:pt x="7139" y="25194"/>
                  </a:cubicBezTo>
                  <a:cubicBezTo>
                    <a:pt x="6866" y="25264"/>
                    <a:pt x="6588" y="25320"/>
                    <a:pt x="6308" y="25361"/>
                  </a:cubicBezTo>
                  <a:cubicBezTo>
                    <a:pt x="6167" y="25381"/>
                    <a:pt x="6025" y="25414"/>
                    <a:pt x="5883" y="25432"/>
                  </a:cubicBezTo>
                  <a:cubicBezTo>
                    <a:pt x="5780" y="25445"/>
                    <a:pt x="5676" y="25447"/>
                    <a:pt x="5572" y="25447"/>
                  </a:cubicBezTo>
                  <a:cubicBezTo>
                    <a:pt x="5536" y="25447"/>
                    <a:pt x="5499" y="25447"/>
                    <a:pt x="5463" y="25447"/>
                  </a:cubicBezTo>
                  <a:cubicBezTo>
                    <a:pt x="5459" y="25447"/>
                    <a:pt x="5456" y="25447"/>
                    <a:pt x="5452" y="25447"/>
                  </a:cubicBezTo>
                  <a:cubicBezTo>
                    <a:pt x="5159" y="25447"/>
                    <a:pt x="4880" y="25490"/>
                    <a:pt x="4592" y="25538"/>
                  </a:cubicBezTo>
                  <a:cubicBezTo>
                    <a:pt x="4456" y="25560"/>
                    <a:pt x="4318" y="25583"/>
                    <a:pt x="4183" y="25610"/>
                  </a:cubicBezTo>
                  <a:cubicBezTo>
                    <a:pt x="4049" y="25636"/>
                    <a:pt x="3917" y="25676"/>
                    <a:pt x="3783" y="25696"/>
                  </a:cubicBezTo>
                  <a:cubicBezTo>
                    <a:pt x="3664" y="25714"/>
                    <a:pt x="3547" y="25712"/>
                    <a:pt x="3431" y="25751"/>
                  </a:cubicBezTo>
                  <a:cubicBezTo>
                    <a:pt x="3336" y="25782"/>
                    <a:pt x="3247" y="25793"/>
                    <a:pt x="3151" y="25793"/>
                  </a:cubicBezTo>
                  <a:cubicBezTo>
                    <a:pt x="3128" y="25793"/>
                    <a:pt x="3105" y="25793"/>
                    <a:pt x="3081" y="25791"/>
                  </a:cubicBezTo>
                  <a:cubicBezTo>
                    <a:pt x="2956" y="25786"/>
                    <a:pt x="2830" y="25772"/>
                    <a:pt x="2706" y="25770"/>
                  </a:cubicBezTo>
                  <a:cubicBezTo>
                    <a:pt x="2580" y="25770"/>
                    <a:pt x="2458" y="25779"/>
                    <a:pt x="2335" y="25781"/>
                  </a:cubicBezTo>
                  <a:cubicBezTo>
                    <a:pt x="2301" y="25782"/>
                    <a:pt x="2266" y="25782"/>
                    <a:pt x="2232" y="25782"/>
                  </a:cubicBezTo>
                  <a:cubicBezTo>
                    <a:pt x="2143" y="25782"/>
                    <a:pt x="2054" y="25778"/>
                    <a:pt x="1967" y="25760"/>
                  </a:cubicBezTo>
                  <a:cubicBezTo>
                    <a:pt x="1835" y="25733"/>
                    <a:pt x="1701" y="25716"/>
                    <a:pt x="1567" y="25709"/>
                  </a:cubicBezTo>
                  <a:cubicBezTo>
                    <a:pt x="1436" y="25702"/>
                    <a:pt x="1304" y="25699"/>
                    <a:pt x="1177" y="25663"/>
                  </a:cubicBezTo>
                  <a:cubicBezTo>
                    <a:pt x="1049" y="25626"/>
                    <a:pt x="922" y="25592"/>
                    <a:pt x="795" y="25559"/>
                  </a:cubicBezTo>
                  <a:cubicBezTo>
                    <a:pt x="702" y="25535"/>
                    <a:pt x="617" y="25485"/>
                    <a:pt x="529" y="25448"/>
                  </a:cubicBezTo>
                  <a:cubicBezTo>
                    <a:pt x="516" y="25438"/>
                    <a:pt x="504" y="25429"/>
                    <a:pt x="492" y="25418"/>
                  </a:cubicBezTo>
                  <a:lnTo>
                    <a:pt x="493" y="25418"/>
                  </a:lnTo>
                  <a:cubicBezTo>
                    <a:pt x="570" y="25381"/>
                    <a:pt x="657" y="25363"/>
                    <a:pt x="738" y="25337"/>
                  </a:cubicBezTo>
                  <a:cubicBezTo>
                    <a:pt x="836" y="25305"/>
                    <a:pt x="933" y="25265"/>
                    <a:pt x="1029" y="25229"/>
                  </a:cubicBezTo>
                  <a:cubicBezTo>
                    <a:pt x="1245" y="25146"/>
                    <a:pt x="1448" y="25041"/>
                    <a:pt x="1657" y="24942"/>
                  </a:cubicBezTo>
                  <a:cubicBezTo>
                    <a:pt x="2076" y="24744"/>
                    <a:pt x="2508" y="24575"/>
                    <a:pt x="2922" y="24365"/>
                  </a:cubicBezTo>
                  <a:cubicBezTo>
                    <a:pt x="3121" y="24263"/>
                    <a:pt x="3315" y="24151"/>
                    <a:pt x="3502" y="24029"/>
                  </a:cubicBezTo>
                  <a:cubicBezTo>
                    <a:pt x="3568" y="23987"/>
                    <a:pt x="3633" y="23942"/>
                    <a:pt x="3705" y="23912"/>
                  </a:cubicBezTo>
                  <a:cubicBezTo>
                    <a:pt x="3814" y="23867"/>
                    <a:pt x="3940" y="23849"/>
                    <a:pt x="4055" y="23827"/>
                  </a:cubicBezTo>
                  <a:cubicBezTo>
                    <a:pt x="4283" y="23782"/>
                    <a:pt x="4513" y="23749"/>
                    <a:pt x="4744" y="23717"/>
                  </a:cubicBezTo>
                  <a:cubicBezTo>
                    <a:pt x="4964" y="23685"/>
                    <a:pt x="5183" y="23652"/>
                    <a:pt x="5405" y="23639"/>
                  </a:cubicBezTo>
                  <a:cubicBezTo>
                    <a:pt x="5508" y="23634"/>
                    <a:pt x="5610" y="23635"/>
                    <a:pt x="5713" y="23633"/>
                  </a:cubicBezTo>
                  <a:cubicBezTo>
                    <a:pt x="5837" y="23630"/>
                    <a:pt x="5958" y="23607"/>
                    <a:pt x="6080" y="23587"/>
                  </a:cubicBezTo>
                  <a:cubicBezTo>
                    <a:pt x="6301" y="23550"/>
                    <a:pt x="6530" y="23550"/>
                    <a:pt x="6755" y="23534"/>
                  </a:cubicBezTo>
                  <a:cubicBezTo>
                    <a:pt x="7226" y="23499"/>
                    <a:pt x="7695" y="23497"/>
                    <a:pt x="8166" y="23497"/>
                  </a:cubicBezTo>
                  <a:lnTo>
                    <a:pt x="9612" y="23497"/>
                  </a:lnTo>
                  <a:cubicBezTo>
                    <a:pt x="9851" y="23497"/>
                    <a:pt x="10090" y="23496"/>
                    <a:pt x="10329" y="23491"/>
                  </a:cubicBezTo>
                  <a:cubicBezTo>
                    <a:pt x="10343" y="23491"/>
                    <a:pt x="10357" y="23491"/>
                    <a:pt x="10372" y="23491"/>
                  </a:cubicBezTo>
                  <a:close/>
                  <a:moveTo>
                    <a:pt x="16086" y="23903"/>
                  </a:moveTo>
                  <a:cubicBezTo>
                    <a:pt x="15977" y="23961"/>
                    <a:pt x="15867" y="24017"/>
                    <a:pt x="15749" y="24057"/>
                  </a:cubicBezTo>
                  <a:cubicBezTo>
                    <a:pt x="15550" y="24124"/>
                    <a:pt x="15343" y="24159"/>
                    <a:pt x="15137" y="24202"/>
                  </a:cubicBezTo>
                  <a:cubicBezTo>
                    <a:pt x="14927" y="24246"/>
                    <a:pt x="14726" y="24318"/>
                    <a:pt x="14518" y="24376"/>
                  </a:cubicBezTo>
                  <a:cubicBezTo>
                    <a:pt x="14309" y="24434"/>
                    <a:pt x="14090" y="24454"/>
                    <a:pt x="13876" y="24498"/>
                  </a:cubicBezTo>
                  <a:cubicBezTo>
                    <a:pt x="13662" y="24542"/>
                    <a:pt x="13458" y="24612"/>
                    <a:pt x="13250" y="24682"/>
                  </a:cubicBezTo>
                  <a:cubicBezTo>
                    <a:pt x="12823" y="24827"/>
                    <a:pt x="12375" y="24905"/>
                    <a:pt x="11935" y="25001"/>
                  </a:cubicBezTo>
                  <a:cubicBezTo>
                    <a:pt x="11711" y="25051"/>
                    <a:pt x="11492" y="25106"/>
                    <a:pt x="11276" y="25186"/>
                  </a:cubicBezTo>
                  <a:cubicBezTo>
                    <a:pt x="11061" y="25265"/>
                    <a:pt x="10849" y="25348"/>
                    <a:pt x="10624" y="25402"/>
                  </a:cubicBezTo>
                  <a:cubicBezTo>
                    <a:pt x="10175" y="25511"/>
                    <a:pt x="9725" y="25624"/>
                    <a:pt x="9272" y="25715"/>
                  </a:cubicBezTo>
                  <a:cubicBezTo>
                    <a:pt x="9052" y="25759"/>
                    <a:pt x="8834" y="25801"/>
                    <a:pt x="8609" y="25809"/>
                  </a:cubicBezTo>
                  <a:cubicBezTo>
                    <a:pt x="8381" y="25819"/>
                    <a:pt x="8172" y="25909"/>
                    <a:pt x="7953" y="25965"/>
                  </a:cubicBezTo>
                  <a:cubicBezTo>
                    <a:pt x="7727" y="26023"/>
                    <a:pt x="7507" y="26100"/>
                    <a:pt x="7282" y="26160"/>
                  </a:cubicBezTo>
                  <a:cubicBezTo>
                    <a:pt x="7061" y="26219"/>
                    <a:pt x="6837" y="26263"/>
                    <a:pt x="6611" y="26293"/>
                  </a:cubicBezTo>
                  <a:cubicBezTo>
                    <a:pt x="6149" y="26353"/>
                    <a:pt x="5682" y="26341"/>
                    <a:pt x="5216" y="26346"/>
                  </a:cubicBezTo>
                  <a:cubicBezTo>
                    <a:pt x="5036" y="26347"/>
                    <a:pt x="4856" y="26349"/>
                    <a:pt x="4675" y="26349"/>
                  </a:cubicBezTo>
                  <a:cubicBezTo>
                    <a:pt x="4386" y="26349"/>
                    <a:pt x="4097" y="26345"/>
                    <a:pt x="3809" y="26330"/>
                  </a:cubicBezTo>
                  <a:cubicBezTo>
                    <a:pt x="3582" y="26317"/>
                    <a:pt x="3352" y="26304"/>
                    <a:pt x="3127" y="26268"/>
                  </a:cubicBezTo>
                  <a:cubicBezTo>
                    <a:pt x="2899" y="26232"/>
                    <a:pt x="2673" y="26174"/>
                    <a:pt x="2451" y="26111"/>
                  </a:cubicBezTo>
                  <a:lnTo>
                    <a:pt x="2387" y="26093"/>
                  </a:lnTo>
                  <a:cubicBezTo>
                    <a:pt x="2479" y="26089"/>
                    <a:pt x="2572" y="26083"/>
                    <a:pt x="2665" y="26081"/>
                  </a:cubicBezTo>
                  <a:cubicBezTo>
                    <a:pt x="2681" y="26080"/>
                    <a:pt x="2696" y="26080"/>
                    <a:pt x="2712" y="26080"/>
                  </a:cubicBezTo>
                  <a:cubicBezTo>
                    <a:pt x="2853" y="26080"/>
                    <a:pt x="2997" y="26097"/>
                    <a:pt x="3139" y="26097"/>
                  </a:cubicBezTo>
                  <a:cubicBezTo>
                    <a:pt x="3234" y="26097"/>
                    <a:pt x="3328" y="26089"/>
                    <a:pt x="3419" y="26065"/>
                  </a:cubicBezTo>
                  <a:cubicBezTo>
                    <a:pt x="3472" y="26051"/>
                    <a:pt x="3521" y="26028"/>
                    <a:pt x="3572" y="26014"/>
                  </a:cubicBezTo>
                  <a:cubicBezTo>
                    <a:pt x="3631" y="25997"/>
                    <a:pt x="3692" y="25997"/>
                    <a:pt x="3752" y="25989"/>
                  </a:cubicBezTo>
                  <a:cubicBezTo>
                    <a:pt x="3887" y="25974"/>
                    <a:pt x="4017" y="25937"/>
                    <a:pt x="4149" y="25907"/>
                  </a:cubicBezTo>
                  <a:cubicBezTo>
                    <a:pt x="4423" y="25844"/>
                    <a:pt x="4703" y="25801"/>
                    <a:pt x="4982" y="25753"/>
                  </a:cubicBezTo>
                  <a:cubicBezTo>
                    <a:pt x="5270" y="25703"/>
                    <a:pt x="5561" y="25735"/>
                    <a:pt x="5850" y="25703"/>
                  </a:cubicBezTo>
                  <a:cubicBezTo>
                    <a:pt x="5992" y="25688"/>
                    <a:pt x="6129" y="25654"/>
                    <a:pt x="6268" y="25632"/>
                  </a:cubicBezTo>
                  <a:cubicBezTo>
                    <a:pt x="6408" y="25609"/>
                    <a:pt x="6551" y="25590"/>
                    <a:pt x="6693" y="25564"/>
                  </a:cubicBezTo>
                  <a:cubicBezTo>
                    <a:pt x="6968" y="25514"/>
                    <a:pt x="7242" y="25434"/>
                    <a:pt x="7511" y="25357"/>
                  </a:cubicBezTo>
                  <a:cubicBezTo>
                    <a:pt x="7790" y="25278"/>
                    <a:pt x="8058" y="25173"/>
                    <a:pt x="8345" y="25128"/>
                  </a:cubicBezTo>
                  <a:cubicBezTo>
                    <a:pt x="8623" y="25085"/>
                    <a:pt x="8901" y="25050"/>
                    <a:pt x="9177" y="24999"/>
                  </a:cubicBezTo>
                  <a:cubicBezTo>
                    <a:pt x="9459" y="24948"/>
                    <a:pt x="9744" y="24910"/>
                    <a:pt x="10026" y="24859"/>
                  </a:cubicBezTo>
                  <a:cubicBezTo>
                    <a:pt x="10312" y="24805"/>
                    <a:pt x="10595" y="24746"/>
                    <a:pt x="10885" y="24716"/>
                  </a:cubicBezTo>
                  <a:cubicBezTo>
                    <a:pt x="11161" y="24689"/>
                    <a:pt x="11433" y="24635"/>
                    <a:pt x="11706" y="24584"/>
                  </a:cubicBezTo>
                  <a:cubicBezTo>
                    <a:pt x="11985" y="24532"/>
                    <a:pt x="12266" y="24506"/>
                    <a:pt x="12548" y="24467"/>
                  </a:cubicBezTo>
                  <a:cubicBezTo>
                    <a:pt x="12830" y="24429"/>
                    <a:pt x="13112" y="24366"/>
                    <a:pt x="13391" y="24310"/>
                  </a:cubicBezTo>
                  <a:cubicBezTo>
                    <a:pt x="13667" y="24254"/>
                    <a:pt x="13938" y="24184"/>
                    <a:pt x="14211" y="24115"/>
                  </a:cubicBezTo>
                  <a:cubicBezTo>
                    <a:pt x="14493" y="24044"/>
                    <a:pt x="14783" y="24042"/>
                    <a:pt x="15068" y="23989"/>
                  </a:cubicBezTo>
                  <a:cubicBezTo>
                    <a:pt x="15202" y="23965"/>
                    <a:pt x="15338" y="23965"/>
                    <a:pt x="15474" y="23963"/>
                  </a:cubicBezTo>
                  <a:cubicBezTo>
                    <a:pt x="15617" y="23959"/>
                    <a:pt x="15760" y="23946"/>
                    <a:pt x="15901" y="23924"/>
                  </a:cubicBezTo>
                  <a:cubicBezTo>
                    <a:pt x="15963" y="23916"/>
                    <a:pt x="16024" y="23908"/>
                    <a:pt x="16086" y="23903"/>
                  </a:cubicBezTo>
                  <a:close/>
                  <a:moveTo>
                    <a:pt x="37313" y="13839"/>
                  </a:moveTo>
                  <a:lnTo>
                    <a:pt x="37313" y="13839"/>
                  </a:lnTo>
                  <a:cubicBezTo>
                    <a:pt x="37290" y="13862"/>
                    <a:pt x="37269" y="13885"/>
                    <a:pt x="37247" y="13908"/>
                  </a:cubicBezTo>
                  <a:cubicBezTo>
                    <a:pt x="37217" y="13942"/>
                    <a:pt x="37184" y="13974"/>
                    <a:pt x="37148" y="14002"/>
                  </a:cubicBezTo>
                  <a:cubicBezTo>
                    <a:pt x="37094" y="14039"/>
                    <a:pt x="37035" y="14063"/>
                    <a:pt x="36986" y="14108"/>
                  </a:cubicBezTo>
                  <a:cubicBezTo>
                    <a:pt x="36833" y="14245"/>
                    <a:pt x="36836" y="14461"/>
                    <a:pt x="36696" y="14602"/>
                  </a:cubicBezTo>
                  <a:cubicBezTo>
                    <a:pt x="36617" y="14676"/>
                    <a:pt x="36555" y="14767"/>
                    <a:pt x="36514" y="14869"/>
                  </a:cubicBezTo>
                  <a:cubicBezTo>
                    <a:pt x="36474" y="14970"/>
                    <a:pt x="36456" y="15080"/>
                    <a:pt x="36414" y="15182"/>
                  </a:cubicBezTo>
                  <a:cubicBezTo>
                    <a:pt x="36321" y="15403"/>
                    <a:pt x="36231" y="15598"/>
                    <a:pt x="36227" y="15844"/>
                  </a:cubicBezTo>
                  <a:cubicBezTo>
                    <a:pt x="36222" y="16100"/>
                    <a:pt x="36263" y="16352"/>
                    <a:pt x="36284" y="16606"/>
                  </a:cubicBezTo>
                  <a:cubicBezTo>
                    <a:pt x="36304" y="16847"/>
                    <a:pt x="36312" y="17087"/>
                    <a:pt x="36347" y="17327"/>
                  </a:cubicBezTo>
                  <a:cubicBezTo>
                    <a:pt x="36380" y="17563"/>
                    <a:pt x="36422" y="17794"/>
                    <a:pt x="36429" y="18034"/>
                  </a:cubicBezTo>
                  <a:cubicBezTo>
                    <a:pt x="36438" y="18288"/>
                    <a:pt x="36428" y="18541"/>
                    <a:pt x="36434" y="18796"/>
                  </a:cubicBezTo>
                  <a:cubicBezTo>
                    <a:pt x="36443" y="19322"/>
                    <a:pt x="36568" y="19831"/>
                    <a:pt x="36615" y="20354"/>
                  </a:cubicBezTo>
                  <a:cubicBezTo>
                    <a:pt x="36638" y="20613"/>
                    <a:pt x="36638" y="20874"/>
                    <a:pt x="36640" y="21134"/>
                  </a:cubicBezTo>
                  <a:cubicBezTo>
                    <a:pt x="36641" y="21244"/>
                    <a:pt x="36643" y="21355"/>
                    <a:pt x="36625" y="21464"/>
                  </a:cubicBezTo>
                  <a:cubicBezTo>
                    <a:pt x="36604" y="21595"/>
                    <a:pt x="36573" y="21724"/>
                    <a:pt x="36570" y="21857"/>
                  </a:cubicBezTo>
                  <a:cubicBezTo>
                    <a:pt x="36556" y="22364"/>
                    <a:pt x="36584" y="22859"/>
                    <a:pt x="36457" y="23355"/>
                  </a:cubicBezTo>
                  <a:cubicBezTo>
                    <a:pt x="36393" y="23605"/>
                    <a:pt x="36338" y="23857"/>
                    <a:pt x="36273" y="24107"/>
                  </a:cubicBezTo>
                  <a:cubicBezTo>
                    <a:pt x="36208" y="24361"/>
                    <a:pt x="36118" y="24606"/>
                    <a:pt x="36045" y="24859"/>
                  </a:cubicBezTo>
                  <a:cubicBezTo>
                    <a:pt x="36014" y="24968"/>
                    <a:pt x="35993" y="25081"/>
                    <a:pt x="35958" y="25189"/>
                  </a:cubicBezTo>
                  <a:cubicBezTo>
                    <a:pt x="35925" y="25291"/>
                    <a:pt x="35877" y="25384"/>
                    <a:pt x="35827" y="25477"/>
                  </a:cubicBezTo>
                  <a:cubicBezTo>
                    <a:pt x="35712" y="25692"/>
                    <a:pt x="35672" y="25916"/>
                    <a:pt x="35604" y="26148"/>
                  </a:cubicBezTo>
                  <a:cubicBezTo>
                    <a:pt x="35477" y="26580"/>
                    <a:pt x="35289" y="26982"/>
                    <a:pt x="34965" y="27301"/>
                  </a:cubicBezTo>
                  <a:cubicBezTo>
                    <a:pt x="34815" y="27449"/>
                    <a:pt x="34649" y="27544"/>
                    <a:pt x="34462" y="27635"/>
                  </a:cubicBezTo>
                  <a:cubicBezTo>
                    <a:pt x="34253" y="27735"/>
                    <a:pt x="34034" y="27797"/>
                    <a:pt x="33822" y="27887"/>
                  </a:cubicBezTo>
                  <a:cubicBezTo>
                    <a:pt x="33717" y="27932"/>
                    <a:pt x="33614" y="27986"/>
                    <a:pt x="33507" y="28026"/>
                  </a:cubicBezTo>
                  <a:cubicBezTo>
                    <a:pt x="33395" y="28071"/>
                    <a:pt x="33279" y="28100"/>
                    <a:pt x="33168" y="28143"/>
                  </a:cubicBezTo>
                  <a:cubicBezTo>
                    <a:pt x="32957" y="28226"/>
                    <a:pt x="32756" y="28331"/>
                    <a:pt x="32546" y="28414"/>
                  </a:cubicBezTo>
                  <a:cubicBezTo>
                    <a:pt x="32337" y="28498"/>
                    <a:pt x="32111" y="28528"/>
                    <a:pt x="31899" y="28606"/>
                  </a:cubicBezTo>
                  <a:cubicBezTo>
                    <a:pt x="31802" y="28642"/>
                    <a:pt x="31707" y="28682"/>
                    <a:pt x="31607" y="28710"/>
                  </a:cubicBezTo>
                  <a:cubicBezTo>
                    <a:pt x="31482" y="28744"/>
                    <a:pt x="31350" y="28759"/>
                    <a:pt x="31221" y="28775"/>
                  </a:cubicBezTo>
                  <a:cubicBezTo>
                    <a:pt x="30972" y="28806"/>
                    <a:pt x="30728" y="28842"/>
                    <a:pt x="30483" y="28899"/>
                  </a:cubicBezTo>
                  <a:cubicBezTo>
                    <a:pt x="30261" y="28951"/>
                    <a:pt x="30038" y="29007"/>
                    <a:pt x="29809" y="29007"/>
                  </a:cubicBezTo>
                  <a:cubicBezTo>
                    <a:pt x="29797" y="29007"/>
                    <a:pt x="29785" y="29007"/>
                    <a:pt x="29773" y="29006"/>
                  </a:cubicBezTo>
                  <a:cubicBezTo>
                    <a:pt x="29695" y="29004"/>
                    <a:pt x="29619" y="28995"/>
                    <a:pt x="29544" y="28979"/>
                  </a:cubicBezTo>
                  <a:cubicBezTo>
                    <a:pt x="29519" y="28974"/>
                    <a:pt x="29495" y="28969"/>
                    <a:pt x="29470" y="28963"/>
                  </a:cubicBezTo>
                  <a:lnTo>
                    <a:pt x="29470" y="28927"/>
                  </a:lnTo>
                  <a:cubicBezTo>
                    <a:pt x="29473" y="28855"/>
                    <a:pt x="29502" y="28783"/>
                    <a:pt x="29527" y="28716"/>
                  </a:cubicBezTo>
                  <a:cubicBezTo>
                    <a:pt x="29581" y="28576"/>
                    <a:pt x="29663" y="28451"/>
                    <a:pt x="29722" y="28314"/>
                  </a:cubicBezTo>
                  <a:cubicBezTo>
                    <a:pt x="29788" y="28162"/>
                    <a:pt x="29762" y="28015"/>
                    <a:pt x="29757" y="27856"/>
                  </a:cubicBezTo>
                  <a:cubicBezTo>
                    <a:pt x="29753" y="27664"/>
                    <a:pt x="29744" y="27470"/>
                    <a:pt x="29754" y="27279"/>
                  </a:cubicBezTo>
                  <a:cubicBezTo>
                    <a:pt x="29770" y="26927"/>
                    <a:pt x="29967" y="26611"/>
                    <a:pt x="30076" y="26283"/>
                  </a:cubicBezTo>
                  <a:cubicBezTo>
                    <a:pt x="30197" y="25921"/>
                    <a:pt x="30330" y="25565"/>
                    <a:pt x="30467" y="25209"/>
                  </a:cubicBezTo>
                  <a:cubicBezTo>
                    <a:pt x="30531" y="25045"/>
                    <a:pt x="30525" y="24866"/>
                    <a:pt x="30608" y="24709"/>
                  </a:cubicBezTo>
                  <a:cubicBezTo>
                    <a:pt x="30692" y="24552"/>
                    <a:pt x="30759" y="24385"/>
                    <a:pt x="30806" y="24213"/>
                  </a:cubicBezTo>
                  <a:cubicBezTo>
                    <a:pt x="30898" y="23881"/>
                    <a:pt x="31078" y="23574"/>
                    <a:pt x="31231" y="23267"/>
                  </a:cubicBezTo>
                  <a:cubicBezTo>
                    <a:pt x="31393" y="22945"/>
                    <a:pt x="31551" y="22621"/>
                    <a:pt x="31676" y="22282"/>
                  </a:cubicBezTo>
                  <a:cubicBezTo>
                    <a:pt x="31804" y="21942"/>
                    <a:pt x="31867" y="21585"/>
                    <a:pt x="31978" y="21241"/>
                  </a:cubicBezTo>
                  <a:cubicBezTo>
                    <a:pt x="32004" y="21159"/>
                    <a:pt x="32026" y="21076"/>
                    <a:pt x="32060" y="20998"/>
                  </a:cubicBezTo>
                  <a:cubicBezTo>
                    <a:pt x="32097" y="20914"/>
                    <a:pt x="32144" y="20835"/>
                    <a:pt x="32185" y="20753"/>
                  </a:cubicBezTo>
                  <a:cubicBezTo>
                    <a:pt x="32267" y="20585"/>
                    <a:pt x="32310" y="20403"/>
                    <a:pt x="32373" y="20227"/>
                  </a:cubicBezTo>
                  <a:cubicBezTo>
                    <a:pt x="32497" y="19882"/>
                    <a:pt x="32645" y="19545"/>
                    <a:pt x="32762" y="19196"/>
                  </a:cubicBezTo>
                  <a:cubicBezTo>
                    <a:pt x="32885" y="18829"/>
                    <a:pt x="33041" y="18472"/>
                    <a:pt x="33171" y="18108"/>
                  </a:cubicBezTo>
                  <a:cubicBezTo>
                    <a:pt x="33233" y="17932"/>
                    <a:pt x="33281" y="17752"/>
                    <a:pt x="33347" y="17577"/>
                  </a:cubicBezTo>
                  <a:cubicBezTo>
                    <a:pt x="33411" y="17410"/>
                    <a:pt x="33484" y="17244"/>
                    <a:pt x="33568" y="17085"/>
                  </a:cubicBezTo>
                  <a:cubicBezTo>
                    <a:pt x="33744" y="16741"/>
                    <a:pt x="33946" y="16409"/>
                    <a:pt x="34150" y="16082"/>
                  </a:cubicBezTo>
                  <a:cubicBezTo>
                    <a:pt x="34338" y="15780"/>
                    <a:pt x="34518" y="15446"/>
                    <a:pt x="34784" y="15204"/>
                  </a:cubicBezTo>
                  <a:cubicBezTo>
                    <a:pt x="34901" y="15099"/>
                    <a:pt x="35029" y="15009"/>
                    <a:pt x="35158" y="14922"/>
                  </a:cubicBezTo>
                  <a:cubicBezTo>
                    <a:pt x="35299" y="14827"/>
                    <a:pt x="35437" y="14728"/>
                    <a:pt x="35582" y="14640"/>
                  </a:cubicBezTo>
                  <a:cubicBezTo>
                    <a:pt x="35878" y="14461"/>
                    <a:pt x="36200" y="14328"/>
                    <a:pt x="36519" y="14195"/>
                  </a:cubicBezTo>
                  <a:cubicBezTo>
                    <a:pt x="36787" y="14083"/>
                    <a:pt x="37049" y="13958"/>
                    <a:pt x="37313" y="13839"/>
                  </a:cubicBezTo>
                  <a:close/>
                  <a:moveTo>
                    <a:pt x="28353" y="16620"/>
                  </a:moveTo>
                  <a:lnTo>
                    <a:pt x="28353" y="16620"/>
                  </a:lnTo>
                  <a:cubicBezTo>
                    <a:pt x="28214" y="16717"/>
                    <a:pt x="28090" y="16830"/>
                    <a:pt x="27979" y="16958"/>
                  </a:cubicBezTo>
                  <a:cubicBezTo>
                    <a:pt x="27788" y="17173"/>
                    <a:pt x="27549" y="17338"/>
                    <a:pt x="27354" y="17550"/>
                  </a:cubicBezTo>
                  <a:cubicBezTo>
                    <a:pt x="27150" y="17772"/>
                    <a:pt x="26942" y="18019"/>
                    <a:pt x="26784" y="18276"/>
                  </a:cubicBezTo>
                  <a:cubicBezTo>
                    <a:pt x="26711" y="18397"/>
                    <a:pt x="26668" y="18530"/>
                    <a:pt x="26585" y="18645"/>
                  </a:cubicBezTo>
                  <a:cubicBezTo>
                    <a:pt x="26504" y="18758"/>
                    <a:pt x="26417" y="18862"/>
                    <a:pt x="26355" y="18986"/>
                  </a:cubicBezTo>
                  <a:cubicBezTo>
                    <a:pt x="26288" y="19116"/>
                    <a:pt x="26240" y="19252"/>
                    <a:pt x="26184" y="19386"/>
                  </a:cubicBezTo>
                  <a:cubicBezTo>
                    <a:pt x="26125" y="19526"/>
                    <a:pt x="26049" y="19657"/>
                    <a:pt x="25983" y="19794"/>
                  </a:cubicBezTo>
                  <a:cubicBezTo>
                    <a:pt x="25914" y="19934"/>
                    <a:pt x="25852" y="20080"/>
                    <a:pt x="25810" y="20231"/>
                  </a:cubicBezTo>
                  <a:cubicBezTo>
                    <a:pt x="25765" y="20391"/>
                    <a:pt x="25727" y="20549"/>
                    <a:pt x="25666" y="20705"/>
                  </a:cubicBezTo>
                  <a:cubicBezTo>
                    <a:pt x="25550" y="21002"/>
                    <a:pt x="25386" y="21267"/>
                    <a:pt x="25226" y="21541"/>
                  </a:cubicBezTo>
                  <a:cubicBezTo>
                    <a:pt x="25072" y="21806"/>
                    <a:pt x="24973" y="22095"/>
                    <a:pt x="24903" y="22393"/>
                  </a:cubicBezTo>
                  <a:cubicBezTo>
                    <a:pt x="24829" y="22709"/>
                    <a:pt x="24807" y="23015"/>
                    <a:pt x="24786" y="23336"/>
                  </a:cubicBezTo>
                  <a:cubicBezTo>
                    <a:pt x="24765" y="23656"/>
                    <a:pt x="24642" y="23949"/>
                    <a:pt x="24539" y="24249"/>
                  </a:cubicBezTo>
                  <a:cubicBezTo>
                    <a:pt x="24439" y="24541"/>
                    <a:pt x="24340" y="24834"/>
                    <a:pt x="24238" y="25126"/>
                  </a:cubicBezTo>
                  <a:cubicBezTo>
                    <a:pt x="24133" y="25428"/>
                    <a:pt x="24070" y="25742"/>
                    <a:pt x="23968" y="26044"/>
                  </a:cubicBezTo>
                  <a:cubicBezTo>
                    <a:pt x="23870" y="26333"/>
                    <a:pt x="23782" y="26635"/>
                    <a:pt x="23565" y="26859"/>
                  </a:cubicBezTo>
                  <a:cubicBezTo>
                    <a:pt x="23368" y="27065"/>
                    <a:pt x="23153" y="27256"/>
                    <a:pt x="22951" y="27456"/>
                  </a:cubicBezTo>
                  <a:cubicBezTo>
                    <a:pt x="22720" y="27686"/>
                    <a:pt x="22493" y="27928"/>
                    <a:pt x="22249" y="28144"/>
                  </a:cubicBezTo>
                  <a:cubicBezTo>
                    <a:pt x="22027" y="28339"/>
                    <a:pt x="21779" y="28499"/>
                    <a:pt x="21557" y="28696"/>
                  </a:cubicBezTo>
                  <a:cubicBezTo>
                    <a:pt x="21332" y="28900"/>
                    <a:pt x="21094" y="29090"/>
                    <a:pt x="20845" y="29263"/>
                  </a:cubicBezTo>
                  <a:cubicBezTo>
                    <a:pt x="20613" y="29423"/>
                    <a:pt x="20378" y="29597"/>
                    <a:pt x="20183" y="29803"/>
                  </a:cubicBezTo>
                  <a:cubicBezTo>
                    <a:pt x="20104" y="29885"/>
                    <a:pt x="20028" y="29975"/>
                    <a:pt x="19938" y="30046"/>
                  </a:cubicBezTo>
                  <a:cubicBezTo>
                    <a:pt x="19905" y="30072"/>
                    <a:pt x="19869" y="30094"/>
                    <a:pt x="19832" y="30110"/>
                  </a:cubicBezTo>
                  <a:cubicBezTo>
                    <a:pt x="19815" y="30115"/>
                    <a:pt x="19770" y="30113"/>
                    <a:pt x="19775" y="30123"/>
                  </a:cubicBezTo>
                  <a:cubicBezTo>
                    <a:pt x="19711" y="30058"/>
                    <a:pt x="19759" y="29770"/>
                    <a:pt x="19767" y="29682"/>
                  </a:cubicBezTo>
                  <a:cubicBezTo>
                    <a:pt x="19815" y="29073"/>
                    <a:pt x="19742" y="28457"/>
                    <a:pt x="19777" y="27847"/>
                  </a:cubicBezTo>
                  <a:cubicBezTo>
                    <a:pt x="19796" y="27527"/>
                    <a:pt x="19866" y="27209"/>
                    <a:pt x="19929" y="26895"/>
                  </a:cubicBezTo>
                  <a:cubicBezTo>
                    <a:pt x="19958" y="26744"/>
                    <a:pt x="19995" y="26595"/>
                    <a:pt x="20040" y="26447"/>
                  </a:cubicBezTo>
                  <a:cubicBezTo>
                    <a:pt x="20088" y="26300"/>
                    <a:pt x="20151" y="26157"/>
                    <a:pt x="20192" y="26006"/>
                  </a:cubicBezTo>
                  <a:cubicBezTo>
                    <a:pt x="20275" y="25698"/>
                    <a:pt x="20275" y="25382"/>
                    <a:pt x="20337" y="25071"/>
                  </a:cubicBezTo>
                  <a:cubicBezTo>
                    <a:pt x="20367" y="24913"/>
                    <a:pt x="20406" y="24757"/>
                    <a:pt x="20428" y="24599"/>
                  </a:cubicBezTo>
                  <a:cubicBezTo>
                    <a:pt x="20450" y="24447"/>
                    <a:pt x="20462" y="24294"/>
                    <a:pt x="20505" y="24145"/>
                  </a:cubicBezTo>
                  <a:cubicBezTo>
                    <a:pt x="20546" y="24002"/>
                    <a:pt x="20611" y="23866"/>
                    <a:pt x="20662" y="23724"/>
                  </a:cubicBezTo>
                  <a:cubicBezTo>
                    <a:pt x="20721" y="23557"/>
                    <a:pt x="20779" y="23391"/>
                    <a:pt x="20843" y="23225"/>
                  </a:cubicBezTo>
                  <a:cubicBezTo>
                    <a:pt x="20947" y="22958"/>
                    <a:pt x="21055" y="22691"/>
                    <a:pt x="21171" y="22429"/>
                  </a:cubicBezTo>
                  <a:cubicBezTo>
                    <a:pt x="21279" y="22184"/>
                    <a:pt x="21399" y="21941"/>
                    <a:pt x="21550" y="21718"/>
                  </a:cubicBezTo>
                  <a:cubicBezTo>
                    <a:pt x="21707" y="21489"/>
                    <a:pt x="21918" y="21331"/>
                    <a:pt x="22111" y="21135"/>
                  </a:cubicBezTo>
                  <a:cubicBezTo>
                    <a:pt x="22216" y="21028"/>
                    <a:pt x="22313" y="20913"/>
                    <a:pt x="22425" y="20810"/>
                  </a:cubicBezTo>
                  <a:cubicBezTo>
                    <a:pt x="22533" y="20710"/>
                    <a:pt x="22655" y="20629"/>
                    <a:pt x="22765" y="20532"/>
                  </a:cubicBezTo>
                  <a:cubicBezTo>
                    <a:pt x="22999" y="20327"/>
                    <a:pt x="23225" y="20103"/>
                    <a:pt x="23438" y="19877"/>
                  </a:cubicBezTo>
                  <a:cubicBezTo>
                    <a:pt x="23655" y="19648"/>
                    <a:pt x="23856" y="19422"/>
                    <a:pt x="24111" y="19234"/>
                  </a:cubicBezTo>
                  <a:cubicBezTo>
                    <a:pt x="24353" y="19056"/>
                    <a:pt x="24616" y="18920"/>
                    <a:pt x="24849" y="18727"/>
                  </a:cubicBezTo>
                  <a:cubicBezTo>
                    <a:pt x="25307" y="18350"/>
                    <a:pt x="25786" y="17987"/>
                    <a:pt x="26268" y="17641"/>
                  </a:cubicBezTo>
                  <a:cubicBezTo>
                    <a:pt x="26510" y="17468"/>
                    <a:pt x="26760" y="17306"/>
                    <a:pt x="27026" y="17170"/>
                  </a:cubicBezTo>
                  <a:cubicBezTo>
                    <a:pt x="27087" y="17136"/>
                    <a:pt x="27151" y="17108"/>
                    <a:pt x="27217" y="17085"/>
                  </a:cubicBezTo>
                  <a:cubicBezTo>
                    <a:pt x="27287" y="17063"/>
                    <a:pt x="27358" y="17052"/>
                    <a:pt x="27426" y="17019"/>
                  </a:cubicBezTo>
                  <a:cubicBezTo>
                    <a:pt x="27541" y="16963"/>
                    <a:pt x="27623" y="16874"/>
                    <a:pt x="27750" y="16836"/>
                  </a:cubicBezTo>
                  <a:cubicBezTo>
                    <a:pt x="27885" y="16794"/>
                    <a:pt x="28013" y="16754"/>
                    <a:pt x="28139" y="16689"/>
                  </a:cubicBezTo>
                  <a:cubicBezTo>
                    <a:pt x="28146" y="16685"/>
                    <a:pt x="28154" y="16680"/>
                    <a:pt x="28161" y="16676"/>
                  </a:cubicBezTo>
                  <a:lnTo>
                    <a:pt x="28353" y="16620"/>
                  </a:lnTo>
                  <a:close/>
                  <a:moveTo>
                    <a:pt x="12908" y="29824"/>
                  </a:moveTo>
                  <a:cubicBezTo>
                    <a:pt x="12901" y="29878"/>
                    <a:pt x="12892" y="29933"/>
                    <a:pt x="12885" y="29986"/>
                  </a:cubicBezTo>
                  <a:cubicBezTo>
                    <a:pt x="12851" y="30219"/>
                    <a:pt x="12790" y="30443"/>
                    <a:pt x="12749" y="30673"/>
                  </a:cubicBezTo>
                  <a:cubicBezTo>
                    <a:pt x="12708" y="30903"/>
                    <a:pt x="12702" y="31136"/>
                    <a:pt x="12679" y="31369"/>
                  </a:cubicBezTo>
                  <a:cubicBezTo>
                    <a:pt x="12669" y="31479"/>
                    <a:pt x="12635" y="31578"/>
                    <a:pt x="12614" y="31685"/>
                  </a:cubicBezTo>
                  <a:cubicBezTo>
                    <a:pt x="12592" y="31792"/>
                    <a:pt x="12599" y="31899"/>
                    <a:pt x="12596" y="32008"/>
                  </a:cubicBezTo>
                  <a:cubicBezTo>
                    <a:pt x="12594" y="32118"/>
                    <a:pt x="12562" y="32229"/>
                    <a:pt x="12538" y="32336"/>
                  </a:cubicBezTo>
                  <a:cubicBezTo>
                    <a:pt x="12511" y="32450"/>
                    <a:pt x="12483" y="32566"/>
                    <a:pt x="12457" y="32680"/>
                  </a:cubicBezTo>
                  <a:cubicBezTo>
                    <a:pt x="12402" y="32910"/>
                    <a:pt x="12358" y="33140"/>
                    <a:pt x="12325" y="33374"/>
                  </a:cubicBezTo>
                  <a:cubicBezTo>
                    <a:pt x="12257" y="33845"/>
                    <a:pt x="12153" y="34309"/>
                    <a:pt x="12084" y="34780"/>
                  </a:cubicBezTo>
                  <a:cubicBezTo>
                    <a:pt x="12069" y="34878"/>
                    <a:pt x="12085" y="34981"/>
                    <a:pt x="12062" y="35077"/>
                  </a:cubicBezTo>
                  <a:cubicBezTo>
                    <a:pt x="12039" y="35177"/>
                    <a:pt x="11975" y="35275"/>
                    <a:pt x="11934" y="35369"/>
                  </a:cubicBezTo>
                  <a:cubicBezTo>
                    <a:pt x="11851" y="35558"/>
                    <a:pt x="11728" y="35726"/>
                    <a:pt x="11587" y="35877"/>
                  </a:cubicBezTo>
                  <a:cubicBezTo>
                    <a:pt x="11434" y="36038"/>
                    <a:pt x="11268" y="36187"/>
                    <a:pt x="11090" y="36322"/>
                  </a:cubicBezTo>
                  <a:cubicBezTo>
                    <a:pt x="10924" y="36449"/>
                    <a:pt x="10732" y="36535"/>
                    <a:pt x="10560" y="36653"/>
                  </a:cubicBezTo>
                  <a:cubicBezTo>
                    <a:pt x="10378" y="36781"/>
                    <a:pt x="10213" y="36935"/>
                    <a:pt x="10040" y="37075"/>
                  </a:cubicBezTo>
                  <a:cubicBezTo>
                    <a:pt x="10009" y="37100"/>
                    <a:pt x="9978" y="37124"/>
                    <a:pt x="9948" y="37148"/>
                  </a:cubicBezTo>
                  <a:cubicBezTo>
                    <a:pt x="10304" y="36834"/>
                    <a:pt x="10627" y="36519"/>
                    <a:pt x="10911" y="36138"/>
                  </a:cubicBezTo>
                  <a:cubicBezTo>
                    <a:pt x="11177" y="35783"/>
                    <a:pt x="11404" y="35424"/>
                    <a:pt x="11508" y="34990"/>
                  </a:cubicBezTo>
                  <a:cubicBezTo>
                    <a:pt x="11615" y="34540"/>
                    <a:pt x="11787" y="34104"/>
                    <a:pt x="11846" y="33646"/>
                  </a:cubicBezTo>
                  <a:cubicBezTo>
                    <a:pt x="11878" y="33400"/>
                    <a:pt x="11942" y="33158"/>
                    <a:pt x="12010" y="32919"/>
                  </a:cubicBezTo>
                  <a:cubicBezTo>
                    <a:pt x="12080" y="32667"/>
                    <a:pt x="12192" y="32456"/>
                    <a:pt x="12288" y="32217"/>
                  </a:cubicBezTo>
                  <a:cubicBezTo>
                    <a:pt x="12365" y="32028"/>
                    <a:pt x="12400" y="31824"/>
                    <a:pt x="12429" y="31624"/>
                  </a:cubicBezTo>
                  <a:cubicBezTo>
                    <a:pt x="12467" y="31341"/>
                    <a:pt x="12552" y="31074"/>
                    <a:pt x="12619" y="30796"/>
                  </a:cubicBezTo>
                  <a:cubicBezTo>
                    <a:pt x="12698" y="30467"/>
                    <a:pt x="12798" y="30143"/>
                    <a:pt x="12908" y="29824"/>
                  </a:cubicBezTo>
                  <a:close/>
                  <a:moveTo>
                    <a:pt x="13983" y="26226"/>
                  </a:moveTo>
                  <a:lnTo>
                    <a:pt x="13983" y="26226"/>
                  </a:lnTo>
                  <a:cubicBezTo>
                    <a:pt x="13858" y="26457"/>
                    <a:pt x="13770" y="26716"/>
                    <a:pt x="13636" y="26941"/>
                  </a:cubicBezTo>
                  <a:cubicBezTo>
                    <a:pt x="13525" y="27125"/>
                    <a:pt x="13445" y="27327"/>
                    <a:pt x="13374" y="27529"/>
                  </a:cubicBezTo>
                  <a:cubicBezTo>
                    <a:pt x="13302" y="27730"/>
                    <a:pt x="13224" y="27936"/>
                    <a:pt x="13162" y="28144"/>
                  </a:cubicBezTo>
                  <a:cubicBezTo>
                    <a:pt x="13102" y="28347"/>
                    <a:pt x="13080" y="28557"/>
                    <a:pt x="13028" y="28761"/>
                  </a:cubicBezTo>
                  <a:cubicBezTo>
                    <a:pt x="13015" y="28808"/>
                    <a:pt x="13005" y="28856"/>
                    <a:pt x="12999" y="28906"/>
                  </a:cubicBezTo>
                  <a:cubicBezTo>
                    <a:pt x="12839" y="29372"/>
                    <a:pt x="12675" y="29840"/>
                    <a:pt x="12536" y="30313"/>
                  </a:cubicBezTo>
                  <a:cubicBezTo>
                    <a:pt x="12389" y="30805"/>
                    <a:pt x="12305" y="31304"/>
                    <a:pt x="12206" y="31805"/>
                  </a:cubicBezTo>
                  <a:cubicBezTo>
                    <a:pt x="12159" y="32041"/>
                    <a:pt x="12055" y="32220"/>
                    <a:pt x="11962" y="32435"/>
                  </a:cubicBezTo>
                  <a:cubicBezTo>
                    <a:pt x="11860" y="32675"/>
                    <a:pt x="11803" y="32947"/>
                    <a:pt x="11741" y="33201"/>
                  </a:cubicBezTo>
                  <a:cubicBezTo>
                    <a:pt x="11687" y="33428"/>
                    <a:pt x="11676" y="33661"/>
                    <a:pt x="11626" y="33887"/>
                  </a:cubicBezTo>
                  <a:cubicBezTo>
                    <a:pt x="11575" y="34119"/>
                    <a:pt x="11476" y="34337"/>
                    <a:pt x="11419" y="34567"/>
                  </a:cubicBezTo>
                  <a:cubicBezTo>
                    <a:pt x="11360" y="34797"/>
                    <a:pt x="11325" y="35032"/>
                    <a:pt x="11240" y="35252"/>
                  </a:cubicBezTo>
                  <a:cubicBezTo>
                    <a:pt x="11149" y="35493"/>
                    <a:pt x="11005" y="35711"/>
                    <a:pt x="10856" y="35920"/>
                  </a:cubicBezTo>
                  <a:cubicBezTo>
                    <a:pt x="10555" y="36343"/>
                    <a:pt x="10216" y="36689"/>
                    <a:pt x="9830" y="37035"/>
                  </a:cubicBezTo>
                  <a:cubicBezTo>
                    <a:pt x="9466" y="37362"/>
                    <a:pt x="9116" y="37674"/>
                    <a:pt x="8697" y="37932"/>
                  </a:cubicBezTo>
                  <a:cubicBezTo>
                    <a:pt x="8479" y="38067"/>
                    <a:pt x="8262" y="38206"/>
                    <a:pt x="8045" y="38344"/>
                  </a:cubicBezTo>
                  <a:cubicBezTo>
                    <a:pt x="7749" y="38487"/>
                    <a:pt x="7446" y="38617"/>
                    <a:pt x="7148" y="38755"/>
                  </a:cubicBezTo>
                  <a:cubicBezTo>
                    <a:pt x="7004" y="38822"/>
                    <a:pt x="6837" y="38874"/>
                    <a:pt x="6677" y="38938"/>
                  </a:cubicBezTo>
                  <a:cubicBezTo>
                    <a:pt x="6705" y="38873"/>
                    <a:pt x="6731" y="38808"/>
                    <a:pt x="6751" y="38741"/>
                  </a:cubicBezTo>
                  <a:cubicBezTo>
                    <a:pt x="6851" y="38441"/>
                    <a:pt x="6932" y="38137"/>
                    <a:pt x="7043" y="37842"/>
                  </a:cubicBezTo>
                  <a:cubicBezTo>
                    <a:pt x="7152" y="37546"/>
                    <a:pt x="7240" y="37243"/>
                    <a:pt x="7305" y="36935"/>
                  </a:cubicBezTo>
                  <a:cubicBezTo>
                    <a:pt x="7373" y="36624"/>
                    <a:pt x="7465" y="36320"/>
                    <a:pt x="7561" y="36017"/>
                  </a:cubicBezTo>
                  <a:cubicBezTo>
                    <a:pt x="7660" y="35707"/>
                    <a:pt x="7764" y="35399"/>
                    <a:pt x="7857" y="35088"/>
                  </a:cubicBezTo>
                  <a:cubicBezTo>
                    <a:pt x="7951" y="34774"/>
                    <a:pt x="8028" y="34455"/>
                    <a:pt x="8133" y="34145"/>
                  </a:cubicBezTo>
                  <a:cubicBezTo>
                    <a:pt x="8235" y="33839"/>
                    <a:pt x="8331" y="33534"/>
                    <a:pt x="8417" y="33223"/>
                  </a:cubicBezTo>
                  <a:cubicBezTo>
                    <a:pt x="8459" y="33063"/>
                    <a:pt x="8503" y="32903"/>
                    <a:pt x="8556" y="32746"/>
                  </a:cubicBezTo>
                  <a:cubicBezTo>
                    <a:pt x="8602" y="32609"/>
                    <a:pt x="8666" y="32478"/>
                    <a:pt x="8727" y="32346"/>
                  </a:cubicBezTo>
                  <a:cubicBezTo>
                    <a:pt x="8855" y="32066"/>
                    <a:pt x="8936" y="31768"/>
                    <a:pt x="9057" y="31485"/>
                  </a:cubicBezTo>
                  <a:cubicBezTo>
                    <a:pt x="9116" y="31346"/>
                    <a:pt x="9191" y="31214"/>
                    <a:pt x="9253" y="31077"/>
                  </a:cubicBezTo>
                  <a:cubicBezTo>
                    <a:pt x="9320" y="30930"/>
                    <a:pt x="9379" y="30780"/>
                    <a:pt x="9440" y="30631"/>
                  </a:cubicBezTo>
                  <a:cubicBezTo>
                    <a:pt x="9557" y="30347"/>
                    <a:pt x="9683" y="30073"/>
                    <a:pt x="9861" y="29820"/>
                  </a:cubicBezTo>
                  <a:cubicBezTo>
                    <a:pt x="10040" y="29570"/>
                    <a:pt x="10240" y="29335"/>
                    <a:pt x="10459" y="29119"/>
                  </a:cubicBezTo>
                  <a:cubicBezTo>
                    <a:pt x="10569" y="29010"/>
                    <a:pt x="10683" y="28906"/>
                    <a:pt x="10799" y="28803"/>
                  </a:cubicBezTo>
                  <a:cubicBezTo>
                    <a:pt x="10912" y="28702"/>
                    <a:pt x="11037" y="28609"/>
                    <a:pt x="11141" y="28499"/>
                  </a:cubicBezTo>
                  <a:cubicBezTo>
                    <a:pt x="11235" y="28397"/>
                    <a:pt x="11314" y="28281"/>
                    <a:pt x="11404" y="28175"/>
                  </a:cubicBezTo>
                  <a:cubicBezTo>
                    <a:pt x="11503" y="28059"/>
                    <a:pt x="11624" y="27964"/>
                    <a:pt x="11746" y="27870"/>
                  </a:cubicBezTo>
                  <a:cubicBezTo>
                    <a:pt x="11869" y="27774"/>
                    <a:pt x="11989" y="27675"/>
                    <a:pt x="12119" y="27588"/>
                  </a:cubicBezTo>
                  <a:cubicBezTo>
                    <a:pt x="12243" y="27505"/>
                    <a:pt x="12371" y="27425"/>
                    <a:pt x="12486" y="27328"/>
                  </a:cubicBezTo>
                  <a:cubicBezTo>
                    <a:pt x="12602" y="27230"/>
                    <a:pt x="12707" y="27125"/>
                    <a:pt x="12829" y="27035"/>
                  </a:cubicBezTo>
                  <a:cubicBezTo>
                    <a:pt x="12956" y="26940"/>
                    <a:pt x="13087" y="26849"/>
                    <a:pt x="13219" y="26759"/>
                  </a:cubicBezTo>
                  <a:cubicBezTo>
                    <a:pt x="13475" y="26585"/>
                    <a:pt x="13734" y="26414"/>
                    <a:pt x="13983" y="26226"/>
                  </a:cubicBezTo>
                  <a:close/>
                  <a:moveTo>
                    <a:pt x="15642" y="0"/>
                  </a:moveTo>
                  <a:cubicBezTo>
                    <a:pt x="15562" y="0"/>
                    <a:pt x="15485" y="23"/>
                    <a:pt x="15420" y="91"/>
                  </a:cubicBezTo>
                  <a:cubicBezTo>
                    <a:pt x="15273" y="245"/>
                    <a:pt x="15347" y="423"/>
                    <a:pt x="15470" y="558"/>
                  </a:cubicBezTo>
                  <a:cubicBezTo>
                    <a:pt x="15581" y="681"/>
                    <a:pt x="15705" y="797"/>
                    <a:pt x="15822" y="915"/>
                  </a:cubicBezTo>
                  <a:cubicBezTo>
                    <a:pt x="15997" y="1093"/>
                    <a:pt x="16158" y="1281"/>
                    <a:pt x="16322" y="1470"/>
                  </a:cubicBezTo>
                  <a:cubicBezTo>
                    <a:pt x="16654" y="1850"/>
                    <a:pt x="17037" y="2179"/>
                    <a:pt x="17446" y="2474"/>
                  </a:cubicBezTo>
                  <a:cubicBezTo>
                    <a:pt x="17640" y="2613"/>
                    <a:pt x="17843" y="2736"/>
                    <a:pt x="18043" y="2865"/>
                  </a:cubicBezTo>
                  <a:cubicBezTo>
                    <a:pt x="18248" y="2998"/>
                    <a:pt x="18424" y="3155"/>
                    <a:pt x="18607" y="3318"/>
                  </a:cubicBezTo>
                  <a:cubicBezTo>
                    <a:pt x="19354" y="3987"/>
                    <a:pt x="20175" y="4564"/>
                    <a:pt x="20941" y="5212"/>
                  </a:cubicBezTo>
                  <a:cubicBezTo>
                    <a:pt x="21320" y="5531"/>
                    <a:pt x="21664" y="5881"/>
                    <a:pt x="22020" y="6227"/>
                  </a:cubicBezTo>
                  <a:cubicBezTo>
                    <a:pt x="22382" y="6580"/>
                    <a:pt x="22774" y="6904"/>
                    <a:pt x="23143" y="7252"/>
                  </a:cubicBezTo>
                  <a:cubicBezTo>
                    <a:pt x="23317" y="7415"/>
                    <a:pt x="23488" y="7588"/>
                    <a:pt x="23692" y="7715"/>
                  </a:cubicBezTo>
                  <a:cubicBezTo>
                    <a:pt x="23898" y="7843"/>
                    <a:pt x="24130" y="7925"/>
                    <a:pt x="24336" y="8056"/>
                  </a:cubicBezTo>
                  <a:cubicBezTo>
                    <a:pt x="24521" y="8172"/>
                    <a:pt x="24697" y="8287"/>
                    <a:pt x="24897" y="8376"/>
                  </a:cubicBezTo>
                  <a:cubicBezTo>
                    <a:pt x="25089" y="8460"/>
                    <a:pt x="25255" y="8589"/>
                    <a:pt x="25452" y="8664"/>
                  </a:cubicBezTo>
                  <a:cubicBezTo>
                    <a:pt x="25682" y="8751"/>
                    <a:pt x="25945" y="8773"/>
                    <a:pt x="26186" y="8817"/>
                  </a:cubicBezTo>
                  <a:cubicBezTo>
                    <a:pt x="26444" y="8865"/>
                    <a:pt x="26702" y="8910"/>
                    <a:pt x="26961" y="8948"/>
                  </a:cubicBezTo>
                  <a:cubicBezTo>
                    <a:pt x="27223" y="8988"/>
                    <a:pt x="27483" y="9021"/>
                    <a:pt x="27742" y="9078"/>
                  </a:cubicBezTo>
                  <a:cubicBezTo>
                    <a:pt x="27981" y="9131"/>
                    <a:pt x="28219" y="9190"/>
                    <a:pt x="28461" y="9227"/>
                  </a:cubicBezTo>
                  <a:cubicBezTo>
                    <a:pt x="28718" y="9266"/>
                    <a:pt x="28978" y="9270"/>
                    <a:pt x="29238" y="9295"/>
                  </a:cubicBezTo>
                  <a:cubicBezTo>
                    <a:pt x="29490" y="9319"/>
                    <a:pt x="29740" y="9354"/>
                    <a:pt x="29989" y="9398"/>
                  </a:cubicBezTo>
                  <a:cubicBezTo>
                    <a:pt x="30243" y="9443"/>
                    <a:pt x="30498" y="9462"/>
                    <a:pt x="30751" y="9500"/>
                  </a:cubicBezTo>
                  <a:cubicBezTo>
                    <a:pt x="31006" y="9538"/>
                    <a:pt x="31249" y="9623"/>
                    <a:pt x="31504" y="9656"/>
                  </a:cubicBezTo>
                  <a:cubicBezTo>
                    <a:pt x="32012" y="9722"/>
                    <a:pt x="32514" y="9706"/>
                    <a:pt x="33001" y="9886"/>
                  </a:cubicBezTo>
                  <a:cubicBezTo>
                    <a:pt x="33231" y="9971"/>
                    <a:pt x="33456" y="10069"/>
                    <a:pt x="33694" y="10132"/>
                  </a:cubicBezTo>
                  <a:cubicBezTo>
                    <a:pt x="33940" y="10200"/>
                    <a:pt x="34191" y="10250"/>
                    <a:pt x="34435" y="10326"/>
                  </a:cubicBezTo>
                  <a:cubicBezTo>
                    <a:pt x="35407" y="10631"/>
                    <a:pt x="36374" y="10991"/>
                    <a:pt x="37290" y="11440"/>
                  </a:cubicBezTo>
                  <a:cubicBezTo>
                    <a:pt x="37521" y="11553"/>
                    <a:pt x="37742" y="11682"/>
                    <a:pt x="37990" y="11763"/>
                  </a:cubicBezTo>
                  <a:cubicBezTo>
                    <a:pt x="38091" y="11795"/>
                    <a:pt x="38194" y="11828"/>
                    <a:pt x="38298" y="11857"/>
                  </a:cubicBezTo>
                  <a:cubicBezTo>
                    <a:pt x="38403" y="11888"/>
                    <a:pt x="38453" y="11918"/>
                    <a:pt x="38528" y="11994"/>
                  </a:cubicBezTo>
                  <a:cubicBezTo>
                    <a:pt x="38596" y="12063"/>
                    <a:pt x="38663" y="12104"/>
                    <a:pt x="38760" y="12117"/>
                  </a:cubicBezTo>
                  <a:cubicBezTo>
                    <a:pt x="38870" y="12131"/>
                    <a:pt x="38976" y="12158"/>
                    <a:pt x="39086" y="12171"/>
                  </a:cubicBezTo>
                  <a:cubicBezTo>
                    <a:pt x="39199" y="12184"/>
                    <a:pt x="39311" y="12204"/>
                    <a:pt x="39424" y="12221"/>
                  </a:cubicBezTo>
                  <a:cubicBezTo>
                    <a:pt x="39471" y="12228"/>
                    <a:pt x="39516" y="12230"/>
                    <a:pt x="39561" y="12230"/>
                  </a:cubicBezTo>
                  <a:cubicBezTo>
                    <a:pt x="39623" y="12230"/>
                    <a:pt x="39684" y="12226"/>
                    <a:pt x="39748" y="12224"/>
                  </a:cubicBezTo>
                  <a:cubicBezTo>
                    <a:pt x="39750" y="12224"/>
                    <a:pt x="39752" y="12224"/>
                    <a:pt x="39754" y="12224"/>
                  </a:cubicBezTo>
                  <a:cubicBezTo>
                    <a:pt x="39846" y="12224"/>
                    <a:pt x="39925" y="12271"/>
                    <a:pt x="40012" y="12295"/>
                  </a:cubicBezTo>
                  <a:cubicBezTo>
                    <a:pt x="39873" y="12359"/>
                    <a:pt x="39736" y="12432"/>
                    <a:pt x="39603" y="12509"/>
                  </a:cubicBezTo>
                  <a:cubicBezTo>
                    <a:pt x="39555" y="12536"/>
                    <a:pt x="39508" y="12564"/>
                    <a:pt x="39460" y="12592"/>
                  </a:cubicBezTo>
                  <a:cubicBezTo>
                    <a:pt x="39390" y="12624"/>
                    <a:pt x="39319" y="12658"/>
                    <a:pt x="39248" y="12689"/>
                  </a:cubicBezTo>
                  <a:cubicBezTo>
                    <a:pt x="39165" y="12714"/>
                    <a:pt x="39079" y="12729"/>
                    <a:pt x="39001" y="12770"/>
                  </a:cubicBezTo>
                  <a:cubicBezTo>
                    <a:pt x="38976" y="12782"/>
                    <a:pt x="38952" y="12796"/>
                    <a:pt x="38928" y="12810"/>
                  </a:cubicBezTo>
                  <a:cubicBezTo>
                    <a:pt x="38728" y="12873"/>
                    <a:pt x="38525" y="12925"/>
                    <a:pt x="38326" y="12990"/>
                  </a:cubicBezTo>
                  <a:cubicBezTo>
                    <a:pt x="37845" y="13145"/>
                    <a:pt x="37343" y="13252"/>
                    <a:pt x="36853" y="13378"/>
                  </a:cubicBezTo>
                  <a:cubicBezTo>
                    <a:pt x="36362" y="13503"/>
                    <a:pt x="35895" y="13610"/>
                    <a:pt x="35437" y="13830"/>
                  </a:cubicBezTo>
                  <a:cubicBezTo>
                    <a:pt x="34953" y="14062"/>
                    <a:pt x="34436" y="14203"/>
                    <a:pt x="33932" y="14388"/>
                  </a:cubicBezTo>
                  <a:cubicBezTo>
                    <a:pt x="32916" y="14760"/>
                    <a:pt x="31879" y="15073"/>
                    <a:pt x="30864" y="15451"/>
                  </a:cubicBezTo>
                  <a:cubicBezTo>
                    <a:pt x="30694" y="15514"/>
                    <a:pt x="30525" y="15582"/>
                    <a:pt x="30356" y="15649"/>
                  </a:cubicBezTo>
                  <a:cubicBezTo>
                    <a:pt x="30294" y="15579"/>
                    <a:pt x="30248" y="15495"/>
                    <a:pt x="30188" y="15416"/>
                  </a:cubicBezTo>
                  <a:cubicBezTo>
                    <a:pt x="30089" y="15287"/>
                    <a:pt x="29940" y="15200"/>
                    <a:pt x="29867" y="15053"/>
                  </a:cubicBezTo>
                  <a:cubicBezTo>
                    <a:pt x="29832" y="14983"/>
                    <a:pt x="29796" y="14920"/>
                    <a:pt x="29733" y="14871"/>
                  </a:cubicBezTo>
                  <a:cubicBezTo>
                    <a:pt x="29664" y="14817"/>
                    <a:pt x="29582" y="14782"/>
                    <a:pt x="29512" y="14727"/>
                  </a:cubicBezTo>
                  <a:cubicBezTo>
                    <a:pt x="29364" y="14615"/>
                    <a:pt x="29235" y="14487"/>
                    <a:pt x="29100" y="14361"/>
                  </a:cubicBezTo>
                  <a:cubicBezTo>
                    <a:pt x="28826" y="14103"/>
                    <a:pt x="28516" y="13905"/>
                    <a:pt x="28183" y="13734"/>
                  </a:cubicBezTo>
                  <a:cubicBezTo>
                    <a:pt x="28013" y="13646"/>
                    <a:pt x="27863" y="13530"/>
                    <a:pt x="27711" y="13414"/>
                  </a:cubicBezTo>
                  <a:cubicBezTo>
                    <a:pt x="27552" y="13295"/>
                    <a:pt x="27388" y="13183"/>
                    <a:pt x="27221" y="13074"/>
                  </a:cubicBezTo>
                  <a:cubicBezTo>
                    <a:pt x="27054" y="12965"/>
                    <a:pt x="26893" y="12860"/>
                    <a:pt x="26713" y="12776"/>
                  </a:cubicBezTo>
                  <a:cubicBezTo>
                    <a:pt x="26532" y="12693"/>
                    <a:pt x="26368" y="12592"/>
                    <a:pt x="26193" y="12502"/>
                  </a:cubicBezTo>
                  <a:cubicBezTo>
                    <a:pt x="26019" y="12412"/>
                    <a:pt x="25848" y="12330"/>
                    <a:pt x="25686" y="12221"/>
                  </a:cubicBezTo>
                  <a:cubicBezTo>
                    <a:pt x="25531" y="12116"/>
                    <a:pt x="25362" y="12032"/>
                    <a:pt x="25185" y="11971"/>
                  </a:cubicBezTo>
                  <a:cubicBezTo>
                    <a:pt x="24822" y="11846"/>
                    <a:pt x="24489" y="11648"/>
                    <a:pt x="24135" y="11500"/>
                  </a:cubicBezTo>
                  <a:cubicBezTo>
                    <a:pt x="23950" y="11421"/>
                    <a:pt x="23759" y="11361"/>
                    <a:pt x="23576" y="11276"/>
                  </a:cubicBezTo>
                  <a:cubicBezTo>
                    <a:pt x="23393" y="11191"/>
                    <a:pt x="23211" y="11094"/>
                    <a:pt x="23031" y="11000"/>
                  </a:cubicBezTo>
                  <a:cubicBezTo>
                    <a:pt x="22694" y="10824"/>
                    <a:pt x="22347" y="10673"/>
                    <a:pt x="21973" y="10597"/>
                  </a:cubicBezTo>
                  <a:cubicBezTo>
                    <a:pt x="21564" y="10514"/>
                    <a:pt x="21155" y="10424"/>
                    <a:pt x="20746" y="10334"/>
                  </a:cubicBezTo>
                  <a:cubicBezTo>
                    <a:pt x="20346" y="10246"/>
                    <a:pt x="19953" y="10126"/>
                    <a:pt x="19562" y="10004"/>
                  </a:cubicBezTo>
                  <a:cubicBezTo>
                    <a:pt x="19171" y="9881"/>
                    <a:pt x="18777" y="9773"/>
                    <a:pt x="18381" y="9664"/>
                  </a:cubicBezTo>
                  <a:cubicBezTo>
                    <a:pt x="17607" y="9452"/>
                    <a:pt x="16889" y="9077"/>
                    <a:pt x="16116" y="8867"/>
                  </a:cubicBezTo>
                  <a:cubicBezTo>
                    <a:pt x="15934" y="8817"/>
                    <a:pt x="15749" y="8773"/>
                    <a:pt x="15568" y="8716"/>
                  </a:cubicBezTo>
                  <a:cubicBezTo>
                    <a:pt x="15385" y="8658"/>
                    <a:pt x="15217" y="8571"/>
                    <a:pt x="15042" y="8496"/>
                  </a:cubicBezTo>
                  <a:cubicBezTo>
                    <a:pt x="14695" y="8347"/>
                    <a:pt x="14333" y="8248"/>
                    <a:pt x="13989" y="8098"/>
                  </a:cubicBezTo>
                  <a:cubicBezTo>
                    <a:pt x="13638" y="7942"/>
                    <a:pt x="13255" y="7901"/>
                    <a:pt x="12901" y="7757"/>
                  </a:cubicBezTo>
                  <a:cubicBezTo>
                    <a:pt x="12724" y="7685"/>
                    <a:pt x="12546" y="7649"/>
                    <a:pt x="12363" y="7600"/>
                  </a:cubicBezTo>
                  <a:cubicBezTo>
                    <a:pt x="12178" y="7550"/>
                    <a:pt x="12000" y="7484"/>
                    <a:pt x="11817" y="7433"/>
                  </a:cubicBezTo>
                  <a:cubicBezTo>
                    <a:pt x="11621" y="7380"/>
                    <a:pt x="11423" y="7338"/>
                    <a:pt x="11228" y="7281"/>
                  </a:cubicBezTo>
                  <a:cubicBezTo>
                    <a:pt x="11129" y="7252"/>
                    <a:pt x="11033" y="7215"/>
                    <a:pt x="10936" y="7184"/>
                  </a:cubicBezTo>
                  <a:cubicBezTo>
                    <a:pt x="10845" y="7156"/>
                    <a:pt x="10750" y="7141"/>
                    <a:pt x="10660" y="7107"/>
                  </a:cubicBezTo>
                  <a:cubicBezTo>
                    <a:pt x="10582" y="7078"/>
                    <a:pt x="10511" y="7032"/>
                    <a:pt x="10436" y="6998"/>
                  </a:cubicBezTo>
                  <a:cubicBezTo>
                    <a:pt x="10357" y="6963"/>
                    <a:pt x="10275" y="6941"/>
                    <a:pt x="10193" y="6919"/>
                  </a:cubicBezTo>
                  <a:cubicBezTo>
                    <a:pt x="10018" y="6871"/>
                    <a:pt x="9843" y="6819"/>
                    <a:pt x="9662" y="6793"/>
                  </a:cubicBezTo>
                  <a:cubicBezTo>
                    <a:pt x="9582" y="6781"/>
                    <a:pt x="9503" y="6774"/>
                    <a:pt x="9424" y="6774"/>
                  </a:cubicBezTo>
                  <a:cubicBezTo>
                    <a:pt x="9325" y="6774"/>
                    <a:pt x="9227" y="6785"/>
                    <a:pt x="9129" y="6812"/>
                  </a:cubicBezTo>
                  <a:cubicBezTo>
                    <a:pt x="9059" y="6832"/>
                    <a:pt x="9022" y="6893"/>
                    <a:pt x="9016" y="6962"/>
                  </a:cubicBezTo>
                  <a:cubicBezTo>
                    <a:pt x="9013" y="7013"/>
                    <a:pt x="9024" y="7064"/>
                    <a:pt x="9050" y="7109"/>
                  </a:cubicBezTo>
                  <a:cubicBezTo>
                    <a:pt x="9001" y="7169"/>
                    <a:pt x="8985" y="7259"/>
                    <a:pt x="9050" y="7334"/>
                  </a:cubicBezTo>
                  <a:cubicBezTo>
                    <a:pt x="9145" y="7441"/>
                    <a:pt x="9272" y="7464"/>
                    <a:pt x="9409" y="7464"/>
                  </a:cubicBezTo>
                  <a:cubicBezTo>
                    <a:pt x="9432" y="7464"/>
                    <a:pt x="9455" y="7464"/>
                    <a:pt x="9478" y="7463"/>
                  </a:cubicBezTo>
                  <a:cubicBezTo>
                    <a:pt x="9670" y="7582"/>
                    <a:pt x="9869" y="7692"/>
                    <a:pt x="10042" y="7841"/>
                  </a:cubicBezTo>
                  <a:cubicBezTo>
                    <a:pt x="10170" y="7951"/>
                    <a:pt x="10225" y="8118"/>
                    <a:pt x="10357" y="8225"/>
                  </a:cubicBezTo>
                  <a:cubicBezTo>
                    <a:pt x="10492" y="8334"/>
                    <a:pt x="10645" y="8433"/>
                    <a:pt x="10789" y="8531"/>
                  </a:cubicBezTo>
                  <a:cubicBezTo>
                    <a:pt x="10899" y="8607"/>
                    <a:pt x="11009" y="8681"/>
                    <a:pt x="11121" y="8755"/>
                  </a:cubicBezTo>
                  <a:cubicBezTo>
                    <a:pt x="11160" y="8796"/>
                    <a:pt x="11197" y="8838"/>
                    <a:pt x="11234" y="8881"/>
                  </a:cubicBezTo>
                  <a:cubicBezTo>
                    <a:pt x="11470" y="9164"/>
                    <a:pt x="11573" y="9523"/>
                    <a:pt x="11799" y="9811"/>
                  </a:cubicBezTo>
                  <a:cubicBezTo>
                    <a:pt x="12029" y="10104"/>
                    <a:pt x="12375" y="10275"/>
                    <a:pt x="12652" y="10517"/>
                  </a:cubicBezTo>
                  <a:cubicBezTo>
                    <a:pt x="12799" y="10645"/>
                    <a:pt x="12937" y="10779"/>
                    <a:pt x="13086" y="10904"/>
                  </a:cubicBezTo>
                  <a:cubicBezTo>
                    <a:pt x="13233" y="11028"/>
                    <a:pt x="13394" y="11138"/>
                    <a:pt x="13546" y="11259"/>
                  </a:cubicBezTo>
                  <a:cubicBezTo>
                    <a:pt x="13853" y="11500"/>
                    <a:pt x="14107" y="11801"/>
                    <a:pt x="14403" y="12054"/>
                  </a:cubicBezTo>
                  <a:cubicBezTo>
                    <a:pt x="14706" y="12315"/>
                    <a:pt x="15039" y="12518"/>
                    <a:pt x="15379" y="12724"/>
                  </a:cubicBezTo>
                  <a:cubicBezTo>
                    <a:pt x="15742" y="12943"/>
                    <a:pt x="16101" y="13169"/>
                    <a:pt x="16471" y="13374"/>
                  </a:cubicBezTo>
                  <a:cubicBezTo>
                    <a:pt x="16832" y="13575"/>
                    <a:pt x="17212" y="13696"/>
                    <a:pt x="17596" y="13843"/>
                  </a:cubicBezTo>
                  <a:cubicBezTo>
                    <a:pt x="17974" y="13986"/>
                    <a:pt x="18344" y="14151"/>
                    <a:pt x="18727" y="14281"/>
                  </a:cubicBezTo>
                  <a:cubicBezTo>
                    <a:pt x="19117" y="14414"/>
                    <a:pt x="19522" y="14495"/>
                    <a:pt x="19925" y="14574"/>
                  </a:cubicBezTo>
                  <a:cubicBezTo>
                    <a:pt x="20761" y="14739"/>
                    <a:pt x="21603" y="14884"/>
                    <a:pt x="22441" y="15037"/>
                  </a:cubicBezTo>
                  <a:cubicBezTo>
                    <a:pt x="22860" y="15114"/>
                    <a:pt x="23281" y="15182"/>
                    <a:pt x="23706" y="15211"/>
                  </a:cubicBezTo>
                  <a:cubicBezTo>
                    <a:pt x="24124" y="15241"/>
                    <a:pt x="24539" y="15231"/>
                    <a:pt x="24956" y="15291"/>
                  </a:cubicBezTo>
                  <a:cubicBezTo>
                    <a:pt x="25366" y="15351"/>
                    <a:pt x="25773" y="15438"/>
                    <a:pt x="26181" y="15516"/>
                  </a:cubicBezTo>
                  <a:cubicBezTo>
                    <a:pt x="26384" y="15556"/>
                    <a:pt x="26590" y="15538"/>
                    <a:pt x="26792" y="15576"/>
                  </a:cubicBezTo>
                  <a:cubicBezTo>
                    <a:pt x="26982" y="15612"/>
                    <a:pt x="27171" y="15598"/>
                    <a:pt x="27363" y="15621"/>
                  </a:cubicBezTo>
                  <a:cubicBezTo>
                    <a:pt x="27777" y="15672"/>
                    <a:pt x="28184" y="15778"/>
                    <a:pt x="28598" y="15838"/>
                  </a:cubicBezTo>
                  <a:cubicBezTo>
                    <a:pt x="28810" y="15868"/>
                    <a:pt x="29017" y="15902"/>
                    <a:pt x="29225" y="15950"/>
                  </a:cubicBezTo>
                  <a:cubicBezTo>
                    <a:pt x="29301" y="15968"/>
                    <a:pt x="29376" y="15983"/>
                    <a:pt x="29453" y="15994"/>
                  </a:cubicBezTo>
                  <a:cubicBezTo>
                    <a:pt x="29428" y="16001"/>
                    <a:pt x="29404" y="16011"/>
                    <a:pt x="29380" y="16018"/>
                  </a:cubicBezTo>
                  <a:cubicBezTo>
                    <a:pt x="29166" y="16089"/>
                    <a:pt x="28936" y="16123"/>
                    <a:pt x="28728" y="16205"/>
                  </a:cubicBezTo>
                  <a:cubicBezTo>
                    <a:pt x="28474" y="16303"/>
                    <a:pt x="28229" y="16372"/>
                    <a:pt x="27967" y="16444"/>
                  </a:cubicBezTo>
                  <a:cubicBezTo>
                    <a:pt x="26948" y="16719"/>
                    <a:pt x="25954" y="17092"/>
                    <a:pt x="24949" y="17416"/>
                  </a:cubicBezTo>
                  <a:cubicBezTo>
                    <a:pt x="23995" y="17725"/>
                    <a:pt x="23089" y="18081"/>
                    <a:pt x="22267" y="18668"/>
                  </a:cubicBezTo>
                  <a:cubicBezTo>
                    <a:pt x="22248" y="18681"/>
                    <a:pt x="22230" y="18694"/>
                    <a:pt x="22212" y="18707"/>
                  </a:cubicBezTo>
                  <a:cubicBezTo>
                    <a:pt x="22180" y="18678"/>
                    <a:pt x="22138" y="18662"/>
                    <a:pt x="22093" y="18662"/>
                  </a:cubicBezTo>
                  <a:cubicBezTo>
                    <a:pt x="22092" y="18662"/>
                    <a:pt x="22090" y="18662"/>
                    <a:pt x="22089" y="18662"/>
                  </a:cubicBezTo>
                  <a:cubicBezTo>
                    <a:pt x="22009" y="18661"/>
                    <a:pt x="21929" y="18660"/>
                    <a:pt x="21849" y="18660"/>
                  </a:cubicBezTo>
                  <a:cubicBezTo>
                    <a:pt x="21777" y="18660"/>
                    <a:pt x="21705" y="18661"/>
                    <a:pt x="21633" y="18665"/>
                  </a:cubicBezTo>
                  <a:cubicBezTo>
                    <a:pt x="21616" y="18666"/>
                    <a:pt x="21599" y="18669"/>
                    <a:pt x="21583" y="18671"/>
                  </a:cubicBezTo>
                  <a:cubicBezTo>
                    <a:pt x="21362" y="18615"/>
                    <a:pt x="21136" y="18572"/>
                    <a:pt x="20910" y="18544"/>
                  </a:cubicBezTo>
                  <a:cubicBezTo>
                    <a:pt x="20587" y="18502"/>
                    <a:pt x="20260" y="18518"/>
                    <a:pt x="19935" y="18480"/>
                  </a:cubicBezTo>
                  <a:cubicBezTo>
                    <a:pt x="19773" y="18460"/>
                    <a:pt x="19613" y="18427"/>
                    <a:pt x="19451" y="18403"/>
                  </a:cubicBezTo>
                  <a:cubicBezTo>
                    <a:pt x="19298" y="18381"/>
                    <a:pt x="19169" y="18345"/>
                    <a:pt x="19033" y="18274"/>
                  </a:cubicBezTo>
                  <a:cubicBezTo>
                    <a:pt x="18770" y="18135"/>
                    <a:pt x="18456" y="18058"/>
                    <a:pt x="18162" y="18012"/>
                  </a:cubicBezTo>
                  <a:cubicBezTo>
                    <a:pt x="17990" y="17985"/>
                    <a:pt x="17814" y="17979"/>
                    <a:pt x="17637" y="17979"/>
                  </a:cubicBezTo>
                  <a:cubicBezTo>
                    <a:pt x="17494" y="17979"/>
                    <a:pt x="17351" y="17983"/>
                    <a:pt x="17209" y="17983"/>
                  </a:cubicBezTo>
                  <a:cubicBezTo>
                    <a:pt x="17195" y="17983"/>
                    <a:pt x="17180" y="17983"/>
                    <a:pt x="17166" y="17983"/>
                  </a:cubicBezTo>
                  <a:cubicBezTo>
                    <a:pt x="16824" y="17982"/>
                    <a:pt x="16483" y="17981"/>
                    <a:pt x="16141" y="17981"/>
                  </a:cubicBezTo>
                  <a:cubicBezTo>
                    <a:pt x="16028" y="17981"/>
                    <a:pt x="15911" y="17990"/>
                    <a:pt x="15795" y="17990"/>
                  </a:cubicBezTo>
                  <a:cubicBezTo>
                    <a:pt x="15740" y="17990"/>
                    <a:pt x="15686" y="17988"/>
                    <a:pt x="15633" y="17982"/>
                  </a:cubicBezTo>
                  <a:cubicBezTo>
                    <a:pt x="15482" y="17965"/>
                    <a:pt x="15347" y="17879"/>
                    <a:pt x="15196" y="17855"/>
                  </a:cubicBezTo>
                  <a:cubicBezTo>
                    <a:pt x="15081" y="17837"/>
                    <a:pt x="14965" y="17831"/>
                    <a:pt x="14848" y="17831"/>
                  </a:cubicBezTo>
                  <a:cubicBezTo>
                    <a:pt x="14656" y="17831"/>
                    <a:pt x="14464" y="17847"/>
                    <a:pt x="14272" y="17847"/>
                  </a:cubicBezTo>
                  <a:cubicBezTo>
                    <a:pt x="13931" y="17847"/>
                    <a:pt x="13591" y="17845"/>
                    <a:pt x="13250" y="17844"/>
                  </a:cubicBezTo>
                  <a:cubicBezTo>
                    <a:pt x="13131" y="17844"/>
                    <a:pt x="13012" y="17845"/>
                    <a:pt x="12893" y="17845"/>
                  </a:cubicBezTo>
                  <a:cubicBezTo>
                    <a:pt x="12676" y="17845"/>
                    <a:pt x="12460" y="17840"/>
                    <a:pt x="12244" y="17813"/>
                  </a:cubicBezTo>
                  <a:cubicBezTo>
                    <a:pt x="11903" y="17771"/>
                    <a:pt x="11563" y="17778"/>
                    <a:pt x="11219" y="17775"/>
                  </a:cubicBezTo>
                  <a:cubicBezTo>
                    <a:pt x="10876" y="17772"/>
                    <a:pt x="10535" y="17771"/>
                    <a:pt x="10194" y="17769"/>
                  </a:cubicBezTo>
                  <a:cubicBezTo>
                    <a:pt x="10175" y="17769"/>
                    <a:pt x="10157" y="17769"/>
                    <a:pt x="10139" y="17769"/>
                  </a:cubicBezTo>
                  <a:cubicBezTo>
                    <a:pt x="10013" y="17769"/>
                    <a:pt x="9888" y="17771"/>
                    <a:pt x="9763" y="17771"/>
                  </a:cubicBezTo>
                  <a:cubicBezTo>
                    <a:pt x="9745" y="17771"/>
                    <a:pt x="9727" y="17771"/>
                    <a:pt x="9709" y="17771"/>
                  </a:cubicBezTo>
                  <a:cubicBezTo>
                    <a:pt x="9544" y="17771"/>
                    <a:pt x="9389" y="17735"/>
                    <a:pt x="9228" y="17712"/>
                  </a:cubicBezTo>
                  <a:cubicBezTo>
                    <a:pt x="9068" y="17690"/>
                    <a:pt x="8905" y="17684"/>
                    <a:pt x="8741" y="17684"/>
                  </a:cubicBezTo>
                  <a:cubicBezTo>
                    <a:pt x="8560" y="17684"/>
                    <a:pt x="8378" y="17691"/>
                    <a:pt x="8200" y="17693"/>
                  </a:cubicBezTo>
                  <a:cubicBezTo>
                    <a:pt x="7851" y="17696"/>
                    <a:pt x="7503" y="17695"/>
                    <a:pt x="7155" y="17717"/>
                  </a:cubicBezTo>
                  <a:cubicBezTo>
                    <a:pt x="6821" y="17737"/>
                    <a:pt x="6481" y="17741"/>
                    <a:pt x="6150" y="17790"/>
                  </a:cubicBezTo>
                  <a:cubicBezTo>
                    <a:pt x="6001" y="17814"/>
                    <a:pt x="5852" y="17826"/>
                    <a:pt x="5701" y="17826"/>
                  </a:cubicBezTo>
                  <a:cubicBezTo>
                    <a:pt x="5695" y="17826"/>
                    <a:pt x="5688" y="17826"/>
                    <a:pt x="5682" y="17826"/>
                  </a:cubicBezTo>
                  <a:cubicBezTo>
                    <a:pt x="5662" y="17825"/>
                    <a:pt x="5643" y="17825"/>
                    <a:pt x="5623" y="17825"/>
                  </a:cubicBezTo>
                  <a:cubicBezTo>
                    <a:pt x="5488" y="17825"/>
                    <a:pt x="5353" y="17832"/>
                    <a:pt x="5220" y="17857"/>
                  </a:cubicBezTo>
                  <a:cubicBezTo>
                    <a:pt x="5067" y="17885"/>
                    <a:pt x="4916" y="17928"/>
                    <a:pt x="4758" y="17948"/>
                  </a:cubicBezTo>
                  <a:cubicBezTo>
                    <a:pt x="4637" y="17965"/>
                    <a:pt x="4514" y="17976"/>
                    <a:pt x="4395" y="17999"/>
                  </a:cubicBezTo>
                  <a:cubicBezTo>
                    <a:pt x="4284" y="18020"/>
                    <a:pt x="4174" y="18053"/>
                    <a:pt x="4089" y="18130"/>
                  </a:cubicBezTo>
                  <a:cubicBezTo>
                    <a:pt x="4045" y="18169"/>
                    <a:pt x="4030" y="18238"/>
                    <a:pt x="4046" y="18294"/>
                  </a:cubicBezTo>
                  <a:cubicBezTo>
                    <a:pt x="4084" y="18432"/>
                    <a:pt x="4176" y="18544"/>
                    <a:pt x="4256" y="18661"/>
                  </a:cubicBezTo>
                  <a:cubicBezTo>
                    <a:pt x="4336" y="18779"/>
                    <a:pt x="4424" y="18892"/>
                    <a:pt x="4521" y="18998"/>
                  </a:cubicBezTo>
                  <a:cubicBezTo>
                    <a:pt x="4622" y="19114"/>
                    <a:pt x="4690" y="19260"/>
                    <a:pt x="4779" y="19386"/>
                  </a:cubicBezTo>
                  <a:cubicBezTo>
                    <a:pt x="4874" y="19519"/>
                    <a:pt x="4975" y="19648"/>
                    <a:pt x="5080" y="19773"/>
                  </a:cubicBezTo>
                  <a:cubicBezTo>
                    <a:pt x="5496" y="20269"/>
                    <a:pt x="5969" y="20716"/>
                    <a:pt x="6486" y="21103"/>
                  </a:cubicBezTo>
                  <a:cubicBezTo>
                    <a:pt x="6997" y="21485"/>
                    <a:pt x="7544" y="21815"/>
                    <a:pt x="8086" y="22146"/>
                  </a:cubicBezTo>
                  <a:cubicBezTo>
                    <a:pt x="8371" y="22320"/>
                    <a:pt x="8671" y="22456"/>
                    <a:pt x="9003" y="22501"/>
                  </a:cubicBezTo>
                  <a:cubicBezTo>
                    <a:pt x="9323" y="22544"/>
                    <a:pt x="9648" y="22525"/>
                    <a:pt x="9969" y="22538"/>
                  </a:cubicBezTo>
                  <a:cubicBezTo>
                    <a:pt x="10160" y="22544"/>
                    <a:pt x="10352" y="22553"/>
                    <a:pt x="10543" y="22553"/>
                  </a:cubicBezTo>
                  <a:cubicBezTo>
                    <a:pt x="10691" y="22553"/>
                    <a:pt x="10839" y="22548"/>
                    <a:pt x="10987" y="22533"/>
                  </a:cubicBezTo>
                  <a:cubicBezTo>
                    <a:pt x="11155" y="22516"/>
                    <a:pt x="11318" y="22479"/>
                    <a:pt x="11485" y="22457"/>
                  </a:cubicBezTo>
                  <a:cubicBezTo>
                    <a:pt x="11662" y="22434"/>
                    <a:pt x="11840" y="22419"/>
                    <a:pt x="12017" y="22392"/>
                  </a:cubicBezTo>
                  <a:cubicBezTo>
                    <a:pt x="12348" y="22343"/>
                    <a:pt x="12644" y="22202"/>
                    <a:pt x="12962" y="22112"/>
                  </a:cubicBezTo>
                  <a:cubicBezTo>
                    <a:pt x="13305" y="22017"/>
                    <a:pt x="13641" y="21897"/>
                    <a:pt x="13977" y="21783"/>
                  </a:cubicBezTo>
                  <a:cubicBezTo>
                    <a:pt x="14310" y="21671"/>
                    <a:pt x="14632" y="21534"/>
                    <a:pt x="14960" y="21410"/>
                  </a:cubicBezTo>
                  <a:cubicBezTo>
                    <a:pt x="15126" y="21346"/>
                    <a:pt x="15293" y="21288"/>
                    <a:pt x="15465" y="21240"/>
                  </a:cubicBezTo>
                  <a:cubicBezTo>
                    <a:pt x="15628" y="21195"/>
                    <a:pt x="15791" y="21160"/>
                    <a:pt x="15953" y="21110"/>
                  </a:cubicBezTo>
                  <a:cubicBezTo>
                    <a:pt x="16265" y="21011"/>
                    <a:pt x="16571" y="20912"/>
                    <a:pt x="16892" y="20844"/>
                  </a:cubicBezTo>
                  <a:cubicBezTo>
                    <a:pt x="17047" y="20811"/>
                    <a:pt x="17202" y="20779"/>
                    <a:pt x="17351" y="20728"/>
                  </a:cubicBezTo>
                  <a:cubicBezTo>
                    <a:pt x="17508" y="20677"/>
                    <a:pt x="17656" y="20606"/>
                    <a:pt x="17813" y="20551"/>
                  </a:cubicBezTo>
                  <a:cubicBezTo>
                    <a:pt x="17978" y="20495"/>
                    <a:pt x="18149" y="20455"/>
                    <a:pt x="18314" y="20399"/>
                  </a:cubicBezTo>
                  <a:cubicBezTo>
                    <a:pt x="18469" y="20347"/>
                    <a:pt x="18619" y="20278"/>
                    <a:pt x="18768" y="20211"/>
                  </a:cubicBezTo>
                  <a:cubicBezTo>
                    <a:pt x="19084" y="20067"/>
                    <a:pt x="19406" y="19939"/>
                    <a:pt x="19728" y="19810"/>
                  </a:cubicBezTo>
                  <a:cubicBezTo>
                    <a:pt x="20352" y="19559"/>
                    <a:pt x="20970" y="19273"/>
                    <a:pt x="21625" y="19105"/>
                  </a:cubicBezTo>
                  <a:cubicBezTo>
                    <a:pt x="21651" y="19099"/>
                    <a:pt x="21678" y="19093"/>
                    <a:pt x="21704" y="19087"/>
                  </a:cubicBezTo>
                  <a:lnTo>
                    <a:pt x="21704" y="19087"/>
                  </a:lnTo>
                  <a:cubicBezTo>
                    <a:pt x="21484" y="19255"/>
                    <a:pt x="21265" y="19423"/>
                    <a:pt x="21036" y="19579"/>
                  </a:cubicBezTo>
                  <a:cubicBezTo>
                    <a:pt x="20647" y="19844"/>
                    <a:pt x="20278" y="20103"/>
                    <a:pt x="19948" y="20440"/>
                  </a:cubicBezTo>
                  <a:cubicBezTo>
                    <a:pt x="19625" y="20771"/>
                    <a:pt x="19276" y="21058"/>
                    <a:pt x="18915" y="21346"/>
                  </a:cubicBezTo>
                  <a:cubicBezTo>
                    <a:pt x="18737" y="21489"/>
                    <a:pt x="18538" y="21603"/>
                    <a:pt x="18358" y="21743"/>
                  </a:cubicBezTo>
                  <a:cubicBezTo>
                    <a:pt x="18170" y="21890"/>
                    <a:pt x="18001" y="22062"/>
                    <a:pt x="17837" y="22236"/>
                  </a:cubicBezTo>
                  <a:cubicBezTo>
                    <a:pt x="17457" y="22638"/>
                    <a:pt x="17121" y="23084"/>
                    <a:pt x="16768" y="23513"/>
                  </a:cubicBezTo>
                  <a:cubicBezTo>
                    <a:pt x="16714" y="23517"/>
                    <a:pt x="16662" y="23528"/>
                    <a:pt x="16611" y="23546"/>
                  </a:cubicBezTo>
                  <a:cubicBezTo>
                    <a:pt x="16596" y="23552"/>
                    <a:pt x="16581" y="23558"/>
                    <a:pt x="16567" y="23564"/>
                  </a:cubicBezTo>
                  <a:cubicBezTo>
                    <a:pt x="16539" y="23563"/>
                    <a:pt x="16512" y="23561"/>
                    <a:pt x="16488" y="23556"/>
                  </a:cubicBezTo>
                  <a:cubicBezTo>
                    <a:pt x="16262" y="23524"/>
                    <a:pt x="16033" y="23525"/>
                    <a:pt x="15807" y="23491"/>
                  </a:cubicBezTo>
                  <a:cubicBezTo>
                    <a:pt x="15577" y="23457"/>
                    <a:pt x="15349" y="23463"/>
                    <a:pt x="15117" y="23451"/>
                  </a:cubicBezTo>
                  <a:cubicBezTo>
                    <a:pt x="14877" y="23437"/>
                    <a:pt x="14639" y="23413"/>
                    <a:pt x="14398" y="23401"/>
                  </a:cubicBezTo>
                  <a:cubicBezTo>
                    <a:pt x="14307" y="23397"/>
                    <a:pt x="14217" y="23396"/>
                    <a:pt x="14126" y="23396"/>
                  </a:cubicBezTo>
                  <a:cubicBezTo>
                    <a:pt x="13983" y="23396"/>
                    <a:pt x="13839" y="23399"/>
                    <a:pt x="13696" y="23401"/>
                  </a:cubicBezTo>
                  <a:cubicBezTo>
                    <a:pt x="13626" y="23402"/>
                    <a:pt x="13557" y="23403"/>
                    <a:pt x="13488" y="23403"/>
                  </a:cubicBezTo>
                  <a:cubicBezTo>
                    <a:pt x="13312" y="23403"/>
                    <a:pt x="13135" y="23398"/>
                    <a:pt x="12960" y="23378"/>
                  </a:cubicBezTo>
                  <a:cubicBezTo>
                    <a:pt x="12726" y="23352"/>
                    <a:pt x="12498" y="23302"/>
                    <a:pt x="12263" y="23284"/>
                  </a:cubicBezTo>
                  <a:cubicBezTo>
                    <a:pt x="11799" y="23248"/>
                    <a:pt x="11330" y="23294"/>
                    <a:pt x="10868" y="23231"/>
                  </a:cubicBezTo>
                  <a:cubicBezTo>
                    <a:pt x="10623" y="23197"/>
                    <a:pt x="10374" y="23188"/>
                    <a:pt x="10125" y="23188"/>
                  </a:cubicBezTo>
                  <a:cubicBezTo>
                    <a:pt x="9888" y="23188"/>
                    <a:pt x="9650" y="23196"/>
                    <a:pt x="9414" y="23196"/>
                  </a:cubicBezTo>
                  <a:lnTo>
                    <a:pt x="7918" y="23196"/>
                  </a:lnTo>
                  <a:cubicBezTo>
                    <a:pt x="7829" y="23196"/>
                    <a:pt x="7741" y="23196"/>
                    <a:pt x="7653" y="23196"/>
                  </a:cubicBezTo>
                  <a:cubicBezTo>
                    <a:pt x="7491" y="23196"/>
                    <a:pt x="7328" y="23197"/>
                    <a:pt x="7166" y="23204"/>
                  </a:cubicBezTo>
                  <a:cubicBezTo>
                    <a:pt x="6934" y="23216"/>
                    <a:pt x="6702" y="23236"/>
                    <a:pt x="6470" y="23249"/>
                  </a:cubicBezTo>
                  <a:cubicBezTo>
                    <a:pt x="6355" y="23256"/>
                    <a:pt x="6241" y="23257"/>
                    <a:pt x="6127" y="23271"/>
                  </a:cubicBezTo>
                  <a:cubicBezTo>
                    <a:pt x="6010" y="23287"/>
                    <a:pt x="5893" y="23313"/>
                    <a:pt x="5775" y="23322"/>
                  </a:cubicBezTo>
                  <a:cubicBezTo>
                    <a:pt x="5553" y="23336"/>
                    <a:pt x="5331" y="23329"/>
                    <a:pt x="5107" y="23354"/>
                  </a:cubicBezTo>
                  <a:cubicBezTo>
                    <a:pt x="4864" y="23382"/>
                    <a:pt x="4620" y="23418"/>
                    <a:pt x="4378" y="23454"/>
                  </a:cubicBezTo>
                  <a:cubicBezTo>
                    <a:pt x="4150" y="23487"/>
                    <a:pt x="3918" y="23520"/>
                    <a:pt x="3695" y="23580"/>
                  </a:cubicBezTo>
                  <a:cubicBezTo>
                    <a:pt x="3487" y="23636"/>
                    <a:pt x="3316" y="23772"/>
                    <a:pt x="3132" y="23879"/>
                  </a:cubicBezTo>
                  <a:cubicBezTo>
                    <a:pt x="2939" y="23992"/>
                    <a:pt x="2740" y="24096"/>
                    <a:pt x="2537" y="24187"/>
                  </a:cubicBezTo>
                  <a:cubicBezTo>
                    <a:pt x="2101" y="24384"/>
                    <a:pt x="1659" y="24564"/>
                    <a:pt x="1230" y="24775"/>
                  </a:cubicBezTo>
                  <a:cubicBezTo>
                    <a:pt x="1034" y="24870"/>
                    <a:pt x="832" y="24950"/>
                    <a:pt x="624" y="25013"/>
                  </a:cubicBezTo>
                  <a:cubicBezTo>
                    <a:pt x="452" y="25065"/>
                    <a:pt x="226" y="25115"/>
                    <a:pt x="122" y="25279"/>
                  </a:cubicBezTo>
                  <a:cubicBezTo>
                    <a:pt x="0" y="25472"/>
                    <a:pt x="226" y="25666"/>
                    <a:pt x="369" y="25761"/>
                  </a:cubicBezTo>
                  <a:cubicBezTo>
                    <a:pt x="527" y="25866"/>
                    <a:pt x="715" y="25906"/>
                    <a:pt x="885" y="25985"/>
                  </a:cubicBezTo>
                  <a:cubicBezTo>
                    <a:pt x="1093" y="26084"/>
                    <a:pt x="1296" y="26168"/>
                    <a:pt x="1519" y="26227"/>
                  </a:cubicBezTo>
                  <a:cubicBezTo>
                    <a:pt x="1738" y="26285"/>
                    <a:pt x="1956" y="26341"/>
                    <a:pt x="2173" y="26403"/>
                  </a:cubicBezTo>
                  <a:cubicBezTo>
                    <a:pt x="2407" y="26470"/>
                    <a:pt x="2641" y="26539"/>
                    <a:pt x="2880" y="26586"/>
                  </a:cubicBezTo>
                  <a:cubicBezTo>
                    <a:pt x="3112" y="26633"/>
                    <a:pt x="3349" y="26656"/>
                    <a:pt x="3586" y="26674"/>
                  </a:cubicBezTo>
                  <a:cubicBezTo>
                    <a:pt x="3947" y="26701"/>
                    <a:pt x="4310" y="26708"/>
                    <a:pt x="4672" y="26708"/>
                  </a:cubicBezTo>
                  <a:cubicBezTo>
                    <a:pt x="4795" y="26708"/>
                    <a:pt x="4917" y="26707"/>
                    <a:pt x="5039" y="26706"/>
                  </a:cubicBezTo>
                  <a:cubicBezTo>
                    <a:pt x="5117" y="26706"/>
                    <a:pt x="5195" y="26705"/>
                    <a:pt x="5273" y="26705"/>
                  </a:cubicBezTo>
                  <a:cubicBezTo>
                    <a:pt x="5341" y="26705"/>
                    <a:pt x="5408" y="26705"/>
                    <a:pt x="5476" y="26705"/>
                  </a:cubicBezTo>
                  <a:cubicBezTo>
                    <a:pt x="5813" y="26705"/>
                    <a:pt x="6151" y="26703"/>
                    <a:pt x="6485" y="26667"/>
                  </a:cubicBezTo>
                  <a:cubicBezTo>
                    <a:pt x="6734" y="26642"/>
                    <a:pt x="6980" y="26601"/>
                    <a:pt x="7224" y="26546"/>
                  </a:cubicBezTo>
                  <a:cubicBezTo>
                    <a:pt x="7451" y="26493"/>
                    <a:pt x="7673" y="26419"/>
                    <a:pt x="7897" y="26354"/>
                  </a:cubicBezTo>
                  <a:cubicBezTo>
                    <a:pt x="8007" y="26323"/>
                    <a:pt x="8121" y="26301"/>
                    <a:pt x="8230" y="26268"/>
                  </a:cubicBezTo>
                  <a:cubicBezTo>
                    <a:pt x="8337" y="26237"/>
                    <a:pt x="8437" y="26183"/>
                    <a:pt x="8549" y="26173"/>
                  </a:cubicBezTo>
                  <a:cubicBezTo>
                    <a:pt x="8668" y="26162"/>
                    <a:pt x="8784" y="26164"/>
                    <a:pt x="8904" y="26147"/>
                  </a:cubicBezTo>
                  <a:cubicBezTo>
                    <a:pt x="9018" y="26129"/>
                    <a:pt x="9131" y="26109"/>
                    <a:pt x="9244" y="26087"/>
                  </a:cubicBezTo>
                  <a:cubicBezTo>
                    <a:pt x="9711" y="25999"/>
                    <a:pt x="10169" y="25877"/>
                    <a:pt x="10631" y="25772"/>
                  </a:cubicBezTo>
                  <a:cubicBezTo>
                    <a:pt x="10866" y="25718"/>
                    <a:pt x="11089" y="25641"/>
                    <a:pt x="11315" y="25557"/>
                  </a:cubicBezTo>
                  <a:cubicBezTo>
                    <a:pt x="11529" y="25477"/>
                    <a:pt x="11749" y="25413"/>
                    <a:pt x="11972" y="25364"/>
                  </a:cubicBezTo>
                  <a:cubicBezTo>
                    <a:pt x="12422" y="25263"/>
                    <a:pt x="12880" y="25188"/>
                    <a:pt x="13319" y="25042"/>
                  </a:cubicBezTo>
                  <a:cubicBezTo>
                    <a:pt x="13536" y="24970"/>
                    <a:pt x="13748" y="24896"/>
                    <a:pt x="13973" y="24848"/>
                  </a:cubicBezTo>
                  <a:cubicBezTo>
                    <a:pt x="14186" y="24804"/>
                    <a:pt x="14405" y="24784"/>
                    <a:pt x="14616" y="24726"/>
                  </a:cubicBezTo>
                  <a:cubicBezTo>
                    <a:pt x="14832" y="24666"/>
                    <a:pt x="15042" y="24593"/>
                    <a:pt x="15263" y="24547"/>
                  </a:cubicBezTo>
                  <a:cubicBezTo>
                    <a:pt x="15467" y="24504"/>
                    <a:pt x="15676" y="24468"/>
                    <a:pt x="15873" y="24399"/>
                  </a:cubicBezTo>
                  <a:cubicBezTo>
                    <a:pt x="15892" y="24393"/>
                    <a:pt x="15910" y="24385"/>
                    <a:pt x="15928" y="24378"/>
                  </a:cubicBezTo>
                  <a:lnTo>
                    <a:pt x="15928" y="24378"/>
                  </a:lnTo>
                  <a:cubicBezTo>
                    <a:pt x="15860" y="24437"/>
                    <a:pt x="15793" y="24494"/>
                    <a:pt x="15725" y="24550"/>
                  </a:cubicBezTo>
                  <a:cubicBezTo>
                    <a:pt x="15550" y="24690"/>
                    <a:pt x="15374" y="24828"/>
                    <a:pt x="15208" y="24977"/>
                  </a:cubicBezTo>
                  <a:cubicBezTo>
                    <a:pt x="15125" y="25052"/>
                    <a:pt x="15042" y="25128"/>
                    <a:pt x="14960" y="25205"/>
                  </a:cubicBezTo>
                  <a:cubicBezTo>
                    <a:pt x="14470" y="25520"/>
                    <a:pt x="14030" y="25908"/>
                    <a:pt x="13549" y="26237"/>
                  </a:cubicBezTo>
                  <a:cubicBezTo>
                    <a:pt x="13281" y="26422"/>
                    <a:pt x="13003" y="26593"/>
                    <a:pt x="12738" y="26784"/>
                  </a:cubicBezTo>
                  <a:cubicBezTo>
                    <a:pt x="12614" y="26876"/>
                    <a:pt x="12494" y="26973"/>
                    <a:pt x="12380" y="27077"/>
                  </a:cubicBezTo>
                  <a:cubicBezTo>
                    <a:pt x="12266" y="27180"/>
                    <a:pt x="12141" y="27262"/>
                    <a:pt x="12014" y="27345"/>
                  </a:cubicBezTo>
                  <a:cubicBezTo>
                    <a:pt x="11883" y="27432"/>
                    <a:pt x="11760" y="27529"/>
                    <a:pt x="11635" y="27625"/>
                  </a:cubicBezTo>
                  <a:cubicBezTo>
                    <a:pt x="11511" y="27722"/>
                    <a:pt x="11383" y="27813"/>
                    <a:pt x="11274" y="27926"/>
                  </a:cubicBezTo>
                  <a:cubicBezTo>
                    <a:pt x="11174" y="28029"/>
                    <a:pt x="11094" y="28149"/>
                    <a:pt x="10998" y="28258"/>
                  </a:cubicBezTo>
                  <a:cubicBezTo>
                    <a:pt x="10898" y="28375"/>
                    <a:pt x="10773" y="28470"/>
                    <a:pt x="10656" y="28571"/>
                  </a:cubicBezTo>
                  <a:cubicBezTo>
                    <a:pt x="10192" y="28976"/>
                    <a:pt x="9737" y="29436"/>
                    <a:pt x="9435" y="29980"/>
                  </a:cubicBezTo>
                  <a:cubicBezTo>
                    <a:pt x="9281" y="30257"/>
                    <a:pt x="9176" y="30560"/>
                    <a:pt x="9048" y="30850"/>
                  </a:cubicBezTo>
                  <a:cubicBezTo>
                    <a:pt x="8923" y="31136"/>
                    <a:pt x="8775" y="31409"/>
                    <a:pt x="8670" y="31704"/>
                  </a:cubicBezTo>
                  <a:cubicBezTo>
                    <a:pt x="8619" y="31849"/>
                    <a:pt x="8574" y="31994"/>
                    <a:pt x="8510" y="32133"/>
                  </a:cubicBezTo>
                  <a:cubicBezTo>
                    <a:pt x="8447" y="32273"/>
                    <a:pt x="8378" y="32414"/>
                    <a:pt x="8320" y="32558"/>
                  </a:cubicBezTo>
                  <a:cubicBezTo>
                    <a:pt x="8199" y="32861"/>
                    <a:pt x="8130" y="33187"/>
                    <a:pt x="8037" y="33499"/>
                  </a:cubicBezTo>
                  <a:cubicBezTo>
                    <a:pt x="7946" y="33811"/>
                    <a:pt x="7826" y="34112"/>
                    <a:pt x="7735" y="34424"/>
                  </a:cubicBezTo>
                  <a:cubicBezTo>
                    <a:pt x="7643" y="34742"/>
                    <a:pt x="7557" y="35060"/>
                    <a:pt x="7456" y="35375"/>
                  </a:cubicBezTo>
                  <a:cubicBezTo>
                    <a:pt x="7352" y="35694"/>
                    <a:pt x="7243" y="36009"/>
                    <a:pt x="7151" y="36331"/>
                  </a:cubicBezTo>
                  <a:cubicBezTo>
                    <a:pt x="7062" y="36639"/>
                    <a:pt x="7010" y="36955"/>
                    <a:pt x="6923" y="37264"/>
                  </a:cubicBezTo>
                  <a:cubicBezTo>
                    <a:pt x="6836" y="37575"/>
                    <a:pt x="6709" y="37872"/>
                    <a:pt x="6614" y="38181"/>
                  </a:cubicBezTo>
                  <a:cubicBezTo>
                    <a:pt x="6568" y="38333"/>
                    <a:pt x="6525" y="38487"/>
                    <a:pt x="6477" y="38639"/>
                  </a:cubicBezTo>
                  <a:cubicBezTo>
                    <a:pt x="6437" y="38760"/>
                    <a:pt x="6398" y="38884"/>
                    <a:pt x="6302" y="38969"/>
                  </a:cubicBezTo>
                  <a:cubicBezTo>
                    <a:pt x="6251" y="39012"/>
                    <a:pt x="6211" y="39068"/>
                    <a:pt x="6188" y="39131"/>
                  </a:cubicBezTo>
                  <a:cubicBezTo>
                    <a:pt x="6166" y="39194"/>
                    <a:pt x="6168" y="39261"/>
                    <a:pt x="6142" y="39324"/>
                  </a:cubicBezTo>
                  <a:cubicBezTo>
                    <a:pt x="6101" y="39420"/>
                    <a:pt x="6201" y="39510"/>
                    <a:pt x="6292" y="39510"/>
                  </a:cubicBezTo>
                  <a:cubicBezTo>
                    <a:pt x="6327" y="39510"/>
                    <a:pt x="6361" y="39497"/>
                    <a:pt x="6385" y="39467"/>
                  </a:cubicBezTo>
                  <a:cubicBezTo>
                    <a:pt x="6488" y="39336"/>
                    <a:pt x="6660" y="39261"/>
                    <a:pt x="6812" y="39204"/>
                  </a:cubicBezTo>
                  <a:cubicBezTo>
                    <a:pt x="7015" y="39127"/>
                    <a:pt x="7211" y="39049"/>
                    <a:pt x="7407" y="38957"/>
                  </a:cubicBezTo>
                  <a:cubicBezTo>
                    <a:pt x="7622" y="38856"/>
                    <a:pt x="7842" y="38768"/>
                    <a:pt x="8057" y="38666"/>
                  </a:cubicBezTo>
                  <a:cubicBezTo>
                    <a:pt x="8264" y="38568"/>
                    <a:pt x="8466" y="38461"/>
                    <a:pt x="8665" y="38350"/>
                  </a:cubicBezTo>
                  <a:cubicBezTo>
                    <a:pt x="9068" y="38124"/>
                    <a:pt x="9463" y="37886"/>
                    <a:pt x="9832" y="37607"/>
                  </a:cubicBezTo>
                  <a:cubicBezTo>
                    <a:pt x="10020" y="37463"/>
                    <a:pt x="10204" y="37316"/>
                    <a:pt x="10386" y="37165"/>
                  </a:cubicBezTo>
                  <a:cubicBezTo>
                    <a:pt x="10553" y="37026"/>
                    <a:pt x="10713" y="36892"/>
                    <a:pt x="10901" y="36782"/>
                  </a:cubicBezTo>
                  <a:cubicBezTo>
                    <a:pt x="11283" y="36558"/>
                    <a:pt x="11643" y="36275"/>
                    <a:pt x="11920" y="35925"/>
                  </a:cubicBezTo>
                  <a:cubicBezTo>
                    <a:pt x="11988" y="35842"/>
                    <a:pt x="12048" y="35755"/>
                    <a:pt x="12102" y="35664"/>
                  </a:cubicBezTo>
                  <a:cubicBezTo>
                    <a:pt x="12157" y="35567"/>
                    <a:pt x="12196" y="35463"/>
                    <a:pt x="12246" y="35362"/>
                  </a:cubicBezTo>
                  <a:cubicBezTo>
                    <a:pt x="12297" y="35263"/>
                    <a:pt x="12338" y="35169"/>
                    <a:pt x="12350" y="35056"/>
                  </a:cubicBezTo>
                  <a:cubicBezTo>
                    <a:pt x="12362" y="34946"/>
                    <a:pt x="12357" y="34840"/>
                    <a:pt x="12377" y="34731"/>
                  </a:cubicBezTo>
                  <a:cubicBezTo>
                    <a:pt x="12465" y="34251"/>
                    <a:pt x="12542" y="33771"/>
                    <a:pt x="12615" y="33290"/>
                  </a:cubicBezTo>
                  <a:cubicBezTo>
                    <a:pt x="12653" y="33046"/>
                    <a:pt x="12711" y="32807"/>
                    <a:pt x="12767" y="32567"/>
                  </a:cubicBezTo>
                  <a:cubicBezTo>
                    <a:pt x="12820" y="32345"/>
                    <a:pt x="12873" y="32129"/>
                    <a:pt x="12872" y="31899"/>
                  </a:cubicBezTo>
                  <a:cubicBezTo>
                    <a:pt x="12871" y="31789"/>
                    <a:pt x="12900" y="31695"/>
                    <a:pt x="12925" y="31589"/>
                  </a:cubicBezTo>
                  <a:cubicBezTo>
                    <a:pt x="12955" y="31467"/>
                    <a:pt x="12961" y="31339"/>
                    <a:pt x="12970" y="31213"/>
                  </a:cubicBezTo>
                  <a:cubicBezTo>
                    <a:pt x="12988" y="30979"/>
                    <a:pt x="13013" y="30756"/>
                    <a:pt x="13069" y="30529"/>
                  </a:cubicBezTo>
                  <a:cubicBezTo>
                    <a:pt x="13127" y="30293"/>
                    <a:pt x="13157" y="30051"/>
                    <a:pt x="13189" y="29811"/>
                  </a:cubicBezTo>
                  <a:cubicBezTo>
                    <a:pt x="13204" y="29704"/>
                    <a:pt x="13186" y="29593"/>
                    <a:pt x="13206" y="29487"/>
                  </a:cubicBezTo>
                  <a:cubicBezTo>
                    <a:pt x="13224" y="29388"/>
                    <a:pt x="13276" y="29300"/>
                    <a:pt x="13283" y="29196"/>
                  </a:cubicBezTo>
                  <a:cubicBezTo>
                    <a:pt x="13289" y="29103"/>
                    <a:pt x="13262" y="29011"/>
                    <a:pt x="13281" y="28919"/>
                  </a:cubicBezTo>
                  <a:cubicBezTo>
                    <a:pt x="13296" y="28843"/>
                    <a:pt x="13316" y="28768"/>
                    <a:pt x="13334" y="28693"/>
                  </a:cubicBezTo>
                  <a:cubicBezTo>
                    <a:pt x="13447" y="28407"/>
                    <a:pt x="13559" y="28120"/>
                    <a:pt x="13666" y="27832"/>
                  </a:cubicBezTo>
                  <a:cubicBezTo>
                    <a:pt x="13746" y="27616"/>
                    <a:pt x="13811" y="27417"/>
                    <a:pt x="13943" y="27225"/>
                  </a:cubicBezTo>
                  <a:cubicBezTo>
                    <a:pt x="14063" y="27050"/>
                    <a:pt x="14175" y="26885"/>
                    <a:pt x="14258" y="26689"/>
                  </a:cubicBezTo>
                  <a:cubicBezTo>
                    <a:pt x="14422" y="26307"/>
                    <a:pt x="14803" y="26035"/>
                    <a:pt x="15057" y="25712"/>
                  </a:cubicBezTo>
                  <a:cubicBezTo>
                    <a:pt x="15342" y="25350"/>
                    <a:pt x="15709" y="25017"/>
                    <a:pt x="16062" y="24722"/>
                  </a:cubicBezTo>
                  <a:cubicBezTo>
                    <a:pt x="16129" y="24665"/>
                    <a:pt x="16195" y="24605"/>
                    <a:pt x="16259" y="24545"/>
                  </a:cubicBezTo>
                  <a:cubicBezTo>
                    <a:pt x="16302" y="24509"/>
                    <a:pt x="16344" y="24473"/>
                    <a:pt x="16387" y="24438"/>
                  </a:cubicBezTo>
                  <a:cubicBezTo>
                    <a:pt x="16527" y="24323"/>
                    <a:pt x="16697" y="24248"/>
                    <a:pt x="16842" y="24142"/>
                  </a:cubicBezTo>
                  <a:cubicBezTo>
                    <a:pt x="16941" y="24070"/>
                    <a:pt x="17056" y="23963"/>
                    <a:pt x="17060" y="23840"/>
                  </a:cubicBezTo>
                  <a:cubicBezTo>
                    <a:pt x="17074" y="23834"/>
                    <a:pt x="17088" y="23828"/>
                    <a:pt x="17102" y="23821"/>
                  </a:cubicBezTo>
                  <a:cubicBezTo>
                    <a:pt x="17207" y="23772"/>
                    <a:pt x="17205" y="23637"/>
                    <a:pt x="17140" y="23560"/>
                  </a:cubicBezTo>
                  <a:cubicBezTo>
                    <a:pt x="17416" y="23222"/>
                    <a:pt x="17690" y="22883"/>
                    <a:pt x="17985" y="22561"/>
                  </a:cubicBezTo>
                  <a:cubicBezTo>
                    <a:pt x="18135" y="22397"/>
                    <a:pt x="18291" y="22235"/>
                    <a:pt x="18458" y="22088"/>
                  </a:cubicBezTo>
                  <a:cubicBezTo>
                    <a:pt x="18643" y="21926"/>
                    <a:pt x="18858" y="21804"/>
                    <a:pt x="19053" y="21656"/>
                  </a:cubicBezTo>
                  <a:cubicBezTo>
                    <a:pt x="19407" y="21386"/>
                    <a:pt x="19758" y="21101"/>
                    <a:pt x="20067" y="20781"/>
                  </a:cubicBezTo>
                  <a:cubicBezTo>
                    <a:pt x="20415" y="20419"/>
                    <a:pt x="20782" y="20133"/>
                    <a:pt x="21194" y="19848"/>
                  </a:cubicBezTo>
                  <a:cubicBezTo>
                    <a:pt x="21564" y="19592"/>
                    <a:pt x="21914" y="19314"/>
                    <a:pt x="22271" y="19048"/>
                  </a:cubicBezTo>
                  <a:cubicBezTo>
                    <a:pt x="22376" y="19039"/>
                    <a:pt x="22479" y="19010"/>
                    <a:pt x="22549" y="18936"/>
                  </a:cubicBezTo>
                  <a:cubicBezTo>
                    <a:pt x="22585" y="18898"/>
                    <a:pt x="22610" y="18848"/>
                    <a:pt x="22618" y="18796"/>
                  </a:cubicBezTo>
                  <a:cubicBezTo>
                    <a:pt x="22955" y="18559"/>
                    <a:pt x="23305" y="18341"/>
                    <a:pt x="23690" y="18169"/>
                  </a:cubicBezTo>
                  <a:cubicBezTo>
                    <a:pt x="24588" y="17768"/>
                    <a:pt x="25556" y="17507"/>
                    <a:pt x="26490" y="17197"/>
                  </a:cubicBezTo>
                  <a:lnTo>
                    <a:pt x="26490" y="17197"/>
                  </a:lnTo>
                  <a:cubicBezTo>
                    <a:pt x="26280" y="17327"/>
                    <a:pt x="26079" y="17468"/>
                    <a:pt x="25880" y="17615"/>
                  </a:cubicBezTo>
                  <a:cubicBezTo>
                    <a:pt x="25482" y="17909"/>
                    <a:pt x="25075" y="18198"/>
                    <a:pt x="24691" y="18510"/>
                  </a:cubicBezTo>
                  <a:cubicBezTo>
                    <a:pt x="24500" y="18664"/>
                    <a:pt x="24292" y="18776"/>
                    <a:pt x="24089" y="18909"/>
                  </a:cubicBezTo>
                  <a:cubicBezTo>
                    <a:pt x="23878" y="19046"/>
                    <a:pt x="23683" y="19205"/>
                    <a:pt x="23504" y="19383"/>
                  </a:cubicBezTo>
                  <a:cubicBezTo>
                    <a:pt x="23139" y="19751"/>
                    <a:pt x="22796" y="20143"/>
                    <a:pt x="22383" y="20460"/>
                  </a:cubicBezTo>
                  <a:cubicBezTo>
                    <a:pt x="22182" y="20615"/>
                    <a:pt x="22023" y="20805"/>
                    <a:pt x="21840" y="20979"/>
                  </a:cubicBezTo>
                  <a:cubicBezTo>
                    <a:pt x="21677" y="21135"/>
                    <a:pt x="21510" y="21268"/>
                    <a:pt x="21373" y="21448"/>
                  </a:cubicBezTo>
                  <a:cubicBezTo>
                    <a:pt x="21096" y="21808"/>
                    <a:pt x="20918" y="22227"/>
                    <a:pt x="20744" y="22642"/>
                  </a:cubicBezTo>
                  <a:cubicBezTo>
                    <a:pt x="20644" y="22883"/>
                    <a:pt x="20543" y="23124"/>
                    <a:pt x="20453" y="23369"/>
                  </a:cubicBezTo>
                  <a:cubicBezTo>
                    <a:pt x="20363" y="23614"/>
                    <a:pt x="20247" y="23867"/>
                    <a:pt x="20184" y="24121"/>
                  </a:cubicBezTo>
                  <a:cubicBezTo>
                    <a:pt x="20123" y="24370"/>
                    <a:pt x="20106" y="24628"/>
                    <a:pt x="20053" y="24879"/>
                  </a:cubicBezTo>
                  <a:cubicBezTo>
                    <a:pt x="19997" y="25142"/>
                    <a:pt x="19988" y="25408"/>
                    <a:pt x="19942" y="25672"/>
                  </a:cubicBezTo>
                  <a:cubicBezTo>
                    <a:pt x="19897" y="25928"/>
                    <a:pt x="19797" y="26156"/>
                    <a:pt x="19722" y="26403"/>
                  </a:cubicBezTo>
                  <a:cubicBezTo>
                    <a:pt x="19645" y="26658"/>
                    <a:pt x="19599" y="26923"/>
                    <a:pt x="19550" y="27185"/>
                  </a:cubicBezTo>
                  <a:cubicBezTo>
                    <a:pt x="19501" y="27446"/>
                    <a:pt x="19457" y="27714"/>
                    <a:pt x="19453" y="27982"/>
                  </a:cubicBezTo>
                  <a:cubicBezTo>
                    <a:pt x="19450" y="28263"/>
                    <a:pt x="19456" y="28544"/>
                    <a:pt x="19454" y="28825"/>
                  </a:cubicBezTo>
                  <a:cubicBezTo>
                    <a:pt x="19454" y="29085"/>
                    <a:pt x="19464" y="29348"/>
                    <a:pt x="19452" y="29608"/>
                  </a:cubicBezTo>
                  <a:cubicBezTo>
                    <a:pt x="19446" y="29748"/>
                    <a:pt x="19423" y="29887"/>
                    <a:pt x="19435" y="30028"/>
                  </a:cubicBezTo>
                  <a:cubicBezTo>
                    <a:pt x="19446" y="30178"/>
                    <a:pt x="19489" y="30336"/>
                    <a:pt x="19634" y="30409"/>
                  </a:cubicBezTo>
                  <a:cubicBezTo>
                    <a:pt x="19681" y="30434"/>
                    <a:pt x="19730" y="30444"/>
                    <a:pt x="19779" y="30444"/>
                  </a:cubicBezTo>
                  <a:cubicBezTo>
                    <a:pt x="19910" y="30444"/>
                    <a:pt x="20042" y="30371"/>
                    <a:pt x="20142" y="30293"/>
                  </a:cubicBezTo>
                  <a:cubicBezTo>
                    <a:pt x="20298" y="30170"/>
                    <a:pt x="20420" y="30011"/>
                    <a:pt x="20570" y="29881"/>
                  </a:cubicBezTo>
                  <a:cubicBezTo>
                    <a:pt x="20765" y="29715"/>
                    <a:pt x="20974" y="29571"/>
                    <a:pt x="21183" y="29424"/>
                  </a:cubicBezTo>
                  <a:cubicBezTo>
                    <a:pt x="21394" y="29278"/>
                    <a:pt x="21584" y="29109"/>
                    <a:pt x="21773" y="28939"/>
                  </a:cubicBezTo>
                  <a:cubicBezTo>
                    <a:pt x="21959" y="28772"/>
                    <a:pt x="22158" y="28629"/>
                    <a:pt x="22355" y="28475"/>
                  </a:cubicBezTo>
                  <a:cubicBezTo>
                    <a:pt x="22567" y="28310"/>
                    <a:pt x="22748" y="28108"/>
                    <a:pt x="22936" y="27919"/>
                  </a:cubicBezTo>
                  <a:cubicBezTo>
                    <a:pt x="23124" y="27730"/>
                    <a:pt x="23308" y="27532"/>
                    <a:pt x="23501" y="27344"/>
                  </a:cubicBezTo>
                  <a:cubicBezTo>
                    <a:pt x="23654" y="27197"/>
                    <a:pt x="23816" y="27056"/>
                    <a:pt x="23938" y="26881"/>
                  </a:cubicBezTo>
                  <a:cubicBezTo>
                    <a:pt x="24083" y="26673"/>
                    <a:pt x="24159" y="26403"/>
                    <a:pt x="24241" y="26166"/>
                  </a:cubicBezTo>
                  <a:cubicBezTo>
                    <a:pt x="24328" y="25915"/>
                    <a:pt x="24386" y="25659"/>
                    <a:pt x="24462" y="25406"/>
                  </a:cubicBezTo>
                  <a:cubicBezTo>
                    <a:pt x="24536" y="25156"/>
                    <a:pt x="24638" y="24916"/>
                    <a:pt x="24721" y="24670"/>
                  </a:cubicBezTo>
                  <a:cubicBezTo>
                    <a:pt x="24803" y="24424"/>
                    <a:pt x="24891" y="24174"/>
                    <a:pt x="24972" y="23925"/>
                  </a:cubicBezTo>
                  <a:cubicBezTo>
                    <a:pt x="25054" y="23673"/>
                    <a:pt x="25087" y="23424"/>
                    <a:pt x="25098" y="23160"/>
                  </a:cubicBezTo>
                  <a:cubicBezTo>
                    <a:pt x="25122" y="22646"/>
                    <a:pt x="25250" y="22107"/>
                    <a:pt x="25517" y="21664"/>
                  </a:cubicBezTo>
                  <a:cubicBezTo>
                    <a:pt x="25650" y="21442"/>
                    <a:pt x="25781" y="21224"/>
                    <a:pt x="25888" y="20987"/>
                  </a:cubicBezTo>
                  <a:cubicBezTo>
                    <a:pt x="25941" y="20869"/>
                    <a:pt x="25991" y="20748"/>
                    <a:pt x="26032" y="20625"/>
                  </a:cubicBezTo>
                  <a:cubicBezTo>
                    <a:pt x="26075" y="20497"/>
                    <a:pt x="26099" y="20363"/>
                    <a:pt x="26143" y="20234"/>
                  </a:cubicBezTo>
                  <a:cubicBezTo>
                    <a:pt x="26227" y="19986"/>
                    <a:pt x="26370" y="19766"/>
                    <a:pt x="26473" y="19526"/>
                  </a:cubicBezTo>
                  <a:cubicBezTo>
                    <a:pt x="26566" y="19305"/>
                    <a:pt x="26649" y="19093"/>
                    <a:pt x="26798" y="18901"/>
                  </a:cubicBezTo>
                  <a:cubicBezTo>
                    <a:pt x="26942" y="18714"/>
                    <a:pt x="27023" y="18494"/>
                    <a:pt x="27161" y="18304"/>
                  </a:cubicBezTo>
                  <a:cubicBezTo>
                    <a:pt x="27314" y="18091"/>
                    <a:pt x="27480" y="17879"/>
                    <a:pt x="27667" y="17695"/>
                  </a:cubicBezTo>
                  <a:cubicBezTo>
                    <a:pt x="27834" y="17530"/>
                    <a:pt x="28024" y="17388"/>
                    <a:pt x="28183" y="17215"/>
                  </a:cubicBezTo>
                  <a:cubicBezTo>
                    <a:pt x="28351" y="17035"/>
                    <a:pt x="28500" y="16882"/>
                    <a:pt x="28727" y="16774"/>
                  </a:cubicBezTo>
                  <a:cubicBezTo>
                    <a:pt x="28943" y="16670"/>
                    <a:pt x="29177" y="16615"/>
                    <a:pt x="29380" y="16482"/>
                  </a:cubicBezTo>
                  <a:cubicBezTo>
                    <a:pt x="29472" y="16423"/>
                    <a:pt x="29553" y="16347"/>
                    <a:pt x="29642" y="16283"/>
                  </a:cubicBezTo>
                  <a:cubicBezTo>
                    <a:pt x="29716" y="16231"/>
                    <a:pt x="29798" y="16193"/>
                    <a:pt x="29876" y="16148"/>
                  </a:cubicBezTo>
                  <a:cubicBezTo>
                    <a:pt x="29889" y="16141"/>
                    <a:pt x="29901" y="16133"/>
                    <a:pt x="29915" y="16125"/>
                  </a:cubicBezTo>
                  <a:cubicBezTo>
                    <a:pt x="30011" y="16088"/>
                    <a:pt x="30107" y="16051"/>
                    <a:pt x="30203" y="16013"/>
                  </a:cubicBezTo>
                  <a:cubicBezTo>
                    <a:pt x="30281" y="16013"/>
                    <a:pt x="30358" y="16013"/>
                    <a:pt x="30436" y="16018"/>
                  </a:cubicBezTo>
                  <a:cubicBezTo>
                    <a:pt x="30439" y="16018"/>
                    <a:pt x="30442" y="16019"/>
                    <a:pt x="30445" y="16019"/>
                  </a:cubicBezTo>
                  <a:cubicBezTo>
                    <a:pt x="30525" y="16019"/>
                    <a:pt x="30576" y="15938"/>
                    <a:pt x="30573" y="15865"/>
                  </a:cubicBezTo>
                  <a:cubicBezTo>
                    <a:pt x="30709" y="15811"/>
                    <a:pt x="30846" y="15757"/>
                    <a:pt x="30984" y="15708"/>
                  </a:cubicBezTo>
                  <a:cubicBezTo>
                    <a:pt x="31504" y="15519"/>
                    <a:pt x="32031" y="15350"/>
                    <a:pt x="32557" y="15177"/>
                  </a:cubicBezTo>
                  <a:cubicBezTo>
                    <a:pt x="33059" y="15011"/>
                    <a:pt x="33562" y="14845"/>
                    <a:pt x="34059" y="14668"/>
                  </a:cubicBezTo>
                  <a:cubicBezTo>
                    <a:pt x="34538" y="14497"/>
                    <a:pt x="35031" y="14371"/>
                    <a:pt x="35493" y="14156"/>
                  </a:cubicBezTo>
                  <a:cubicBezTo>
                    <a:pt x="36006" y="13918"/>
                    <a:pt x="36550" y="13780"/>
                    <a:pt x="37099" y="13650"/>
                  </a:cubicBezTo>
                  <a:lnTo>
                    <a:pt x="37099" y="13650"/>
                  </a:lnTo>
                  <a:cubicBezTo>
                    <a:pt x="36944" y="13721"/>
                    <a:pt x="36791" y="13794"/>
                    <a:pt x="36634" y="13860"/>
                  </a:cubicBezTo>
                  <a:cubicBezTo>
                    <a:pt x="36441" y="13940"/>
                    <a:pt x="36246" y="14017"/>
                    <a:pt x="36053" y="14099"/>
                  </a:cubicBezTo>
                  <a:cubicBezTo>
                    <a:pt x="35867" y="14176"/>
                    <a:pt x="35684" y="14264"/>
                    <a:pt x="35507" y="14362"/>
                  </a:cubicBezTo>
                  <a:cubicBezTo>
                    <a:pt x="35338" y="14457"/>
                    <a:pt x="35177" y="14569"/>
                    <a:pt x="35014" y="14676"/>
                  </a:cubicBezTo>
                  <a:cubicBezTo>
                    <a:pt x="34851" y="14783"/>
                    <a:pt x="34688" y="14894"/>
                    <a:pt x="34544" y="15027"/>
                  </a:cubicBezTo>
                  <a:cubicBezTo>
                    <a:pt x="34392" y="15167"/>
                    <a:pt x="34276" y="15336"/>
                    <a:pt x="34161" y="15508"/>
                  </a:cubicBezTo>
                  <a:cubicBezTo>
                    <a:pt x="33908" y="15885"/>
                    <a:pt x="33668" y="16272"/>
                    <a:pt x="33443" y="16667"/>
                  </a:cubicBezTo>
                  <a:cubicBezTo>
                    <a:pt x="33332" y="16858"/>
                    <a:pt x="33231" y="17056"/>
                    <a:pt x="33141" y="17258"/>
                  </a:cubicBezTo>
                  <a:cubicBezTo>
                    <a:pt x="33054" y="17456"/>
                    <a:pt x="32989" y="17658"/>
                    <a:pt x="32921" y="17862"/>
                  </a:cubicBezTo>
                  <a:cubicBezTo>
                    <a:pt x="32777" y="18295"/>
                    <a:pt x="32583" y="18710"/>
                    <a:pt x="32439" y="19144"/>
                  </a:cubicBezTo>
                  <a:cubicBezTo>
                    <a:pt x="32303" y="19557"/>
                    <a:pt x="32111" y="19949"/>
                    <a:pt x="31988" y="20365"/>
                  </a:cubicBezTo>
                  <a:cubicBezTo>
                    <a:pt x="31927" y="20566"/>
                    <a:pt x="31815" y="20737"/>
                    <a:pt x="31739" y="20930"/>
                  </a:cubicBezTo>
                  <a:cubicBezTo>
                    <a:pt x="31661" y="21138"/>
                    <a:pt x="31597" y="21351"/>
                    <a:pt x="31550" y="21568"/>
                  </a:cubicBezTo>
                  <a:cubicBezTo>
                    <a:pt x="31457" y="21975"/>
                    <a:pt x="31311" y="22360"/>
                    <a:pt x="31132" y="22736"/>
                  </a:cubicBezTo>
                  <a:cubicBezTo>
                    <a:pt x="30956" y="23107"/>
                    <a:pt x="30756" y="23467"/>
                    <a:pt x="30591" y="23843"/>
                  </a:cubicBezTo>
                  <a:cubicBezTo>
                    <a:pt x="30505" y="24036"/>
                    <a:pt x="30482" y="24254"/>
                    <a:pt x="30382" y="24441"/>
                  </a:cubicBezTo>
                  <a:cubicBezTo>
                    <a:pt x="30337" y="24527"/>
                    <a:pt x="30288" y="24612"/>
                    <a:pt x="30255" y="24703"/>
                  </a:cubicBezTo>
                  <a:cubicBezTo>
                    <a:pt x="30218" y="24808"/>
                    <a:pt x="30217" y="24920"/>
                    <a:pt x="30188" y="25025"/>
                  </a:cubicBezTo>
                  <a:cubicBezTo>
                    <a:pt x="30130" y="25234"/>
                    <a:pt x="30030" y="25437"/>
                    <a:pt x="29957" y="25642"/>
                  </a:cubicBezTo>
                  <a:cubicBezTo>
                    <a:pt x="29878" y="25855"/>
                    <a:pt x="29808" y="26073"/>
                    <a:pt x="29732" y="26288"/>
                  </a:cubicBezTo>
                  <a:cubicBezTo>
                    <a:pt x="29661" y="26485"/>
                    <a:pt x="29567" y="26671"/>
                    <a:pt x="29503" y="26870"/>
                  </a:cubicBezTo>
                  <a:cubicBezTo>
                    <a:pt x="29436" y="27079"/>
                    <a:pt x="29424" y="27291"/>
                    <a:pt x="29427" y="27510"/>
                  </a:cubicBezTo>
                  <a:cubicBezTo>
                    <a:pt x="29428" y="27621"/>
                    <a:pt x="29430" y="27733"/>
                    <a:pt x="29432" y="27845"/>
                  </a:cubicBezTo>
                  <a:cubicBezTo>
                    <a:pt x="29434" y="27931"/>
                    <a:pt x="29451" y="28019"/>
                    <a:pt x="29445" y="28106"/>
                  </a:cubicBezTo>
                  <a:cubicBezTo>
                    <a:pt x="29439" y="28185"/>
                    <a:pt x="29390" y="28250"/>
                    <a:pt x="29353" y="28317"/>
                  </a:cubicBezTo>
                  <a:cubicBezTo>
                    <a:pt x="29309" y="28402"/>
                    <a:pt x="29270" y="28489"/>
                    <a:pt x="29235" y="28579"/>
                  </a:cubicBezTo>
                  <a:cubicBezTo>
                    <a:pt x="29203" y="28653"/>
                    <a:pt x="29177" y="28732"/>
                    <a:pt x="29160" y="28811"/>
                  </a:cubicBezTo>
                  <a:cubicBezTo>
                    <a:pt x="29152" y="28852"/>
                    <a:pt x="29139" y="28907"/>
                    <a:pt x="29145" y="28950"/>
                  </a:cubicBezTo>
                  <a:cubicBezTo>
                    <a:pt x="29146" y="28956"/>
                    <a:pt x="29148" y="28962"/>
                    <a:pt x="29150" y="28967"/>
                  </a:cubicBezTo>
                  <a:cubicBezTo>
                    <a:pt x="29142" y="28983"/>
                    <a:pt x="29135" y="29001"/>
                    <a:pt x="29131" y="29019"/>
                  </a:cubicBezTo>
                  <a:cubicBezTo>
                    <a:pt x="29109" y="29206"/>
                    <a:pt x="29298" y="29262"/>
                    <a:pt x="29441" y="29290"/>
                  </a:cubicBezTo>
                  <a:cubicBezTo>
                    <a:pt x="29569" y="29317"/>
                    <a:pt x="29697" y="29333"/>
                    <a:pt x="29827" y="29333"/>
                  </a:cubicBezTo>
                  <a:cubicBezTo>
                    <a:pt x="29875" y="29333"/>
                    <a:pt x="29923" y="29330"/>
                    <a:pt x="29972" y="29326"/>
                  </a:cubicBezTo>
                  <a:cubicBezTo>
                    <a:pt x="30192" y="29305"/>
                    <a:pt x="30407" y="29252"/>
                    <a:pt x="30621" y="29202"/>
                  </a:cubicBezTo>
                  <a:cubicBezTo>
                    <a:pt x="31046" y="29104"/>
                    <a:pt x="31492" y="29109"/>
                    <a:pt x="31901" y="28954"/>
                  </a:cubicBezTo>
                  <a:cubicBezTo>
                    <a:pt x="32096" y="28879"/>
                    <a:pt x="32297" y="28847"/>
                    <a:pt x="32494" y="28781"/>
                  </a:cubicBezTo>
                  <a:cubicBezTo>
                    <a:pt x="32678" y="28719"/>
                    <a:pt x="32854" y="28635"/>
                    <a:pt x="33030" y="28555"/>
                  </a:cubicBezTo>
                  <a:cubicBezTo>
                    <a:pt x="33216" y="28470"/>
                    <a:pt x="33405" y="28413"/>
                    <a:pt x="33595" y="28340"/>
                  </a:cubicBezTo>
                  <a:cubicBezTo>
                    <a:pt x="33794" y="28263"/>
                    <a:pt x="33983" y="28168"/>
                    <a:pt x="34187" y="28101"/>
                  </a:cubicBezTo>
                  <a:cubicBezTo>
                    <a:pt x="34551" y="27980"/>
                    <a:pt x="34921" y="27801"/>
                    <a:pt x="35195" y="27531"/>
                  </a:cubicBezTo>
                  <a:cubicBezTo>
                    <a:pt x="35487" y="27243"/>
                    <a:pt x="35687" y="26894"/>
                    <a:pt x="35825" y="26509"/>
                  </a:cubicBezTo>
                  <a:cubicBezTo>
                    <a:pt x="35898" y="26307"/>
                    <a:pt x="35943" y="26101"/>
                    <a:pt x="36001" y="25894"/>
                  </a:cubicBezTo>
                  <a:cubicBezTo>
                    <a:pt x="36054" y="25702"/>
                    <a:pt x="36170" y="25538"/>
                    <a:pt x="36241" y="25353"/>
                  </a:cubicBezTo>
                  <a:cubicBezTo>
                    <a:pt x="36319" y="25151"/>
                    <a:pt x="36356" y="24934"/>
                    <a:pt x="36423" y="24728"/>
                  </a:cubicBezTo>
                  <a:cubicBezTo>
                    <a:pt x="36492" y="24517"/>
                    <a:pt x="36555" y="24306"/>
                    <a:pt x="36609" y="24091"/>
                  </a:cubicBezTo>
                  <a:cubicBezTo>
                    <a:pt x="36720" y="23637"/>
                    <a:pt x="36847" y="23185"/>
                    <a:pt x="36877" y="22718"/>
                  </a:cubicBezTo>
                  <a:cubicBezTo>
                    <a:pt x="36891" y="22501"/>
                    <a:pt x="36891" y="22284"/>
                    <a:pt x="36892" y="22067"/>
                  </a:cubicBezTo>
                  <a:cubicBezTo>
                    <a:pt x="36892" y="21958"/>
                    <a:pt x="36886" y="21847"/>
                    <a:pt x="36903" y="21739"/>
                  </a:cubicBezTo>
                  <a:cubicBezTo>
                    <a:pt x="36920" y="21633"/>
                    <a:pt x="36947" y="21524"/>
                    <a:pt x="36959" y="21414"/>
                  </a:cubicBezTo>
                  <a:cubicBezTo>
                    <a:pt x="36983" y="21182"/>
                    <a:pt x="36966" y="20942"/>
                    <a:pt x="36962" y="20709"/>
                  </a:cubicBezTo>
                  <a:cubicBezTo>
                    <a:pt x="36958" y="20480"/>
                    <a:pt x="36939" y="20250"/>
                    <a:pt x="36907" y="20023"/>
                  </a:cubicBezTo>
                  <a:cubicBezTo>
                    <a:pt x="36877" y="19794"/>
                    <a:pt x="36834" y="19565"/>
                    <a:pt x="36803" y="19336"/>
                  </a:cubicBezTo>
                  <a:cubicBezTo>
                    <a:pt x="36772" y="19111"/>
                    <a:pt x="36767" y="18885"/>
                    <a:pt x="36767" y="18660"/>
                  </a:cubicBezTo>
                  <a:cubicBezTo>
                    <a:pt x="36766" y="18435"/>
                    <a:pt x="36774" y="18209"/>
                    <a:pt x="36765" y="17985"/>
                  </a:cubicBezTo>
                  <a:cubicBezTo>
                    <a:pt x="36756" y="17764"/>
                    <a:pt x="36722" y="17549"/>
                    <a:pt x="36688" y="17332"/>
                  </a:cubicBezTo>
                  <a:cubicBezTo>
                    <a:pt x="36657" y="17126"/>
                    <a:pt x="36645" y="16920"/>
                    <a:pt x="36634" y="16712"/>
                  </a:cubicBezTo>
                  <a:cubicBezTo>
                    <a:pt x="36621" y="16481"/>
                    <a:pt x="36586" y="16252"/>
                    <a:pt x="36575" y="16021"/>
                  </a:cubicBezTo>
                  <a:cubicBezTo>
                    <a:pt x="36566" y="15819"/>
                    <a:pt x="36585" y="15640"/>
                    <a:pt x="36669" y="15453"/>
                  </a:cubicBezTo>
                  <a:cubicBezTo>
                    <a:pt x="36711" y="15360"/>
                    <a:pt x="36754" y="15270"/>
                    <a:pt x="36785" y="15172"/>
                  </a:cubicBezTo>
                  <a:cubicBezTo>
                    <a:pt x="36808" y="15093"/>
                    <a:pt x="36823" y="15005"/>
                    <a:pt x="36869" y="14934"/>
                  </a:cubicBezTo>
                  <a:cubicBezTo>
                    <a:pt x="36910" y="14869"/>
                    <a:pt x="36980" y="14822"/>
                    <a:pt x="37026" y="14760"/>
                  </a:cubicBezTo>
                  <a:cubicBezTo>
                    <a:pt x="37090" y="14676"/>
                    <a:pt x="37119" y="14578"/>
                    <a:pt x="37157" y="14482"/>
                  </a:cubicBezTo>
                  <a:cubicBezTo>
                    <a:pt x="37183" y="14417"/>
                    <a:pt x="37215" y="14372"/>
                    <a:pt x="37277" y="14340"/>
                  </a:cubicBezTo>
                  <a:cubicBezTo>
                    <a:pt x="37373" y="14288"/>
                    <a:pt x="37449" y="14221"/>
                    <a:pt x="37523" y="14143"/>
                  </a:cubicBezTo>
                  <a:cubicBezTo>
                    <a:pt x="37557" y="14108"/>
                    <a:pt x="37592" y="14064"/>
                    <a:pt x="37631" y="14037"/>
                  </a:cubicBezTo>
                  <a:cubicBezTo>
                    <a:pt x="37660" y="14019"/>
                    <a:pt x="37694" y="14009"/>
                    <a:pt x="37724" y="13993"/>
                  </a:cubicBezTo>
                  <a:cubicBezTo>
                    <a:pt x="37806" y="13945"/>
                    <a:pt x="37852" y="13870"/>
                    <a:pt x="37911" y="13799"/>
                  </a:cubicBezTo>
                  <a:cubicBezTo>
                    <a:pt x="38017" y="13670"/>
                    <a:pt x="38190" y="13673"/>
                    <a:pt x="38330" y="13579"/>
                  </a:cubicBezTo>
                  <a:cubicBezTo>
                    <a:pt x="38490" y="13472"/>
                    <a:pt x="38640" y="13377"/>
                    <a:pt x="38818" y="13299"/>
                  </a:cubicBezTo>
                  <a:cubicBezTo>
                    <a:pt x="38907" y="13259"/>
                    <a:pt x="38998" y="13224"/>
                    <a:pt x="39082" y="13173"/>
                  </a:cubicBezTo>
                  <a:cubicBezTo>
                    <a:pt x="39119" y="13150"/>
                    <a:pt x="39157" y="13120"/>
                    <a:pt x="39198" y="13103"/>
                  </a:cubicBezTo>
                  <a:cubicBezTo>
                    <a:pt x="39236" y="13088"/>
                    <a:pt x="39278" y="13082"/>
                    <a:pt x="39316" y="13072"/>
                  </a:cubicBezTo>
                  <a:cubicBezTo>
                    <a:pt x="39514" y="13019"/>
                    <a:pt x="39691" y="12906"/>
                    <a:pt x="39867" y="12806"/>
                  </a:cubicBezTo>
                  <a:cubicBezTo>
                    <a:pt x="39883" y="12797"/>
                    <a:pt x="39899" y="12789"/>
                    <a:pt x="39915" y="12780"/>
                  </a:cubicBezTo>
                  <a:cubicBezTo>
                    <a:pt x="40334" y="12640"/>
                    <a:pt x="40759" y="12530"/>
                    <a:pt x="41187" y="12414"/>
                  </a:cubicBezTo>
                  <a:cubicBezTo>
                    <a:pt x="41668" y="12282"/>
                    <a:pt x="42121" y="12065"/>
                    <a:pt x="42602" y="11937"/>
                  </a:cubicBezTo>
                  <a:cubicBezTo>
                    <a:pt x="42820" y="11878"/>
                    <a:pt x="43046" y="11853"/>
                    <a:pt x="43268" y="11817"/>
                  </a:cubicBezTo>
                  <a:cubicBezTo>
                    <a:pt x="43537" y="11774"/>
                    <a:pt x="43809" y="11698"/>
                    <a:pt x="44083" y="11694"/>
                  </a:cubicBezTo>
                  <a:cubicBezTo>
                    <a:pt x="44331" y="11690"/>
                    <a:pt x="44573" y="11641"/>
                    <a:pt x="44819" y="11608"/>
                  </a:cubicBezTo>
                  <a:cubicBezTo>
                    <a:pt x="45068" y="11575"/>
                    <a:pt x="45307" y="11568"/>
                    <a:pt x="45556" y="11568"/>
                  </a:cubicBezTo>
                  <a:cubicBezTo>
                    <a:pt x="45574" y="11568"/>
                    <a:pt x="45591" y="11568"/>
                    <a:pt x="45609" y="11568"/>
                  </a:cubicBezTo>
                  <a:cubicBezTo>
                    <a:pt x="45644" y="11568"/>
                    <a:pt x="45679" y="11568"/>
                    <a:pt x="45715" y="11568"/>
                  </a:cubicBezTo>
                  <a:cubicBezTo>
                    <a:pt x="45889" y="11568"/>
                    <a:pt x="46065" y="11566"/>
                    <a:pt x="46240" y="11566"/>
                  </a:cubicBezTo>
                  <a:cubicBezTo>
                    <a:pt x="46554" y="11566"/>
                    <a:pt x="46868" y="11573"/>
                    <a:pt x="47179" y="11612"/>
                  </a:cubicBezTo>
                  <a:cubicBezTo>
                    <a:pt x="47683" y="11674"/>
                    <a:pt x="48189" y="11700"/>
                    <a:pt x="48693" y="11765"/>
                  </a:cubicBezTo>
                  <a:cubicBezTo>
                    <a:pt x="49217" y="11832"/>
                    <a:pt x="49744" y="11855"/>
                    <a:pt x="50271" y="11891"/>
                  </a:cubicBezTo>
                  <a:cubicBezTo>
                    <a:pt x="50770" y="11924"/>
                    <a:pt x="51262" y="12053"/>
                    <a:pt x="51760" y="12065"/>
                  </a:cubicBezTo>
                  <a:cubicBezTo>
                    <a:pt x="52007" y="12070"/>
                    <a:pt x="52248" y="12117"/>
                    <a:pt x="52494" y="12117"/>
                  </a:cubicBezTo>
                  <a:cubicBezTo>
                    <a:pt x="52732" y="12117"/>
                    <a:pt x="52954" y="12172"/>
                    <a:pt x="53191" y="12185"/>
                  </a:cubicBezTo>
                  <a:cubicBezTo>
                    <a:pt x="53229" y="12187"/>
                    <a:pt x="53267" y="12188"/>
                    <a:pt x="53306" y="12188"/>
                  </a:cubicBezTo>
                  <a:cubicBezTo>
                    <a:pt x="53409" y="12188"/>
                    <a:pt x="53512" y="12183"/>
                    <a:pt x="53615" y="12183"/>
                  </a:cubicBezTo>
                  <a:cubicBezTo>
                    <a:pt x="53715" y="12183"/>
                    <a:pt x="53814" y="12188"/>
                    <a:pt x="53913" y="12207"/>
                  </a:cubicBezTo>
                  <a:cubicBezTo>
                    <a:pt x="53948" y="12213"/>
                    <a:pt x="53982" y="12219"/>
                    <a:pt x="54016" y="12224"/>
                  </a:cubicBezTo>
                  <a:cubicBezTo>
                    <a:pt x="54049" y="12253"/>
                    <a:pt x="54090" y="12269"/>
                    <a:pt x="54132" y="12269"/>
                  </a:cubicBezTo>
                  <a:cubicBezTo>
                    <a:pt x="54142" y="12269"/>
                    <a:pt x="54152" y="12268"/>
                    <a:pt x="54162" y="12266"/>
                  </a:cubicBezTo>
                  <a:cubicBezTo>
                    <a:pt x="54203" y="12260"/>
                    <a:pt x="54244" y="12254"/>
                    <a:pt x="54285" y="12249"/>
                  </a:cubicBezTo>
                  <a:cubicBezTo>
                    <a:pt x="54301" y="12249"/>
                    <a:pt x="54316" y="12250"/>
                    <a:pt x="54332" y="12250"/>
                  </a:cubicBezTo>
                  <a:cubicBezTo>
                    <a:pt x="54412" y="12250"/>
                    <a:pt x="54491" y="12245"/>
                    <a:pt x="54570" y="12237"/>
                  </a:cubicBezTo>
                  <a:cubicBezTo>
                    <a:pt x="54808" y="12207"/>
                    <a:pt x="54824" y="11841"/>
                    <a:pt x="54583" y="11841"/>
                  </a:cubicBezTo>
                  <a:cubicBezTo>
                    <a:pt x="54578" y="11841"/>
                    <a:pt x="54573" y="11841"/>
                    <a:pt x="54568" y="11841"/>
                  </a:cubicBezTo>
                  <a:cubicBezTo>
                    <a:pt x="54350" y="11837"/>
                    <a:pt x="54132" y="11818"/>
                    <a:pt x="53916" y="11787"/>
                  </a:cubicBezTo>
                  <a:cubicBezTo>
                    <a:pt x="53826" y="11774"/>
                    <a:pt x="53737" y="11770"/>
                    <a:pt x="53647" y="11770"/>
                  </a:cubicBezTo>
                  <a:cubicBezTo>
                    <a:pt x="53541" y="11770"/>
                    <a:pt x="53434" y="11775"/>
                    <a:pt x="53328" y="11775"/>
                  </a:cubicBezTo>
                  <a:cubicBezTo>
                    <a:pt x="53252" y="11775"/>
                    <a:pt x="53176" y="11773"/>
                    <a:pt x="53100" y="11764"/>
                  </a:cubicBezTo>
                  <a:cubicBezTo>
                    <a:pt x="52640" y="11711"/>
                    <a:pt x="52181" y="11668"/>
                    <a:pt x="51715" y="11654"/>
                  </a:cubicBezTo>
                  <a:cubicBezTo>
                    <a:pt x="51595" y="11650"/>
                    <a:pt x="51474" y="11636"/>
                    <a:pt x="51356" y="11616"/>
                  </a:cubicBezTo>
                  <a:cubicBezTo>
                    <a:pt x="51372" y="11552"/>
                    <a:pt x="51349" y="11478"/>
                    <a:pt x="51286" y="11444"/>
                  </a:cubicBezTo>
                  <a:cubicBezTo>
                    <a:pt x="51221" y="11409"/>
                    <a:pt x="51164" y="11386"/>
                    <a:pt x="51089" y="11378"/>
                  </a:cubicBezTo>
                  <a:cubicBezTo>
                    <a:pt x="51031" y="11373"/>
                    <a:pt x="50972" y="11373"/>
                    <a:pt x="50915" y="11370"/>
                  </a:cubicBezTo>
                  <a:cubicBezTo>
                    <a:pt x="50809" y="11366"/>
                    <a:pt x="50703" y="11352"/>
                    <a:pt x="50599" y="11331"/>
                  </a:cubicBezTo>
                  <a:cubicBezTo>
                    <a:pt x="50517" y="11315"/>
                    <a:pt x="50436" y="11310"/>
                    <a:pt x="50354" y="11310"/>
                  </a:cubicBezTo>
                  <a:cubicBezTo>
                    <a:pt x="50235" y="11310"/>
                    <a:pt x="50116" y="11320"/>
                    <a:pt x="49995" y="11320"/>
                  </a:cubicBezTo>
                  <a:cubicBezTo>
                    <a:pt x="49962" y="11320"/>
                    <a:pt x="49928" y="11320"/>
                    <a:pt x="49894" y="11318"/>
                  </a:cubicBezTo>
                  <a:cubicBezTo>
                    <a:pt x="49799" y="11312"/>
                    <a:pt x="49706" y="11286"/>
                    <a:pt x="49611" y="11269"/>
                  </a:cubicBezTo>
                  <a:cubicBezTo>
                    <a:pt x="49505" y="11251"/>
                    <a:pt x="49404" y="11245"/>
                    <a:pt x="49299" y="11245"/>
                  </a:cubicBezTo>
                  <a:cubicBezTo>
                    <a:pt x="49273" y="11245"/>
                    <a:pt x="49246" y="11246"/>
                    <a:pt x="49218" y="11246"/>
                  </a:cubicBezTo>
                  <a:cubicBezTo>
                    <a:pt x="49156" y="11248"/>
                    <a:pt x="49094" y="11249"/>
                    <a:pt x="49033" y="11249"/>
                  </a:cubicBezTo>
                  <a:cubicBezTo>
                    <a:pt x="48862" y="11249"/>
                    <a:pt x="48694" y="11241"/>
                    <a:pt x="48523" y="11216"/>
                  </a:cubicBezTo>
                  <a:cubicBezTo>
                    <a:pt x="48406" y="11198"/>
                    <a:pt x="48288" y="11179"/>
                    <a:pt x="48170" y="11179"/>
                  </a:cubicBezTo>
                  <a:cubicBezTo>
                    <a:pt x="48088" y="11179"/>
                    <a:pt x="48006" y="11188"/>
                    <a:pt x="47924" y="11188"/>
                  </a:cubicBezTo>
                  <a:cubicBezTo>
                    <a:pt x="47891" y="11188"/>
                    <a:pt x="47858" y="11186"/>
                    <a:pt x="47825" y="11182"/>
                  </a:cubicBezTo>
                  <a:cubicBezTo>
                    <a:pt x="47576" y="11151"/>
                    <a:pt x="47330" y="11115"/>
                    <a:pt x="47081" y="11095"/>
                  </a:cubicBezTo>
                  <a:cubicBezTo>
                    <a:pt x="46707" y="11066"/>
                    <a:pt x="46334" y="11061"/>
                    <a:pt x="45960" y="11061"/>
                  </a:cubicBezTo>
                  <a:cubicBezTo>
                    <a:pt x="45849" y="11061"/>
                    <a:pt x="45738" y="11061"/>
                    <a:pt x="45626" y="11062"/>
                  </a:cubicBezTo>
                  <a:cubicBezTo>
                    <a:pt x="45463" y="11063"/>
                    <a:pt x="45299" y="11067"/>
                    <a:pt x="45136" y="11067"/>
                  </a:cubicBezTo>
                  <a:cubicBezTo>
                    <a:pt x="45096" y="11067"/>
                    <a:pt x="45056" y="11067"/>
                    <a:pt x="45016" y="11066"/>
                  </a:cubicBezTo>
                  <a:cubicBezTo>
                    <a:pt x="45103" y="10983"/>
                    <a:pt x="45019" y="10861"/>
                    <a:pt x="44924" y="10861"/>
                  </a:cubicBezTo>
                  <a:cubicBezTo>
                    <a:pt x="44896" y="10861"/>
                    <a:pt x="44868" y="10871"/>
                    <a:pt x="44843" y="10895"/>
                  </a:cubicBezTo>
                  <a:cubicBezTo>
                    <a:pt x="44841" y="10897"/>
                    <a:pt x="44838" y="10899"/>
                    <a:pt x="44837" y="10902"/>
                  </a:cubicBezTo>
                  <a:lnTo>
                    <a:pt x="44823" y="10906"/>
                  </a:lnTo>
                  <a:cubicBezTo>
                    <a:pt x="44808" y="10909"/>
                    <a:pt x="44794" y="10915"/>
                    <a:pt x="44780" y="10918"/>
                  </a:cubicBezTo>
                  <a:cubicBezTo>
                    <a:pt x="44748" y="10926"/>
                    <a:pt x="44717" y="10930"/>
                    <a:pt x="44685" y="10932"/>
                  </a:cubicBezTo>
                  <a:cubicBezTo>
                    <a:pt x="44660" y="10933"/>
                    <a:pt x="44635" y="10934"/>
                    <a:pt x="44610" y="10934"/>
                  </a:cubicBezTo>
                  <a:cubicBezTo>
                    <a:pt x="44555" y="10934"/>
                    <a:pt x="44501" y="10932"/>
                    <a:pt x="44445" y="10932"/>
                  </a:cubicBezTo>
                  <a:cubicBezTo>
                    <a:pt x="44433" y="10932"/>
                    <a:pt x="44421" y="10932"/>
                    <a:pt x="44409" y="10932"/>
                  </a:cubicBezTo>
                  <a:cubicBezTo>
                    <a:pt x="44182" y="10936"/>
                    <a:pt x="43963" y="10990"/>
                    <a:pt x="43743" y="11040"/>
                  </a:cubicBezTo>
                  <a:cubicBezTo>
                    <a:pt x="43493" y="11098"/>
                    <a:pt x="43245" y="11150"/>
                    <a:pt x="42998" y="11223"/>
                  </a:cubicBezTo>
                  <a:cubicBezTo>
                    <a:pt x="42752" y="11298"/>
                    <a:pt x="42509" y="11378"/>
                    <a:pt x="42266" y="11458"/>
                  </a:cubicBezTo>
                  <a:cubicBezTo>
                    <a:pt x="42148" y="11497"/>
                    <a:pt x="42034" y="11546"/>
                    <a:pt x="41925" y="11606"/>
                  </a:cubicBezTo>
                  <a:cubicBezTo>
                    <a:pt x="41849" y="11647"/>
                    <a:pt x="41772" y="11694"/>
                    <a:pt x="41692" y="11728"/>
                  </a:cubicBezTo>
                  <a:cubicBezTo>
                    <a:pt x="41492" y="11726"/>
                    <a:pt x="41298" y="11702"/>
                    <a:pt x="41112" y="11607"/>
                  </a:cubicBezTo>
                  <a:cubicBezTo>
                    <a:pt x="40926" y="11510"/>
                    <a:pt x="40759" y="11383"/>
                    <a:pt x="40611" y="11237"/>
                  </a:cubicBezTo>
                  <a:cubicBezTo>
                    <a:pt x="40433" y="11063"/>
                    <a:pt x="40280" y="10866"/>
                    <a:pt x="40110" y="10686"/>
                  </a:cubicBezTo>
                  <a:cubicBezTo>
                    <a:pt x="40029" y="10600"/>
                    <a:pt x="39938" y="10523"/>
                    <a:pt x="39855" y="10439"/>
                  </a:cubicBezTo>
                  <a:cubicBezTo>
                    <a:pt x="39772" y="10357"/>
                    <a:pt x="39725" y="10263"/>
                    <a:pt x="39662" y="10168"/>
                  </a:cubicBezTo>
                  <a:cubicBezTo>
                    <a:pt x="39537" y="9979"/>
                    <a:pt x="39329" y="9873"/>
                    <a:pt x="39207" y="9685"/>
                  </a:cubicBezTo>
                  <a:cubicBezTo>
                    <a:pt x="39081" y="9491"/>
                    <a:pt x="38956" y="9311"/>
                    <a:pt x="38800" y="9138"/>
                  </a:cubicBezTo>
                  <a:cubicBezTo>
                    <a:pt x="38639" y="8959"/>
                    <a:pt x="38485" y="8772"/>
                    <a:pt x="38318" y="8601"/>
                  </a:cubicBezTo>
                  <a:cubicBezTo>
                    <a:pt x="38141" y="8418"/>
                    <a:pt x="37931" y="8258"/>
                    <a:pt x="37774" y="8059"/>
                  </a:cubicBezTo>
                  <a:cubicBezTo>
                    <a:pt x="37631" y="7881"/>
                    <a:pt x="37519" y="7688"/>
                    <a:pt x="37365" y="7518"/>
                  </a:cubicBezTo>
                  <a:cubicBezTo>
                    <a:pt x="37216" y="7355"/>
                    <a:pt x="37100" y="7167"/>
                    <a:pt x="36978" y="6985"/>
                  </a:cubicBezTo>
                  <a:cubicBezTo>
                    <a:pt x="36855" y="6802"/>
                    <a:pt x="36724" y="6617"/>
                    <a:pt x="36566" y="6461"/>
                  </a:cubicBezTo>
                  <a:cubicBezTo>
                    <a:pt x="36400" y="6297"/>
                    <a:pt x="36195" y="6188"/>
                    <a:pt x="36003" y="6058"/>
                  </a:cubicBezTo>
                  <a:cubicBezTo>
                    <a:pt x="35600" y="5783"/>
                    <a:pt x="35168" y="5562"/>
                    <a:pt x="34774" y="5273"/>
                  </a:cubicBezTo>
                  <a:cubicBezTo>
                    <a:pt x="34564" y="5119"/>
                    <a:pt x="34361" y="4955"/>
                    <a:pt x="34160" y="4789"/>
                  </a:cubicBezTo>
                  <a:cubicBezTo>
                    <a:pt x="33973" y="4637"/>
                    <a:pt x="33793" y="4475"/>
                    <a:pt x="33585" y="4351"/>
                  </a:cubicBezTo>
                  <a:cubicBezTo>
                    <a:pt x="33386" y="4234"/>
                    <a:pt x="33173" y="4144"/>
                    <a:pt x="32965" y="4042"/>
                  </a:cubicBezTo>
                  <a:cubicBezTo>
                    <a:pt x="32741" y="3933"/>
                    <a:pt x="32525" y="3832"/>
                    <a:pt x="32292" y="3744"/>
                  </a:cubicBezTo>
                  <a:cubicBezTo>
                    <a:pt x="32054" y="3655"/>
                    <a:pt x="31832" y="3517"/>
                    <a:pt x="31602" y="3407"/>
                  </a:cubicBezTo>
                  <a:cubicBezTo>
                    <a:pt x="31363" y="3292"/>
                    <a:pt x="31120" y="3185"/>
                    <a:pt x="30879" y="3075"/>
                  </a:cubicBezTo>
                  <a:cubicBezTo>
                    <a:pt x="30414" y="2863"/>
                    <a:pt x="29941" y="2707"/>
                    <a:pt x="29449" y="2568"/>
                  </a:cubicBezTo>
                  <a:cubicBezTo>
                    <a:pt x="28965" y="2431"/>
                    <a:pt x="28467" y="2349"/>
                    <a:pt x="27974" y="2248"/>
                  </a:cubicBezTo>
                  <a:cubicBezTo>
                    <a:pt x="27748" y="2201"/>
                    <a:pt x="27517" y="2167"/>
                    <a:pt x="27303" y="2078"/>
                  </a:cubicBezTo>
                  <a:cubicBezTo>
                    <a:pt x="27079" y="1984"/>
                    <a:pt x="26856" y="1895"/>
                    <a:pt x="26625" y="1821"/>
                  </a:cubicBezTo>
                  <a:cubicBezTo>
                    <a:pt x="26133" y="1662"/>
                    <a:pt x="25646" y="1524"/>
                    <a:pt x="25134" y="1454"/>
                  </a:cubicBezTo>
                  <a:cubicBezTo>
                    <a:pt x="24626" y="1384"/>
                    <a:pt x="24115" y="1361"/>
                    <a:pt x="23606" y="1310"/>
                  </a:cubicBezTo>
                  <a:cubicBezTo>
                    <a:pt x="23083" y="1256"/>
                    <a:pt x="22567" y="1158"/>
                    <a:pt x="22048" y="1075"/>
                  </a:cubicBezTo>
                  <a:cubicBezTo>
                    <a:pt x="21004" y="908"/>
                    <a:pt x="19944" y="839"/>
                    <a:pt x="18907" y="627"/>
                  </a:cubicBezTo>
                  <a:cubicBezTo>
                    <a:pt x="18399" y="523"/>
                    <a:pt x="17898" y="382"/>
                    <a:pt x="17388" y="288"/>
                  </a:cubicBezTo>
                  <a:cubicBezTo>
                    <a:pt x="17126" y="240"/>
                    <a:pt x="16862" y="204"/>
                    <a:pt x="16599" y="167"/>
                  </a:cubicBezTo>
                  <a:cubicBezTo>
                    <a:pt x="16370" y="135"/>
                    <a:pt x="16127" y="117"/>
                    <a:pt x="15904" y="52"/>
                  </a:cubicBezTo>
                  <a:cubicBezTo>
                    <a:pt x="15820" y="27"/>
                    <a:pt x="15729" y="0"/>
                    <a:pt x="15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31"/>
          <p:cNvSpPr/>
          <p:nvPr/>
        </p:nvSpPr>
        <p:spPr>
          <a:xfrm rot="-8984331" flipH="1">
            <a:off x="6299245" y="-265925"/>
            <a:ext cx="1644183" cy="1798045"/>
          </a:xfrm>
          <a:custGeom>
            <a:avLst/>
            <a:gdLst/>
            <a:ahLst/>
            <a:cxnLst/>
            <a:rect l="l" t="t" r="r" b="b"/>
            <a:pathLst>
              <a:path w="39517" h="43215" extrusionOk="0">
                <a:moveTo>
                  <a:pt x="26987" y="0"/>
                </a:moveTo>
                <a:cubicBezTo>
                  <a:pt x="25639" y="0"/>
                  <a:pt x="25043" y="1839"/>
                  <a:pt x="24353" y="2803"/>
                </a:cubicBezTo>
                <a:cubicBezTo>
                  <a:pt x="23807" y="4644"/>
                  <a:pt x="23041" y="6447"/>
                  <a:pt x="22794" y="8368"/>
                </a:cubicBezTo>
                <a:cubicBezTo>
                  <a:pt x="22621" y="7611"/>
                  <a:pt x="22143" y="7007"/>
                  <a:pt x="21782" y="6336"/>
                </a:cubicBezTo>
                <a:cubicBezTo>
                  <a:pt x="21558" y="5947"/>
                  <a:pt x="21403" y="5531"/>
                  <a:pt x="21115" y="5180"/>
                </a:cubicBezTo>
                <a:cubicBezTo>
                  <a:pt x="20639" y="4293"/>
                  <a:pt x="19972" y="3580"/>
                  <a:pt x="19092" y="3088"/>
                </a:cubicBezTo>
                <a:cubicBezTo>
                  <a:pt x="18297" y="2539"/>
                  <a:pt x="17386" y="2235"/>
                  <a:pt x="16424" y="2202"/>
                </a:cubicBezTo>
                <a:cubicBezTo>
                  <a:pt x="16090" y="2195"/>
                  <a:pt x="15665" y="2162"/>
                  <a:pt x="15234" y="2162"/>
                </a:cubicBezTo>
                <a:cubicBezTo>
                  <a:pt x="14223" y="2162"/>
                  <a:pt x="13179" y="2346"/>
                  <a:pt x="13197" y="3501"/>
                </a:cubicBezTo>
                <a:cubicBezTo>
                  <a:pt x="13224" y="3936"/>
                  <a:pt x="13345" y="4362"/>
                  <a:pt x="13469" y="4779"/>
                </a:cubicBezTo>
                <a:cubicBezTo>
                  <a:pt x="13479" y="5212"/>
                  <a:pt x="13853" y="5539"/>
                  <a:pt x="14076" y="5874"/>
                </a:cubicBezTo>
                <a:cubicBezTo>
                  <a:pt x="15202" y="7480"/>
                  <a:pt x="17026" y="8344"/>
                  <a:pt x="18608" y="9418"/>
                </a:cubicBezTo>
                <a:cubicBezTo>
                  <a:pt x="18408" y="9398"/>
                  <a:pt x="18207" y="9388"/>
                  <a:pt x="18007" y="9388"/>
                </a:cubicBezTo>
                <a:cubicBezTo>
                  <a:pt x="17153" y="9388"/>
                  <a:pt x="16304" y="9569"/>
                  <a:pt x="15511" y="9889"/>
                </a:cubicBezTo>
                <a:cubicBezTo>
                  <a:pt x="14690" y="10246"/>
                  <a:pt x="14012" y="10901"/>
                  <a:pt x="13401" y="11532"/>
                </a:cubicBezTo>
                <a:cubicBezTo>
                  <a:pt x="13121" y="12082"/>
                  <a:pt x="14046" y="13311"/>
                  <a:pt x="14424" y="13721"/>
                </a:cubicBezTo>
                <a:cubicBezTo>
                  <a:pt x="15809" y="15401"/>
                  <a:pt x="17104" y="16991"/>
                  <a:pt x="18604" y="16991"/>
                </a:cubicBezTo>
                <a:cubicBezTo>
                  <a:pt x="19446" y="16991"/>
                  <a:pt x="20352" y="16491"/>
                  <a:pt x="21374" y="15225"/>
                </a:cubicBezTo>
                <a:lnTo>
                  <a:pt x="21374" y="15225"/>
                </a:lnTo>
                <a:cubicBezTo>
                  <a:pt x="20271" y="17511"/>
                  <a:pt x="18953" y="19707"/>
                  <a:pt x="17618" y="21876"/>
                </a:cubicBezTo>
                <a:cubicBezTo>
                  <a:pt x="16834" y="22860"/>
                  <a:pt x="16081" y="23865"/>
                  <a:pt x="15185" y="24752"/>
                </a:cubicBezTo>
                <a:cubicBezTo>
                  <a:pt x="13307" y="26742"/>
                  <a:pt x="11680" y="28942"/>
                  <a:pt x="10018" y="31109"/>
                </a:cubicBezTo>
                <a:cubicBezTo>
                  <a:pt x="10436" y="30197"/>
                  <a:pt x="11183" y="29432"/>
                  <a:pt x="11374" y="28419"/>
                </a:cubicBezTo>
                <a:cubicBezTo>
                  <a:pt x="11552" y="27250"/>
                  <a:pt x="11626" y="26069"/>
                  <a:pt x="11692" y="24891"/>
                </a:cubicBezTo>
                <a:cubicBezTo>
                  <a:pt x="11804" y="23210"/>
                  <a:pt x="12343" y="21491"/>
                  <a:pt x="11834" y="19828"/>
                </a:cubicBezTo>
                <a:cubicBezTo>
                  <a:pt x="11518" y="18859"/>
                  <a:pt x="11405" y="17853"/>
                  <a:pt x="11220" y="16857"/>
                </a:cubicBezTo>
                <a:cubicBezTo>
                  <a:pt x="10869" y="15404"/>
                  <a:pt x="10142" y="14087"/>
                  <a:pt x="9635" y="12687"/>
                </a:cubicBezTo>
                <a:cubicBezTo>
                  <a:pt x="8976" y="11144"/>
                  <a:pt x="8093" y="9703"/>
                  <a:pt x="7390" y="8175"/>
                </a:cubicBezTo>
                <a:cubicBezTo>
                  <a:pt x="7179" y="7619"/>
                  <a:pt x="7094" y="7019"/>
                  <a:pt x="6819" y="6485"/>
                </a:cubicBezTo>
                <a:cubicBezTo>
                  <a:pt x="6715" y="6098"/>
                  <a:pt x="6537" y="5923"/>
                  <a:pt x="6360" y="5923"/>
                </a:cubicBezTo>
                <a:cubicBezTo>
                  <a:pt x="6147" y="5923"/>
                  <a:pt x="5935" y="6179"/>
                  <a:pt x="5857" y="6622"/>
                </a:cubicBezTo>
                <a:cubicBezTo>
                  <a:pt x="5854" y="8024"/>
                  <a:pt x="6038" y="9429"/>
                  <a:pt x="6192" y="10822"/>
                </a:cubicBezTo>
                <a:cubicBezTo>
                  <a:pt x="6727" y="13356"/>
                  <a:pt x="7726" y="15766"/>
                  <a:pt x="8711" y="18142"/>
                </a:cubicBezTo>
                <a:cubicBezTo>
                  <a:pt x="9111" y="18959"/>
                  <a:pt x="9464" y="19798"/>
                  <a:pt x="9770" y="20654"/>
                </a:cubicBezTo>
                <a:cubicBezTo>
                  <a:pt x="10118" y="22021"/>
                  <a:pt x="10291" y="23422"/>
                  <a:pt x="10347" y="24824"/>
                </a:cubicBezTo>
                <a:cubicBezTo>
                  <a:pt x="10488" y="26299"/>
                  <a:pt x="10428" y="27777"/>
                  <a:pt x="10412" y="29256"/>
                </a:cubicBezTo>
                <a:cubicBezTo>
                  <a:pt x="10395" y="29608"/>
                  <a:pt x="10395" y="29986"/>
                  <a:pt x="10209" y="30296"/>
                </a:cubicBezTo>
                <a:cubicBezTo>
                  <a:pt x="9828" y="31069"/>
                  <a:pt x="9190" y="31668"/>
                  <a:pt x="8788" y="32425"/>
                </a:cubicBezTo>
                <a:cubicBezTo>
                  <a:pt x="8626" y="32505"/>
                  <a:pt x="8483" y="32687"/>
                  <a:pt x="8467" y="32865"/>
                </a:cubicBezTo>
                <a:cubicBezTo>
                  <a:pt x="8449" y="32913"/>
                  <a:pt x="8386" y="32979"/>
                  <a:pt x="8424" y="33029"/>
                </a:cubicBezTo>
                <a:cubicBezTo>
                  <a:pt x="7236" y="34425"/>
                  <a:pt x="5960" y="35739"/>
                  <a:pt x="4802" y="37156"/>
                </a:cubicBezTo>
                <a:cubicBezTo>
                  <a:pt x="3165" y="38922"/>
                  <a:pt x="1507" y="40703"/>
                  <a:pt x="237" y="42754"/>
                </a:cubicBezTo>
                <a:cubicBezTo>
                  <a:pt x="1" y="42815"/>
                  <a:pt x="108" y="43215"/>
                  <a:pt x="289" y="43215"/>
                </a:cubicBezTo>
                <a:cubicBezTo>
                  <a:pt x="336" y="43215"/>
                  <a:pt x="388" y="43188"/>
                  <a:pt x="440" y="43122"/>
                </a:cubicBezTo>
                <a:cubicBezTo>
                  <a:pt x="1066" y="42100"/>
                  <a:pt x="1773" y="41130"/>
                  <a:pt x="2553" y="40222"/>
                </a:cubicBezTo>
                <a:cubicBezTo>
                  <a:pt x="4849" y="37576"/>
                  <a:pt x="7260" y="35039"/>
                  <a:pt x="9495" y="32345"/>
                </a:cubicBezTo>
                <a:cubicBezTo>
                  <a:pt x="10574" y="32099"/>
                  <a:pt x="11668" y="32003"/>
                  <a:pt x="12764" y="32003"/>
                </a:cubicBezTo>
                <a:cubicBezTo>
                  <a:pt x="14422" y="32003"/>
                  <a:pt x="16087" y="32222"/>
                  <a:pt x="17721" y="32471"/>
                </a:cubicBezTo>
                <a:cubicBezTo>
                  <a:pt x="19104" y="32658"/>
                  <a:pt x="20436" y="33129"/>
                  <a:pt x="21824" y="33253"/>
                </a:cubicBezTo>
                <a:cubicBezTo>
                  <a:pt x="21883" y="33254"/>
                  <a:pt x="21941" y="33254"/>
                  <a:pt x="22000" y="33254"/>
                </a:cubicBezTo>
                <a:cubicBezTo>
                  <a:pt x="23704" y="33254"/>
                  <a:pt x="25379" y="32981"/>
                  <a:pt x="27074" y="32857"/>
                </a:cubicBezTo>
                <a:cubicBezTo>
                  <a:pt x="27388" y="32875"/>
                  <a:pt x="27701" y="32883"/>
                  <a:pt x="28015" y="32883"/>
                </a:cubicBezTo>
                <a:cubicBezTo>
                  <a:pt x="28806" y="32883"/>
                  <a:pt x="29596" y="32831"/>
                  <a:pt x="30382" y="32749"/>
                </a:cubicBezTo>
                <a:cubicBezTo>
                  <a:pt x="31362" y="32355"/>
                  <a:pt x="28054" y="31433"/>
                  <a:pt x="27792" y="31247"/>
                </a:cubicBezTo>
                <a:cubicBezTo>
                  <a:pt x="26347" y="30555"/>
                  <a:pt x="24799" y="30110"/>
                  <a:pt x="23225" y="29852"/>
                </a:cubicBezTo>
                <a:cubicBezTo>
                  <a:pt x="21486" y="29524"/>
                  <a:pt x="19932" y="29301"/>
                  <a:pt x="18367" y="29301"/>
                </a:cubicBezTo>
                <a:cubicBezTo>
                  <a:pt x="17004" y="29301"/>
                  <a:pt x="15631" y="29470"/>
                  <a:pt x="14120" y="29885"/>
                </a:cubicBezTo>
                <a:cubicBezTo>
                  <a:pt x="13640" y="30042"/>
                  <a:pt x="13180" y="30237"/>
                  <a:pt x="12724" y="30452"/>
                </a:cubicBezTo>
                <a:cubicBezTo>
                  <a:pt x="11958" y="30687"/>
                  <a:pt x="11178" y="30873"/>
                  <a:pt x="10441" y="31188"/>
                </a:cubicBezTo>
                <a:cubicBezTo>
                  <a:pt x="11110" y="30335"/>
                  <a:pt x="11742" y="29453"/>
                  <a:pt x="12413" y="28601"/>
                </a:cubicBezTo>
                <a:cubicBezTo>
                  <a:pt x="12435" y="28623"/>
                  <a:pt x="12460" y="28631"/>
                  <a:pt x="12482" y="28631"/>
                </a:cubicBezTo>
                <a:cubicBezTo>
                  <a:pt x="12562" y="28631"/>
                  <a:pt x="12620" y="28523"/>
                  <a:pt x="12511" y="28476"/>
                </a:cubicBezTo>
                <a:cubicBezTo>
                  <a:pt x="13288" y="27536"/>
                  <a:pt x="14829" y="27665"/>
                  <a:pt x="15925" y="27300"/>
                </a:cubicBezTo>
                <a:cubicBezTo>
                  <a:pt x="17252" y="27073"/>
                  <a:pt x="18581" y="26855"/>
                  <a:pt x="19932" y="26825"/>
                </a:cubicBezTo>
                <a:cubicBezTo>
                  <a:pt x="21975" y="26737"/>
                  <a:pt x="24016" y="26686"/>
                  <a:pt x="26060" y="26644"/>
                </a:cubicBezTo>
                <a:cubicBezTo>
                  <a:pt x="27016" y="26645"/>
                  <a:pt x="27977" y="26717"/>
                  <a:pt x="28935" y="26717"/>
                </a:cubicBezTo>
                <a:cubicBezTo>
                  <a:pt x="29467" y="26717"/>
                  <a:pt x="29998" y="26695"/>
                  <a:pt x="30527" y="26626"/>
                </a:cubicBezTo>
                <a:lnTo>
                  <a:pt x="30527" y="26626"/>
                </a:lnTo>
                <a:cubicBezTo>
                  <a:pt x="30307" y="27003"/>
                  <a:pt x="31190" y="27665"/>
                  <a:pt x="31410" y="27968"/>
                </a:cubicBezTo>
                <a:cubicBezTo>
                  <a:pt x="32783" y="29274"/>
                  <a:pt x="34494" y="30215"/>
                  <a:pt x="36195" y="31026"/>
                </a:cubicBezTo>
                <a:cubicBezTo>
                  <a:pt x="36493" y="31133"/>
                  <a:pt x="36977" y="31515"/>
                  <a:pt x="37345" y="31515"/>
                </a:cubicBezTo>
                <a:cubicBezTo>
                  <a:pt x="37464" y="31515"/>
                  <a:pt x="37570" y="31475"/>
                  <a:pt x="37654" y="31374"/>
                </a:cubicBezTo>
                <a:cubicBezTo>
                  <a:pt x="38033" y="30873"/>
                  <a:pt x="37613" y="30293"/>
                  <a:pt x="37288" y="29889"/>
                </a:cubicBezTo>
                <a:lnTo>
                  <a:pt x="37288" y="29889"/>
                </a:lnTo>
                <a:cubicBezTo>
                  <a:pt x="37476" y="29949"/>
                  <a:pt x="37666" y="29978"/>
                  <a:pt x="37854" y="29978"/>
                </a:cubicBezTo>
                <a:cubicBezTo>
                  <a:pt x="38138" y="29978"/>
                  <a:pt x="38418" y="29912"/>
                  <a:pt x="38686" y="29788"/>
                </a:cubicBezTo>
                <a:cubicBezTo>
                  <a:pt x="39264" y="29582"/>
                  <a:pt x="39233" y="29061"/>
                  <a:pt x="38740" y="28764"/>
                </a:cubicBezTo>
                <a:cubicBezTo>
                  <a:pt x="38135" y="28186"/>
                  <a:pt x="37414" y="27784"/>
                  <a:pt x="36684" y="27388"/>
                </a:cubicBezTo>
                <a:cubicBezTo>
                  <a:pt x="35346" y="26781"/>
                  <a:pt x="33863" y="26668"/>
                  <a:pt x="32426" y="26558"/>
                </a:cubicBezTo>
                <a:cubicBezTo>
                  <a:pt x="33432" y="26410"/>
                  <a:pt x="37179" y="25257"/>
                  <a:pt x="37522" y="24351"/>
                </a:cubicBezTo>
                <a:cubicBezTo>
                  <a:pt x="37591" y="24064"/>
                  <a:pt x="37711" y="23783"/>
                  <a:pt x="37739" y="23488"/>
                </a:cubicBezTo>
                <a:cubicBezTo>
                  <a:pt x="37749" y="23221"/>
                  <a:pt x="37585" y="22982"/>
                  <a:pt x="37605" y="22716"/>
                </a:cubicBezTo>
                <a:cubicBezTo>
                  <a:pt x="37614" y="22585"/>
                  <a:pt x="37629" y="22469"/>
                  <a:pt x="37568" y="22347"/>
                </a:cubicBezTo>
                <a:cubicBezTo>
                  <a:pt x="37303" y="21965"/>
                  <a:pt x="36936" y="21657"/>
                  <a:pt x="36567" y="21377"/>
                </a:cubicBezTo>
                <a:cubicBezTo>
                  <a:pt x="36080" y="21029"/>
                  <a:pt x="35805" y="20852"/>
                  <a:pt x="35554" y="20852"/>
                </a:cubicBezTo>
                <a:cubicBezTo>
                  <a:pt x="35277" y="20852"/>
                  <a:pt x="35029" y="21066"/>
                  <a:pt x="34555" y="21504"/>
                </a:cubicBezTo>
                <a:cubicBezTo>
                  <a:pt x="34638" y="20957"/>
                  <a:pt x="34764" y="20409"/>
                  <a:pt x="34514" y="19886"/>
                </a:cubicBezTo>
                <a:cubicBezTo>
                  <a:pt x="34539" y="19505"/>
                  <a:pt x="34407" y="19119"/>
                  <a:pt x="34097" y="18873"/>
                </a:cubicBezTo>
                <a:cubicBezTo>
                  <a:pt x="33956" y="18750"/>
                  <a:pt x="33807" y="18731"/>
                  <a:pt x="33648" y="18731"/>
                </a:cubicBezTo>
                <a:cubicBezTo>
                  <a:pt x="33576" y="18731"/>
                  <a:pt x="33502" y="18735"/>
                  <a:pt x="33427" y="18735"/>
                </a:cubicBezTo>
                <a:cubicBezTo>
                  <a:pt x="33404" y="18735"/>
                  <a:pt x="33382" y="18734"/>
                  <a:pt x="33359" y="18733"/>
                </a:cubicBezTo>
                <a:cubicBezTo>
                  <a:pt x="33315" y="18724"/>
                  <a:pt x="33271" y="18720"/>
                  <a:pt x="33229" y="18720"/>
                </a:cubicBezTo>
                <a:cubicBezTo>
                  <a:pt x="33054" y="18720"/>
                  <a:pt x="32896" y="18796"/>
                  <a:pt x="32770" y="18934"/>
                </a:cubicBezTo>
                <a:cubicBezTo>
                  <a:pt x="31928" y="19927"/>
                  <a:pt x="31550" y="21221"/>
                  <a:pt x="30967" y="22371"/>
                </a:cubicBezTo>
                <a:cubicBezTo>
                  <a:pt x="30558" y="23210"/>
                  <a:pt x="30229" y="24113"/>
                  <a:pt x="30154" y="25046"/>
                </a:cubicBezTo>
                <a:cubicBezTo>
                  <a:pt x="30154" y="25352"/>
                  <a:pt x="30274" y="25632"/>
                  <a:pt x="30319" y="25932"/>
                </a:cubicBezTo>
                <a:cubicBezTo>
                  <a:pt x="30340" y="26077"/>
                  <a:pt x="30339" y="26248"/>
                  <a:pt x="30453" y="26355"/>
                </a:cubicBezTo>
                <a:cubicBezTo>
                  <a:pt x="29548" y="26428"/>
                  <a:pt x="28640" y="26446"/>
                  <a:pt x="27731" y="26446"/>
                </a:cubicBezTo>
                <a:cubicBezTo>
                  <a:pt x="26785" y="26446"/>
                  <a:pt x="25838" y="26426"/>
                  <a:pt x="24891" y="26426"/>
                </a:cubicBezTo>
                <a:cubicBezTo>
                  <a:pt x="24081" y="26426"/>
                  <a:pt x="23272" y="26441"/>
                  <a:pt x="22465" y="26495"/>
                </a:cubicBezTo>
                <a:cubicBezTo>
                  <a:pt x="19284" y="26563"/>
                  <a:pt x="16050" y="26792"/>
                  <a:pt x="13027" y="27833"/>
                </a:cubicBezTo>
                <a:cubicBezTo>
                  <a:pt x="14398" y="26082"/>
                  <a:pt x="16030" y="24558"/>
                  <a:pt x="17359" y="22780"/>
                </a:cubicBezTo>
                <a:cubicBezTo>
                  <a:pt x="19421" y="20047"/>
                  <a:pt x="20787" y="16864"/>
                  <a:pt x="22312" y="13830"/>
                </a:cubicBezTo>
                <a:lnTo>
                  <a:pt x="22312" y="13830"/>
                </a:lnTo>
                <a:cubicBezTo>
                  <a:pt x="22065" y="15578"/>
                  <a:pt x="21806" y="17313"/>
                  <a:pt x="21766" y="19082"/>
                </a:cubicBezTo>
                <a:cubicBezTo>
                  <a:pt x="21657" y="20516"/>
                  <a:pt x="21943" y="21483"/>
                  <a:pt x="23482" y="21829"/>
                </a:cubicBezTo>
                <a:cubicBezTo>
                  <a:pt x="24042" y="22016"/>
                  <a:pt x="24611" y="22081"/>
                  <a:pt x="25184" y="22081"/>
                </a:cubicBezTo>
                <a:cubicBezTo>
                  <a:pt x="25897" y="22081"/>
                  <a:pt x="26615" y="21981"/>
                  <a:pt x="27324" y="21895"/>
                </a:cubicBezTo>
                <a:cubicBezTo>
                  <a:pt x="27967" y="21755"/>
                  <a:pt x="28824" y="21650"/>
                  <a:pt x="29044" y="20919"/>
                </a:cubicBezTo>
                <a:cubicBezTo>
                  <a:pt x="29063" y="19417"/>
                  <a:pt x="27977" y="18125"/>
                  <a:pt x="27103" y="16981"/>
                </a:cubicBezTo>
                <a:lnTo>
                  <a:pt x="27103" y="16981"/>
                </a:lnTo>
                <a:cubicBezTo>
                  <a:pt x="28299" y="17702"/>
                  <a:pt x="29886" y="18396"/>
                  <a:pt x="31327" y="18396"/>
                </a:cubicBezTo>
                <a:cubicBezTo>
                  <a:pt x="32469" y="18396"/>
                  <a:pt x="33519" y="17961"/>
                  <a:pt x="34213" y="16757"/>
                </a:cubicBezTo>
                <a:cubicBezTo>
                  <a:pt x="34236" y="16781"/>
                  <a:pt x="34263" y="16791"/>
                  <a:pt x="34288" y="16791"/>
                </a:cubicBezTo>
                <a:cubicBezTo>
                  <a:pt x="34375" y="16791"/>
                  <a:pt x="34453" y="16681"/>
                  <a:pt x="34373" y="16601"/>
                </a:cubicBezTo>
                <a:cubicBezTo>
                  <a:pt x="34362" y="16593"/>
                  <a:pt x="34368" y="16574"/>
                  <a:pt x="34367" y="16561"/>
                </a:cubicBezTo>
                <a:cubicBezTo>
                  <a:pt x="34639" y="15876"/>
                  <a:pt x="35388" y="14723"/>
                  <a:pt x="34388" y="14280"/>
                </a:cubicBezTo>
                <a:cubicBezTo>
                  <a:pt x="33476" y="13769"/>
                  <a:pt x="32652" y="13134"/>
                  <a:pt x="31719" y="12651"/>
                </a:cubicBezTo>
                <a:cubicBezTo>
                  <a:pt x="30670" y="12068"/>
                  <a:pt x="29498" y="11741"/>
                  <a:pt x="28369" y="11348"/>
                </a:cubicBezTo>
                <a:lnTo>
                  <a:pt x="28369" y="11348"/>
                </a:lnTo>
                <a:cubicBezTo>
                  <a:pt x="28544" y="11367"/>
                  <a:pt x="28718" y="11375"/>
                  <a:pt x="28890" y="11375"/>
                </a:cubicBezTo>
                <a:cubicBezTo>
                  <a:pt x="30440" y="11375"/>
                  <a:pt x="31875" y="10667"/>
                  <a:pt x="33176" y="9855"/>
                </a:cubicBezTo>
                <a:cubicBezTo>
                  <a:pt x="34463" y="9214"/>
                  <a:pt x="35600" y="8346"/>
                  <a:pt x="36643" y="7363"/>
                </a:cubicBezTo>
                <a:cubicBezTo>
                  <a:pt x="37316" y="6802"/>
                  <a:pt x="37923" y="6180"/>
                  <a:pt x="38525" y="5540"/>
                </a:cubicBezTo>
                <a:cubicBezTo>
                  <a:pt x="38617" y="5338"/>
                  <a:pt x="38757" y="5201"/>
                  <a:pt x="38931" y="5064"/>
                </a:cubicBezTo>
                <a:cubicBezTo>
                  <a:pt x="39516" y="4212"/>
                  <a:pt x="37629" y="3487"/>
                  <a:pt x="37070" y="3134"/>
                </a:cubicBezTo>
                <a:cubicBezTo>
                  <a:pt x="36478" y="2945"/>
                  <a:pt x="35886" y="2744"/>
                  <a:pt x="35356" y="2423"/>
                </a:cubicBezTo>
                <a:cubicBezTo>
                  <a:pt x="34803" y="2195"/>
                  <a:pt x="34231" y="2112"/>
                  <a:pt x="33640" y="2056"/>
                </a:cubicBezTo>
                <a:cubicBezTo>
                  <a:pt x="33363" y="2056"/>
                  <a:pt x="33084" y="2033"/>
                  <a:pt x="32807" y="2033"/>
                </a:cubicBezTo>
                <a:cubicBezTo>
                  <a:pt x="32453" y="2033"/>
                  <a:pt x="32104" y="2071"/>
                  <a:pt x="31771" y="2242"/>
                </a:cubicBezTo>
                <a:cubicBezTo>
                  <a:pt x="30891" y="814"/>
                  <a:pt x="28935" y="323"/>
                  <a:pt x="27376" y="48"/>
                </a:cubicBezTo>
                <a:cubicBezTo>
                  <a:pt x="27239" y="15"/>
                  <a:pt x="27110" y="0"/>
                  <a:pt x="269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1326835" y="412603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Pengertian CI/CD</a:t>
            </a:r>
            <a:endParaRPr dirty="0"/>
          </a:p>
        </p:txBody>
      </p:sp>
      <p:sp>
        <p:nvSpPr>
          <p:cNvPr id="455" name="Google Shape;455;p34"/>
          <p:cNvSpPr txBox="1">
            <a:spLocks noGrp="1"/>
          </p:cNvSpPr>
          <p:nvPr>
            <p:ph type="subTitle" idx="1"/>
          </p:nvPr>
        </p:nvSpPr>
        <p:spPr>
          <a:xfrm>
            <a:off x="725257" y="1330239"/>
            <a:ext cx="8286396" cy="3350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i="1" dirty="0"/>
              <a:t>Continuous Integration/Continuous Deployment</a:t>
            </a:r>
            <a:r>
              <a:rPr lang="en-US" sz="1800" dirty="0"/>
              <a:t> </a:t>
            </a:r>
            <a:r>
              <a:rPr lang="en-US" sz="1800" dirty="0" err="1"/>
              <a:t>atau</a:t>
            </a:r>
            <a:r>
              <a:rPr lang="en-US" sz="1800" dirty="0"/>
              <a:t> </a:t>
            </a:r>
            <a:r>
              <a:rPr lang="en-US" sz="1800" b="1" dirty="0"/>
              <a:t>CI/CD </a:t>
            </a:r>
            <a:r>
              <a:rPr lang="en-US" sz="1800" b="1" dirty="0" err="1"/>
              <a:t>adalah</a:t>
            </a:r>
            <a:r>
              <a:rPr lang="en-US" sz="1800" dirty="0"/>
              <a:t> 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praktik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(software </a:t>
            </a:r>
            <a:r>
              <a:rPr lang="en-US" sz="1800" i="1" dirty="0"/>
              <a:t>development</a:t>
            </a:r>
            <a:r>
              <a:rPr lang="en-US" sz="1800" dirty="0"/>
              <a:t>). </a:t>
            </a:r>
            <a:r>
              <a:rPr lang="en-US" sz="1800" dirty="0" err="1"/>
              <a:t>Aktifitas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 </a:t>
            </a:r>
            <a:r>
              <a:rPr lang="en-US" sz="1800" dirty="0" err="1"/>
              <a:t>melibatkan</a:t>
            </a:r>
            <a:r>
              <a:rPr lang="en-US" sz="1800" dirty="0"/>
              <a:t> </a:t>
            </a:r>
            <a:r>
              <a:rPr lang="en-US" sz="1800" dirty="0" err="1"/>
              <a:t>otomatisasi</a:t>
            </a:r>
            <a:r>
              <a:rPr lang="en-US" sz="1800" dirty="0"/>
              <a:t> proses </a:t>
            </a:r>
            <a:r>
              <a:rPr lang="en-US" sz="1800" i="1" dirty="0"/>
              <a:t>build, testing,</a:t>
            </a:r>
            <a:r>
              <a:rPr lang="en-US" sz="1800" dirty="0"/>
              <a:t> </a:t>
            </a:r>
            <a:r>
              <a:rPr lang="en-US" sz="1800" dirty="0" err="1"/>
              <a:t>dan</a:t>
            </a:r>
            <a:r>
              <a:rPr lang="en-US" sz="1800" dirty="0"/>
              <a:t> </a:t>
            </a:r>
            <a:r>
              <a:rPr lang="en-US" sz="1800" i="1" dirty="0"/>
              <a:t>deployment</a:t>
            </a:r>
            <a:r>
              <a:rPr lang="en-US" sz="1800" dirty="0"/>
              <a:t>. </a:t>
            </a:r>
            <a:endParaRPr lang="en-US" sz="1800" dirty="0" smtClean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 err="1"/>
              <a:t>Praktik</a:t>
            </a:r>
            <a:r>
              <a:rPr lang="en-US" sz="1800" dirty="0"/>
              <a:t> </a:t>
            </a:r>
            <a:r>
              <a:rPr lang="en-US" sz="1800" dirty="0" err="1"/>
              <a:t>tersebut</a:t>
            </a:r>
            <a:r>
              <a:rPr lang="en-US" sz="1800" dirty="0"/>
              <a:t> </a:t>
            </a:r>
            <a:r>
              <a:rPr lang="en-US" sz="1800" dirty="0" err="1"/>
              <a:t>memungkinkan</a:t>
            </a:r>
            <a:r>
              <a:rPr lang="en-US" sz="1800" dirty="0"/>
              <a:t> para </a:t>
            </a:r>
            <a:r>
              <a:rPr lang="en-US" sz="1800" dirty="0" err="1"/>
              <a:t>pengembang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mengirimkan</a:t>
            </a:r>
            <a:r>
              <a:rPr lang="en-US" sz="1800" dirty="0"/>
              <a:t> </a:t>
            </a:r>
            <a:r>
              <a:rPr lang="en-US" sz="1800" dirty="0" err="1" smtClean="0"/>
              <a:t>kode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/>
              <a:t>cepat</a:t>
            </a:r>
            <a:r>
              <a:rPr lang="en-US" sz="1800" dirty="0"/>
              <a:t>.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 </a:t>
            </a:r>
            <a:r>
              <a:rPr lang="en-US" sz="1800" dirty="0" err="1"/>
              <a:t>kualitas</a:t>
            </a:r>
            <a:r>
              <a:rPr lang="en-US" sz="1800" dirty="0"/>
              <a:t> yang </a:t>
            </a:r>
            <a:r>
              <a:rPr lang="en-US" sz="1800" dirty="0" err="1"/>
              <a:t>diberikan</a:t>
            </a:r>
            <a:r>
              <a:rPr lang="en-US" sz="1800" dirty="0"/>
              <a:t> pun 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aman</a:t>
            </a:r>
            <a:r>
              <a:rPr lang="en-US" sz="1800" dirty="0"/>
              <a:t>,  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/>
              <a:t>begitu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dipastikan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 </a:t>
            </a:r>
            <a:r>
              <a:rPr lang="en-US" sz="1800" dirty="0" err="1"/>
              <a:t>produktivitas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efisiensi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pengembang</a:t>
            </a:r>
            <a:r>
              <a:rPr lang="en-US" sz="1800" dirty="0"/>
              <a:t> 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meningkat</a:t>
            </a:r>
            <a:r>
              <a:rPr lang="en-US" sz="1800" dirty="0"/>
              <a:t> </a:t>
            </a:r>
            <a:r>
              <a:rPr lang="en-US" sz="1800" dirty="0" err="1"/>
              <a:t>pesat</a:t>
            </a:r>
            <a:r>
              <a:rPr lang="en-US" sz="1800" dirty="0"/>
              <a:t>.</a:t>
            </a:r>
          </a:p>
        </p:txBody>
      </p:sp>
      <p:sp>
        <p:nvSpPr>
          <p:cNvPr id="457" name="Google Shape;457;p34"/>
          <p:cNvSpPr/>
          <p:nvPr/>
        </p:nvSpPr>
        <p:spPr>
          <a:xfrm rot="3354642">
            <a:off x="4074941" y="-411402"/>
            <a:ext cx="2069099" cy="1233293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7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814690" y="361803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Langkah-langkah CI/CD</a:t>
            </a:r>
            <a:endParaRPr dirty="0"/>
          </a:p>
        </p:txBody>
      </p:sp>
      <p:sp>
        <p:nvSpPr>
          <p:cNvPr id="455" name="Google Shape;455;p34"/>
          <p:cNvSpPr txBox="1">
            <a:spLocks noGrp="1"/>
          </p:cNvSpPr>
          <p:nvPr>
            <p:ph type="subTitle" idx="1"/>
          </p:nvPr>
        </p:nvSpPr>
        <p:spPr>
          <a:xfrm>
            <a:off x="725257" y="1330239"/>
            <a:ext cx="8286396" cy="3350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direktori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/workflows`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direktori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YAML,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‘python-ci-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cd.yml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1524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YAML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test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Pantau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 di tab "Actions"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Google Shape;457;p34"/>
          <p:cNvSpPr/>
          <p:nvPr/>
        </p:nvSpPr>
        <p:spPr>
          <a:xfrm rot="3354642">
            <a:off x="4074941" y="-411402"/>
            <a:ext cx="2069099" cy="1233293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5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1326835" y="412603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Daftar Pustaka</a:t>
            </a:r>
            <a:endParaRPr dirty="0"/>
          </a:p>
        </p:txBody>
      </p:sp>
      <p:sp>
        <p:nvSpPr>
          <p:cNvPr id="455" name="Google Shape;455;p34"/>
          <p:cNvSpPr txBox="1">
            <a:spLocks noGrp="1"/>
          </p:cNvSpPr>
          <p:nvPr>
            <p:ph type="subTitle" idx="1"/>
          </p:nvPr>
        </p:nvSpPr>
        <p:spPr>
          <a:xfrm>
            <a:off x="725257" y="1330239"/>
            <a:ext cx="8286396" cy="3350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i="1" dirty="0">
                <a:solidFill>
                  <a:srgbClr val="027584"/>
                </a:solidFill>
                <a:hlinkClick r:id="rId3" action="ppaction://hlinksldjump"/>
              </a:rPr>
              <a:t>https://ejurnal.its.ac.id/index.php/teknik/article/viewFile/99436/7243#:~:text=Tujuan%20dari%20CI%2FCD%20adalah,siklus%20perilisan%20yang%20lebih%20cepat</a:t>
            </a:r>
            <a:r>
              <a:rPr lang="en-US" sz="1800" i="1" dirty="0" smtClean="0">
                <a:solidFill>
                  <a:srgbClr val="027584"/>
                </a:solidFill>
                <a:hlinkClick r:id="rId3" action="ppaction://hlinksldjump"/>
              </a:rPr>
              <a:t>.</a:t>
            </a:r>
            <a:endParaRPr lang="en-US" sz="1800" i="1" dirty="0">
              <a:solidFill>
                <a:srgbClr val="027584"/>
              </a:solidFill>
              <a:hlinkClick r:id="rId3" action="ppaction://hlinksldjump"/>
            </a:endParaRPr>
          </a:p>
          <a:p>
            <a:pPr marL="152400" indent="0">
              <a:buNone/>
            </a:pPr>
            <a:endParaRPr lang="en-US" sz="1800" i="1" dirty="0" smtClean="0">
              <a:solidFill>
                <a:srgbClr val="027584"/>
              </a:solidFill>
              <a:hlinkClick r:id="rId3" action="ppaction://hlinksldjump"/>
            </a:endParaRPr>
          </a:p>
          <a:p>
            <a:pPr marL="152400" indent="0">
              <a:buNone/>
            </a:pPr>
            <a:r>
              <a:rPr lang="en-US" sz="1800" i="1" dirty="0">
                <a:solidFill>
                  <a:srgbClr val="027584"/>
                </a:solidFill>
                <a:hlinkClick r:id="rId4"/>
              </a:rPr>
              <a:t>https://</a:t>
            </a:r>
            <a:r>
              <a:rPr lang="en-US" sz="1800" i="1" dirty="0" smtClean="0">
                <a:solidFill>
                  <a:srgbClr val="027584"/>
                </a:solidFill>
                <a:hlinkClick r:id="rId4"/>
              </a:rPr>
              <a:t>journal.uii.ac.id/AUTOMATA/article/view/17367</a:t>
            </a:r>
            <a:endParaRPr lang="en-US" sz="1800" i="1" dirty="0" smtClean="0">
              <a:solidFill>
                <a:srgbClr val="027584"/>
              </a:solidFill>
            </a:endParaRPr>
          </a:p>
          <a:p>
            <a:pPr marL="152400" indent="0">
              <a:buNone/>
            </a:pPr>
            <a:endParaRPr lang="en-US" sz="1800" i="1" dirty="0">
              <a:solidFill>
                <a:srgbClr val="027584"/>
              </a:solidFill>
            </a:endParaRPr>
          </a:p>
          <a:p>
            <a:pPr marL="152400" indent="0">
              <a:buNone/>
            </a:pPr>
            <a:r>
              <a:rPr lang="en-US" sz="1800" i="1" dirty="0">
                <a:solidFill>
                  <a:srgbClr val="027584"/>
                </a:solidFill>
                <a:hlinkClick r:id="rId5"/>
              </a:rPr>
              <a:t>https://</a:t>
            </a:r>
            <a:r>
              <a:rPr lang="en-US" sz="1800" i="1" dirty="0" smtClean="0">
                <a:solidFill>
                  <a:srgbClr val="027584"/>
                </a:solidFill>
                <a:hlinkClick r:id="rId5"/>
              </a:rPr>
              <a:t>docs.aws.amazon.com/id_id/whitepapers/latest/cicd_for_5g_networks_on_aws/cicd-detailed-steps.html</a:t>
            </a:r>
            <a:endParaRPr lang="en-US" sz="1800" i="1" dirty="0">
              <a:solidFill>
                <a:srgbClr val="027584"/>
              </a:solidFill>
            </a:endParaRPr>
          </a:p>
          <a:p>
            <a:pPr marL="152400" indent="0">
              <a:buNone/>
            </a:pPr>
            <a:endParaRPr lang="en-US" sz="1800" i="1" dirty="0" smtClean="0">
              <a:solidFill>
                <a:srgbClr val="027584"/>
              </a:solidFill>
            </a:endParaRPr>
          </a:p>
          <a:p>
            <a:pPr marL="152400" indent="0">
              <a:buNone/>
            </a:pPr>
            <a:endParaRPr lang="en-US" sz="1800" i="1" dirty="0">
              <a:solidFill>
                <a:srgbClr val="027584"/>
              </a:solidFill>
            </a:endParaRPr>
          </a:p>
          <a:p>
            <a:pPr marL="152400" indent="0">
              <a:buNone/>
            </a:pPr>
            <a:endParaRPr lang="en-US" sz="1800" i="1" dirty="0">
              <a:solidFill>
                <a:srgbClr val="027584"/>
              </a:solidFill>
            </a:endParaRPr>
          </a:p>
        </p:txBody>
      </p:sp>
      <p:sp>
        <p:nvSpPr>
          <p:cNvPr id="457" name="Google Shape;457;p34"/>
          <p:cNvSpPr/>
          <p:nvPr/>
        </p:nvSpPr>
        <p:spPr>
          <a:xfrm rot="3354642">
            <a:off x="4074941" y="-411402"/>
            <a:ext cx="2069099" cy="1233293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0"/>
          <p:cNvSpPr/>
          <p:nvPr/>
        </p:nvSpPr>
        <p:spPr>
          <a:xfrm rot="6493886" flipH="1">
            <a:off x="6744265" y="2926808"/>
            <a:ext cx="2069140" cy="1233318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50"/>
          <p:cNvSpPr txBox="1">
            <a:spLocks noGrp="1"/>
          </p:cNvSpPr>
          <p:nvPr>
            <p:ph type="title"/>
          </p:nvPr>
        </p:nvSpPr>
        <p:spPr>
          <a:xfrm>
            <a:off x="2496150" y="1384172"/>
            <a:ext cx="44481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733" name="Google Shape;733;p50"/>
          <p:cNvSpPr txBox="1"/>
          <p:nvPr/>
        </p:nvSpPr>
        <p:spPr>
          <a:xfrm>
            <a:off x="2496150" y="4050138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Please keep this slide for attribution</a:t>
            </a:r>
            <a:endParaRPr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34" name="Google Shape;734;p50"/>
          <p:cNvGrpSpPr/>
          <p:nvPr/>
        </p:nvGrpSpPr>
        <p:grpSpPr>
          <a:xfrm>
            <a:off x="204868" y="1982388"/>
            <a:ext cx="1783506" cy="2357113"/>
            <a:chOff x="4011150" y="1154025"/>
            <a:chExt cx="1139475" cy="1505950"/>
          </a:xfrm>
        </p:grpSpPr>
        <p:sp>
          <p:nvSpPr>
            <p:cNvPr id="735" name="Google Shape;735;p50"/>
            <p:cNvSpPr/>
            <p:nvPr/>
          </p:nvSpPr>
          <p:spPr>
            <a:xfrm>
              <a:off x="4011150" y="1446850"/>
              <a:ext cx="623525" cy="480275"/>
            </a:xfrm>
            <a:custGeom>
              <a:avLst/>
              <a:gdLst/>
              <a:ahLst/>
              <a:cxnLst/>
              <a:rect l="l" t="t" r="r" b="b"/>
              <a:pathLst>
                <a:path w="24941" h="19211" extrusionOk="0">
                  <a:moveTo>
                    <a:pt x="10014" y="1"/>
                  </a:moveTo>
                  <a:cubicBezTo>
                    <a:pt x="9320" y="1"/>
                    <a:pt x="8626" y="79"/>
                    <a:pt x="7944" y="246"/>
                  </a:cubicBezTo>
                  <a:cubicBezTo>
                    <a:pt x="7295" y="405"/>
                    <a:pt x="6657" y="647"/>
                    <a:pt x="6123" y="1048"/>
                  </a:cubicBezTo>
                  <a:cubicBezTo>
                    <a:pt x="5255" y="1701"/>
                    <a:pt x="4741" y="2713"/>
                    <a:pt x="4301" y="3707"/>
                  </a:cubicBezTo>
                  <a:cubicBezTo>
                    <a:pt x="2845" y="7001"/>
                    <a:pt x="1" y="13449"/>
                    <a:pt x="1896" y="17007"/>
                  </a:cubicBezTo>
                  <a:cubicBezTo>
                    <a:pt x="2788" y="18678"/>
                    <a:pt x="4776" y="19210"/>
                    <a:pt x="6985" y="19210"/>
                  </a:cubicBezTo>
                  <a:cubicBezTo>
                    <a:pt x="9744" y="19210"/>
                    <a:pt x="12847" y="18379"/>
                    <a:pt x="14583" y="17899"/>
                  </a:cubicBezTo>
                  <a:cubicBezTo>
                    <a:pt x="17550" y="17075"/>
                    <a:pt x="20394" y="15793"/>
                    <a:pt x="22960" y="14087"/>
                  </a:cubicBezTo>
                  <a:cubicBezTo>
                    <a:pt x="23732" y="13573"/>
                    <a:pt x="24539" y="12937"/>
                    <a:pt x="24722" y="12026"/>
                  </a:cubicBezTo>
                  <a:cubicBezTo>
                    <a:pt x="24941" y="10939"/>
                    <a:pt x="24196" y="9915"/>
                    <a:pt x="23495" y="9056"/>
                  </a:cubicBezTo>
                  <a:cubicBezTo>
                    <a:pt x="21502" y="6611"/>
                    <a:pt x="19473" y="4133"/>
                    <a:pt x="16880" y="2339"/>
                  </a:cubicBezTo>
                  <a:cubicBezTo>
                    <a:pt x="14864" y="945"/>
                    <a:pt x="12434" y="1"/>
                    <a:pt x="10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4713925" y="1713475"/>
              <a:ext cx="391425" cy="360475"/>
            </a:xfrm>
            <a:custGeom>
              <a:avLst/>
              <a:gdLst/>
              <a:ahLst/>
              <a:cxnLst/>
              <a:rect l="l" t="t" r="r" b="b"/>
              <a:pathLst>
                <a:path w="15657" h="14419" extrusionOk="0">
                  <a:moveTo>
                    <a:pt x="2011" y="0"/>
                  </a:moveTo>
                  <a:cubicBezTo>
                    <a:pt x="1843" y="0"/>
                    <a:pt x="1687" y="20"/>
                    <a:pt x="1545" y="63"/>
                  </a:cubicBezTo>
                  <a:cubicBezTo>
                    <a:pt x="1" y="539"/>
                    <a:pt x="1070" y="3380"/>
                    <a:pt x="1373" y="4464"/>
                  </a:cubicBezTo>
                  <a:cubicBezTo>
                    <a:pt x="2193" y="7393"/>
                    <a:pt x="3030" y="10364"/>
                    <a:pt x="4608" y="12962"/>
                  </a:cubicBezTo>
                  <a:cubicBezTo>
                    <a:pt x="4863" y="13381"/>
                    <a:pt x="5149" y="13803"/>
                    <a:pt x="5566" y="14059"/>
                  </a:cubicBezTo>
                  <a:cubicBezTo>
                    <a:pt x="6026" y="14342"/>
                    <a:pt x="6588" y="14391"/>
                    <a:pt x="7127" y="14409"/>
                  </a:cubicBezTo>
                  <a:cubicBezTo>
                    <a:pt x="7323" y="14416"/>
                    <a:pt x="7519" y="14419"/>
                    <a:pt x="7715" y="14419"/>
                  </a:cubicBezTo>
                  <a:cubicBezTo>
                    <a:pt x="9548" y="14419"/>
                    <a:pt x="11371" y="14136"/>
                    <a:pt x="13121" y="13578"/>
                  </a:cubicBezTo>
                  <a:cubicBezTo>
                    <a:pt x="13816" y="13357"/>
                    <a:pt x="14529" y="13070"/>
                    <a:pt x="14995" y="12507"/>
                  </a:cubicBezTo>
                  <a:cubicBezTo>
                    <a:pt x="15586" y="11796"/>
                    <a:pt x="15657" y="10757"/>
                    <a:pt x="15382" y="9874"/>
                  </a:cubicBezTo>
                  <a:cubicBezTo>
                    <a:pt x="15108" y="8991"/>
                    <a:pt x="14534" y="8233"/>
                    <a:pt x="13931" y="7531"/>
                  </a:cubicBezTo>
                  <a:cubicBezTo>
                    <a:pt x="11739" y="4982"/>
                    <a:pt x="8997" y="2912"/>
                    <a:pt x="5957" y="1477"/>
                  </a:cubicBezTo>
                  <a:cubicBezTo>
                    <a:pt x="5050" y="1048"/>
                    <a:pt x="3235" y="0"/>
                    <a:pt x="20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4634675" y="1201450"/>
              <a:ext cx="504800" cy="415500"/>
            </a:xfrm>
            <a:custGeom>
              <a:avLst/>
              <a:gdLst/>
              <a:ahLst/>
              <a:cxnLst/>
              <a:rect l="l" t="t" r="r" b="b"/>
              <a:pathLst>
                <a:path w="20192" h="16620" extrusionOk="0">
                  <a:moveTo>
                    <a:pt x="15247" y="0"/>
                  </a:moveTo>
                  <a:lnTo>
                    <a:pt x="15247" y="0"/>
                  </a:lnTo>
                  <a:cubicBezTo>
                    <a:pt x="13026" y="168"/>
                    <a:pt x="11020" y="1389"/>
                    <a:pt x="9286" y="2787"/>
                  </a:cubicBezTo>
                  <a:cubicBezTo>
                    <a:pt x="6044" y="5404"/>
                    <a:pt x="3410" y="8771"/>
                    <a:pt x="1650" y="12547"/>
                  </a:cubicBezTo>
                  <a:cubicBezTo>
                    <a:pt x="1167" y="13586"/>
                    <a:pt x="741" y="14700"/>
                    <a:pt x="728" y="15834"/>
                  </a:cubicBezTo>
                  <a:lnTo>
                    <a:pt x="728" y="15834"/>
                  </a:lnTo>
                  <a:lnTo>
                    <a:pt x="0" y="16322"/>
                  </a:lnTo>
                  <a:cubicBezTo>
                    <a:pt x="244" y="16217"/>
                    <a:pt x="486" y="16109"/>
                    <a:pt x="729" y="16000"/>
                  </a:cubicBezTo>
                  <a:lnTo>
                    <a:pt x="729" y="16000"/>
                  </a:lnTo>
                  <a:cubicBezTo>
                    <a:pt x="732" y="16121"/>
                    <a:pt x="739" y="16241"/>
                    <a:pt x="752" y="16362"/>
                  </a:cubicBezTo>
                  <a:cubicBezTo>
                    <a:pt x="2850" y="16494"/>
                    <a:pt x="4984" y="16619"/>
                    <a:pt x="7105" y="16619"/>
                  </a:cubicBezTo>
                  <a:cubicBezTo>
                    <a:pt x="11101" y="16619"/>
                    <a:pt x="15052" y="16175"/>
                    <a:pt x="18636" y="14491"/>
                  </a:cubicBezTo>
                  <a:cubicBezTo>
                    <a:pt x="19173" y="14238"/>
                    <a:pt x="19747" y="13904"/>
                    <a:pt x="19927" y="13337"/>
                  </a:cubicBezTo>
                  <a:cubicBezTo>
                    <a:pt x="20192" y="12501"/>
                    <a:pt x="19467" y="11690"/>
                    <a:pt x="18748" y="11189"/>
                  </a:cubicBezTo>
                  <a:cubicBezTo>
                    <a:pt x="17007" y="9977"/>
                    <a:pt x="14885" y="9341"/>
                    <a:pt x="12766" y="9341"/>
                  </a:cubicBezTo>
                  <a:cubicBezTo>
                    <a:pt x="11949" y="9341"/>
                    <a:pt x="11132" y="9436"/>
                    <a:pt x="10338" y="9628"/>
                  </a:cubicBezTo>
                  <a:lnTo>
                    <a:pt x="10338" y="9628"/>
                  </a:lnTo>
                  <a:cubicBezTo>
                    <a:pt x="12894" y="6989"/>
                    <a:pt x="14792" y="3639"/>
                    <a:pt x="15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4289325" y="1154025"/>
              <a:ext cx="861300" cy="1505950"/>
            </a:xfrm>
            <a:custGeom>
              <a:avLst/>
              <a:gdLst/>
              <a:ahLst/>
              <a:cxnLst/>
              <a:rect l="l" t="t" r="r" b="b"/>
              <a:pathLst>
                <a:path w="34452" h="60238" extrusionOk="0">
                  <a:moveTo>
                    <a:pt x="26024" y="7908"/>
                  </a:moveTo>
                  <a:lnTo>
                    <a:pt x="26024" y="7908"/>
                  </a:lnTo>
                  <a:cubicBezTo>
                    <a:pt x="26015" y="7998"/>
                    <a:pt x="26007" y="8087"/>
                    <a:pt x="26006" y="8172"/>
                  </a:cubicBezTo>
                  <a:cubicBezTo>
                    <a:pt x="26000" y="8509"/>
                    <a:pt x="25957" y="8844"/>
                    <a:pt x="25911" y="9178"/>
                  </a:cubicBezTo>
                  <a:cubicBezTo>
                    <a:pt x="25911" y="9182"/>
                    <a:pt x="25910" y="9186"/>
                    <a:pt x="25909" y="9189"/>
                  </a:cubicBezTo>
                  <a:cubicBezTo>
                    <a:pt x="25818" y="9245"/>
                    <a:pt x="25729" y="9303"/>
                    <a:pt x="25640" y="9359"/>
                  </a:cubicBezTo>
                  <a:lnTo>
                    <a:pt x="25639" y="9358"/>
                  </a:lnTo>
                  <a:cubicBezTo>
                    <a:pt x="25399" y="9509"/>
                    <a:pt x="25161" y="9662"/>
                    <a:pt x="24917" y="9805"/>
                  </a:cubicBezTo>
                  <a:cubicBezTo>
                    <a:pt x="24778" y="9887"/>
                    <a:pt x="24635" y="9961"/>
                    <a:pt x="24493" y="10036"/>
                  </a:cubicBezTo>
                  <a:cubicBezTo>
                    <a:pt x="24564" y="9950"/>
                    <a:pt x="24633" y="9863"/>
                    <a:pt x="24706" y="9778"/>
                  </a:cubicBezTo>
                  <a:cubicBezTo>
                    <a:pt x="24760" y="9715"/>
                    <a:pt x="24820" y="9660"/>
                    <a:pt x="24876" y="9602"/>
                  </a:cubicBezTo>
                  <a:cubicBezTo>
                    <a:pt x="24941" y="9533"/>
                    <a:pt x="24997" y="9455"/>
                    <a:pt x="25043" y="9372"/>
                  </a:cubicBezTo>
                  <a:cubicBezTo>
                    <a:pt x="25127" y="9226"/>
                    <a:pt x="25220" y="9079"/>
                    <a:pt x="25331" y="8951"/>
                  </a:cubicBezTo>
                  <a:cubicBezTo>
                    <a:pt x="25447" y="8817"/>
                    <a:pt x="25567" y="8691"/>
                    <a:pt x="25663" y="8540"/>
                  </a:cubicBezTo>
                  <a:cubicBezTo>
                    <a:pt x="25766" y="8380"/>
                    <a:pt x="25855" y="8211"/>
                    <a:pt x="25946" y="8045"/>
                  </a:cubicBezTo>
                  <a:cubicBezTo>
                    <a:pt x="25971" y="7999"/>
                    <a:pt x="25997" y="7953"/>
                    <a:pt x="26024" y="7908"/>
                  </a:cubicBezTo>
                  <a:close/>
                  <a:moveTo>
                    <a:pt x="1500" y="1077"/>
                  </a:moveTo>
                  <a:cubicBezTo>
                    <a:pt x="1600" y="1077"/>
                    <a:pt x="1699" y="1089"/>
                    <a:pt x="1796" y="1109"/>
                  </a:cubicBezTo>
                  <a:cubicBezTo>
                    <a:pt x="1830" y="1163"/>
                    <a:pt x="1868" y="1213"/>
                    <a:pt x="1902" y="1258"/>
                  </a:cubicBezTo>
                  <a:cubicBezTo>
                    <a:pt x="2145" y="1578"/>
                    <a:pt x="2398" y="1885"/>
                    <a:pt x="2625" y="2216"/>
                  </a:cubicBezTo>
                  <a:cubicBezTo>
                    <a:pt x="3033" y="2810"/>
                    <a:pt x="3471" y="3383"/>
                    <a:pt x="3875" y="3978"/>
                  </a:cubicBezTo>
                  <a:cubicBezTo>
                    <a:pt x="4052" y="4239"/>
                    <a:pt x="4222" y="4506"/>
                    <a:pt x="4446" y="4727"/>
                  </a:cubicBezTo>
                  <a:cubicBezTo>
                    <a:pt x="4565" y="4844"/>
                    <a:pt x="4689" y="4953"/>
                    <a:pt x="4775" y="5096"/>
                  </a:cubicBezTo>
                  <a:cubicBezTo>
                    <a:pt x="4873" y="5258"/>
                    <a:pt x="4915" y="5444"/>
                    <a:pt x="5004" y="5610"/>
                  </a:cubicBezTo>
                  <a:cubicBezTo>
                    <a:pt x="5141" y="5867"/>
                    <a:pt x="5366" y="6059"/>
                    <a:pt x="5551" y="6281"/>
                  </a:cubicBezTo>
                  <a:cubicBezTo>
                    <a:pt x="5803" y="6587"/>
                    <a:pt x="6022" y="6940"/>
                    <a:pt x="6227" y="7280"/>
                  </a:cubicBezTo>
                  <a:cubicBezTo>
                    <a:pt x="6410" y="7584"/>
                    <a:pt x="6563" y="7907"/>
                    <a:pt x="6758" y="8204"/>
                  </a:cubicBezTo>
                  <a:cubicBezTo>
                    <a:pt x="6969" y="8526"/>
                    <a:pt x="7210" y="8817"/>
                    <a:pt x="7400" y="9152"/>
                  </a:cubicBezTo>
                  <a:cubicBezTo>
                    <a:pt x="7576" y="9463"/>
                    <a:pt x="7734" y="9783"/>
                    <a:pt x="7930" y="10081"/>
                  </a:cubicBezTo>
                  <a:cubicBezTo>
                    <a:pt x="8131" y="10385"/>
                    <a:pt x="8385" y="10644"/>
                    <a:pt x="8591" y="10941"/>
                  </a:cubicBezTo>
                  <a:cubicBezTo>
                    <a:pt x="8660" y="11043"/>
                    <a:pt x="8725" y="11146"/>
                    <a:pt x="8788" y="11252"/>
                  </a:cubicBezTo>
                  <a:cubicBezTo>
                    <a:pt x="8626" y="11149"/>
                    <a:pt x="8467" y="11041"/>
                    <a:pt x="8312" y="10926"/>
                  </a:cubicBezTo>
                  <a:cubicBezTo>
                    <a:pt x="7799" y="10546"/>
                    <a:pt x="7356" y="10091"/>
                    <a:pt x="6827" y="9729"/>
                  </a:cubicBezTo>
                  <a:cubicBezTo>
                    <a:pt x="6298" y="9366"/>
                    <a:pt x="5743" y="9047"/>
                    <a:pt x="5215" y="8681"/>
                  </a:cubicBezTo>
                  <a:cubicBezTo>
                    <a:pt x="4954" y="8499"/>
                    <a:pt x="4696" y="8315"/>
                    <a:pt x="4501" y="8058"/>
                  </a:cubicBezTo>
                  <a:cubicBezTo>
                    <a:pt x="4325" y="7826"/>
                    <a:pt x="4192" y="7566"/>
                    <a:pt x="4027" y="7327"/>
                  </a:cubicBezTo>
                  <a:cubicBezTo>
                    <a:pt x="3854" y="7076"/>
                    <a:pt x="3640" y="6859"/>
                    <a:pt x="3459" y="6614"/>
                  </a:cubicBezTo>
                  <a:cubicBezTo>
                    <a:pt x="3258" y="6338"/>
                    <a:pt x="3076" y="6051"/>
                    <a:pt x="2912" y="5752"/>
                  </a:cubicBezTo>
                  <a:cubicBezTo>
                    <a:pt x="2586" y="5166"/>
                    <a:pt x="2286" y="4582"/>
                    <a:pt x="1927" y="4015"/>
                  </a:cubicBezTo>
                  <a:cubicBezTo>
                    <a:pt x="1582" y="3468"/>
                    <a:pt x="1283" y="2889"/>
                    <a:pt x="1114" y="2261"/>
                  </a:cubicBezTo>
                  <a:cubicBezTo>
                    <a:pt x="1006" y="1857"/>
                    <a:pt x="859" y="1098"/>
                    <a:pt x="1464" y="1078"/>
                  </a:cubicBezTo>
                  <a:cubicBezTo>
                    <a:pt x="1476" y="1077"/>
                    <a:pt x="1488" y="1077"/>
                    <a:pt x="1500" y="1077"/>
                  </a:cubicBezTo>
                  <a:close/>
                  <a:moveTo>
                    <a:pt x="2404" y="1321"/>
                  </a:moveTo>
                  <a:cubicBezTo>
                    <a:pt x="2472" y="1351"/>
                    <a:pt x="2539" y="1383"/>
                    <a:pt x="2603" y="1414"/>
                  </a:cubicBezTo>
                  <a:cubicBezTo>
                    <a:pt x="3676" y="1934"/>
                    <a:pt x="4472" y="2725"/>
                    <a:pt x="5249" y="3608"/>
                  </a:cubicBezTo>
                  <a:cubicBezTo>
                    <a:pt x="6166" y="4651"/>
                    <a:pt x="7064" y="5719"/>
                    <a:pt x="7836" y="6877"/>
                  </a:cubicBezTo>
                  <a:cubicBezTo>
                    <a:pt x="8211" y="7439"/>
                    <a:pt x="8478" y="8029"/>
                    <a:pt x="8714" y="8661"/>
                  </a:cubicBezTo>
                  <a:cubicBezTo>
                    <a:pt x="8820" y="8945"/>
                    <a:pt x="8927" y="9229"/>
                    <a:pt x="9057" y="9503"/>
                  </a:cubicBezTo>
                  <a:cubicBezTo>
                    <a:pt x="9206" y="9819"/>
                    <a:pt x="9400" y="10110"/>
                    <a:pt x="9556" y="10421"/>
                  </a:cubicBezTo>
                  <a:cubicBezTo>
                    <a:pt x="9860" y="11025"/>
                    <a:pt x="10176" y="11628"/>
                    <a:pt x="10461" y="12240"/>
                  </a:cubicBezTo>
                  <a:cubicBezTo>
                    <a:pt x="10482" y="12285"/>
                    <a:pt x="10502" y="12331"/>
                    <a:pt x="10523" y="12376"/>
                  </a:cubicBezTo>
                  <a:cubicBezTo>
                    <a:pt x="10350" y="12221"/>
                    <a:pt x="10169" y="12074"/>
                    <a:pt x="9982" y="11938"/>
                  </a:cubicBezTo>
                  <a:cubicBezTo>
                    <a:pt x="9786" y="11794"/>
                    <a:pt x="9568" y="11690"/>
                    <a:pt x="9353" y="11579"/>
                  </a:cubicBezTo>
                  <a:cubicBezTo>
                    <a:pt x="9172" y="11304"/>
                    <a:pt x="9021" y="11009"/>
                    <a:pt x="8831" y="10741"/>
                  </a:cubicBezTo>
                  <a:cubicBezTo>
                    <a:pt x="8651" y="10489"/>
                    <a:pt x="8438" y="10266"/>
                    <a:pt x="8262" y="10012"/>
                  </a:cubicBezTo>
                  <a:cubicBezTo>
                    <a:pt x="8058" y="9718"/>
                    <a:pt x="7899" y="9398"/>
                    <a:pt x="7727" y="9085"/>
                  </a:cubicBezTo>
                  <a:cubicBezTo>
                    <a:pt x="7566" y="8792"/>
                    <a:pt x="7381" y="8523"/>
                    <a:pt x="7184" y="8251"/>
                  </a:cubicBezTo>
                  <a:cubicBezTo>
                    <a:pt x="6965" y="7951"/>
                    <a:pt x="6799" y="7622"/>
                    <a:pt x="6616" y="7299"/>
                  </a:cubicBezTo>
                  <a:cubicBezTo>
                    <a:pt x="6312" y="6753"/>
                    <a:pt x="5950" y="6240"/>
                    <a:pt x="5538" y="5770"/>
                  </a:cubicBezTo>
                  <a:cubicBezTo>
                    <a:pt x="5321" y="5523"/>
                    <a:pt x="5242" y="5249"/>
                    <a:pt x="5091" y="4967"/>
                  </a:cubicBezTo>
                  <a:cubicBezTo>
                    <a:pt x="4928" y="4662"/>
                    <a:pt x="4631" y="4457"/>
                    <a:pt x="4429" y="4181"/>
                  </a:cubicBezTo>
                  <a:cubicBezTo>
                    <a:pt x="4040" y="3651"/>
                    <a:pt x="3649" y="3115"/>
                    <a:pt x="3282" y="2570"/>
                  </a:cubicBezTo>
                  <a:cubicBezTo>
                    <a:pt x="2996" y="2147"/>
                    <a:pt x="2708" y="1730"/>
                    <a:pt x="2404" y="1321"/>
                  </a:cubicBezTo>
                  <a:close/>
                  <a:moveTo>
                    <a:pt x="2217" y="877"/>
                  </a:moveTo>
                  <a:lnTo>
                    <a:pt x="2217" y="877"/>
                  </a:lnTo>
                  <a:cubicBezTo>
                    <a:pt x="2384" y="890"/>
                    <a:pt x="2550" y="928"/>
                    <a:pt x="2715" y="952"/>
                  </a:cubicBezTo>
                  <a:cubicBezTo>
                    <a:pt x="2965" y="988"/>
                    <a:pt x="3213" y="989"/>
                    <a:pt x="3461" y="1036"/>
                  </a:cubicBezTo>
                  <a:cubicBezTo>
                    <a:pt x="3817" y="1104"/>
                    <a:pt x="4160" y="1217"/>
                    <a:pt x="4502" y="1332"/>
                  </a:cubicBezTo>
                  <a:cubicBezTo>
                    <a:pt x="5104" y="1537"/>
                    <a:pt x="5772" y="1644"/>
                    <a:pt x="6326" y="1968"/>
                  </a:cubicBezTo>
                  <a:cubicBezTo>
                    <a:pt x="6531" y="2089"/>
                    <a:pt x="6685" y="2289"/>
                    <a:pt x="6895" y="2392"/>
                  </a:cubicBezTo>
                  <a:cubicBezTo>
                    <a:pt x="7015" y="2450"/>
                    <a:pt x="7144" y="2449"/>
                    <a:pt x="7269" y="2484"/>
                  </a:cubicBezTo>
                  <a:cubicBezTo>
                    <a:pt x="7493" y="2546"/>
                    <a:pt x="7648" y="2696"/>
                    <a:pt x="7815" y="2851"/>
                  </a:cubicBezTo>
                  <a:cubicBezTo>
                    <a:pt x="8225" y="3228"/>
                    <a:pt x="8718" y="3518"/>
                    <a:pt x="9088" y="3939"/>
                  </a:cubicBezTo>
                  <a:cubicBezTo>
                    <a:pt x="9607" y="4530"/>
                    <a:pt x="9683" y="5437"/>
                    <a:pt x="9846" y="6177"/>
                  </a:cubicBezTo>
                  <a:cubicBezTo>
                    <a:pt x="9929" y="6555"/>
                    <a:pt x="9990" y="6936"/>
                    <a:pt x="10094" y="7309"/>
                  </a:cubicBezTo>
                  <a:cubicBezTo>
                    <a:pt x="10199" y="7690"/>
                    <a:pt x="10343" y="8049"/>
                    <a:pt x="10406" y="8441"/>
                  </a:cubicBezTo>
                  <a:cubicBezTo>
                    <a:pt x="10469" y="8823"/>
                    <a:pt x="10519" y="9206"/>
                    <a:pt x="10609" y="9584"/>
                  </a:cubicBezTo>
                  <a:cubicBezTo>
                    <a:pt x="10704" y="9984"/>
                    <a:pt x="10822" y="10383"/>
                    <a:pt x="10869" y="10792"/>
                  </a:cubicBezTo>
                  <a:cubicBezTo>
                    <a:pt x="10909" y="11160"/>
                    <a:pt x="10887" y="11533"/>
                    <a:pt x="10883" y="11902"/>
                  </a:cubicBezTo>
                  <a:cubicBezTo>
                    <a:pt x="10882" y="12078"/>
                    <a:pt x="10901" y="12261"/>
                    <a:pt x="10908" y="12444"/>
                  </a:cubicBezTo>
                  <a:cubicBezTo>
                    <a:pt x="10903" y="12431"/>
                    <a:pt x="10898" y="12420"/>
                    <a:pt x="10893" y="12407"/>
                  </a:cubicBezTo>
                  <a:cubicBezTo>
                    <a:pt x="10605" y="11759"/>
                    <a:pt x="10266" y="11137"/>
                    <a:pt x="9960" y="10498"/>
                  </a:cubicBezTo>
                  <a:cubicBezTo>
                    <a:pt x="9650" y="9848"/>
                    <a:pt x="9287" y="9251"/>
                    <a:pt x="9035" y="8573"/>
                  </a:cubicBezTo>
                  <a:cubicBezTo>
                    <a:pt x="8802" y="7948"/>
                    <a:pt x="8548" y="7355"/>
                    <a:pt x="8182" y="6796"/>
                  </a:cubicBezTo>
                  <a:cubicBezTo>
                    <a:pt x="7418" y="5625"/>
                    <a:pt x="6515" y="4540"/>
                    <a:pt x="5595" y="3493"/>
                  </a:cubicBezTo>
                  <a:cubicBezTo>
                    <a:pt x="5146" y="2984"/>
                    <a:pt x="4718" y="2465"/>
                    <a:pt x="4190" y="2035"/>
                  </a:cubicBezTo>
                  <a:cubicBezTo>
                    <a:pt x="3783" y="1703"/>
                    <a:pt x="3341" y="1408"/>
                    <a:pt x="2873" y="1171"/>
                  </a:cubicBezTo>
                  <a:cubicBezTo>
                    <a:pt x="2703" y="1084"/>
                    <a:pt x="2468" y="969"/>
                    <a:pt x="2217" y="877"/>
                  </a:cubicBezTo>
                  <a:close/>
                  <a:moveTo>
                    <a:pt x="18063" y="5798"/>
                  </a:moveTo>
                  <a:cubicBezTo>
                    <a:pt x="18071" y="5842"/>
                    <a:pt x="18077" y="5886"/>
                    <a:pt x="18080" y="5930"/>
                  </a:cubicBezTo>
                  <a:cubicBezTo>
                    <a:pt x="18087" y="6084"/>
                    <a:pt x="18080" y="6239"/>
                    <a:pt x="18080" y="6393"/>
                  </a:cubicBezTo>
                  <a:cubicBezTo>
                    <a:pt x="18080" y="6675"/>
                    <a:pt x="18081" y="6956"/>
                    <a:pt x="18082" y="7238"/>
                  </a:cubicBezTo>
                  <a:cubicBezTo>
                    <a:pt x="18083" y="7488"/>
                    <a:pt x="18056" y="7720"/>
                    <a:pt x="17966" y="7956"/>
                  </a:cubicBezTo>
                  <a:cubicBezTo>
                    <a:pt x="17874" y="8192"/>
                    <a:pt x="17727" y="8385"/>
                    <a:pt x="17616" y="8608"/>
                  </a:cubicBezTo>
                  <a:cubicBezTo>
                    <a:pt x="17564" y="8710"/>
                    <a:pt x="17522" y="8817"/>
                    <a:pt x="17458" y="8914"/>
                  </a:cubicBezTo>
                  <a:cubicBezTo>
                    <a:pt x="17384" y="9024"/>
                    <a:pt x="17294" y="9120"/>
                    <a:pt x="17224" y="9233"/>
                  </a:cubicBezTo>
                  <a:cubicBezTo>
                    <a:pt x="17089" y="9452"/>
                    <a:pt x="16949" y="9671"/>
                    <a:pt x="16849" y="9909"/>
                  </a:cubicBezTo>
                  <a:cubicBezTo>
                    <a:pt x="16750" y="10135"/>
                    <a:pt x="16640" y="10356"/>
                    <a:pt x="16519" y="10571"/>
                  </a:cubicBezTo>
                  <a:cubicBezTo>
                    <a:pt x="16392" y="10799"/>
                    <a:pt x="16291" y="11032"/>
                    <a:pt x="16201" y="11276"/>
                  </a:cubicBezTo>
                  <a:cubicBezTo>
                    <a:pt x="16159" y="11397"/>
                    <a:pt x="16112" y="11514"/>
                    <a:pt x="16057" y="11630"/>
                  </a:cubicBezTo>
                  <a:cubicBezTo>
                    <a:pt x="16005" y="11737"/>
                    <a:pt x="15930" y="11828"/>
                    <a:pt x="15865" y="11927"/>
                  </a:cubicBezTo>
                  <a:cubicBezTo>
                    <a:pt x="15798" y="12030"/>
                    <a:pt x="15757" y="12146"/>
                    <a:pt x="15697" y="12252"/>
                  </a:cubicBezTo>
                  <a:cubicBezTo>
                    <a:pt x="15624" y="12381"/>
                    <a:pt x="15521" y="12490"/>
                    <a:pt x="15424" y="12601"/>
                  </a:cubicBezTo>
                  <a:cubicBezTo>
                    <a:pt x="15235" y="12815"/>
                    <a:pt x="15049" y="13045"/>
                    <a:pt x="14834" y="13233"/>
                  </a:cubicBezTo>
                  <a:cubicBezTo>
                    <a:pt x="14796" y="13265"/>
                    <a:pt x="14759" y="13299"/>
                    <a:pt x="14723" y="13331"/>
                  </a:cubicBezTo>
                  <a:cubicBezTo>
                    <a:pt x="14786" y="13130"/>
                    <a:pt x="14825" y="12920"/>
                    <a:pt x="14913" y="12728"/>
                  </a:cubicBezTo>
                  <a:cubicBezTo>
                    <a:pt x="14972" y="12601"/>
                    <a:pt x="15039" y="12478"/>
                    <a:pt x="15102" y="12354"/>
                  </a:cubicBezTo>
                  <a:cubicBezTo>
                    <a:pt x="15165" y="12227"/>
                    <a:pt x="15214" y="12096"/>
                    <a:pt x="15266" y="11964"/>
                  </a:cubicBezTo>
                  <a:cubicBezTo>
                    <a:pt x="15378" y="11683"/>
                    <a:pt x="15528" y="11422"/>
                    <a:pt x="15667" y="11153"/>
                  </a:cubicBezTo>
                  <a:cubicBezTo>
                    <a:pt x="15725" y="11039"/>
                    <a:pt x="15752" y="10915"/>
                    <a:pt x="15790" y="10793"/>
                  </a:cubicBezTo>
                  <a:cubicBezTo>
                    <a:pt x="15831" y="10667"/>
                    <a:pt x="15913" y="10561"/>
                    <a:pt x="15983" y="10449"/>
                  </a:cubicBezTo>
                  <a:cubicBezTo>
                    <a:pt x="16134" y="10206"/>
                    <a:pt x="16267" y="9953"/>
                    <a:pt x="16383" y="9692"/>
                  </a:cubicBezTo>
                  <a:cubicBezTo>
                    <a:pt x="16503" y="9424"/>
                    <a:pt x="16654" y="9171"/>
                    <a:pt x="16800" y="8917"/>
                  </a:cubicBezTo>
                  <a:cubicBezTo>
                    <a:pt x="16872" y="8792"/>
                    <a:pt x="16945" y="8668"/>
                    <a:pt x="17023" y="8547"/>
                  </a:cubicBezTo>
                  <a:cubicBezTo>
                    <a:pt x="17099" y="8427"/>
                    <a:pt x="17157" y="8298"/>
                    <a:pt x="17229" y="8177"/>
                  </a:cubicBezTo>
                  <a:cubicBezTo>
                    <a:pt x="17299" y="8061"/>
                    <a:pt x="17391" y="7962"/>
                    <a:pt x="17454" y="7839"/>
                  </a:cubicBezTo>
                  <a:cubicBezTo>
                    <a:pt x="17513" y="7722"/>
                    <a:pt x="17559" y="7600"/>
                    <a:pt x="17617" y="7482"/>
                  </a:cubicBezTo>
                  <a:cubicBezTo>
                    <a:pt x="17675" y="7366"/>
                    <a:pt x="17742" y="7255"/>
                    <a:pt x="17786" y="7132"/>
                  </a:cubicBezTo>
                  <a:cubicBezTo>
                    <a:pt x="17833" y="7001"/>
                    <a:pt x="17849" y="6863"/>
                    <a:pt x="17882" y="6728"/>
                  </a:cubicBezTo>
                  <a:cubicBezTo>
                    <a:pt x="17947" y="6451"/>
                    <a:pt x="18047" y="6186"/>
                    <a:pt x="18061" y="5899"/>
                  </a:cubicBezTo>
                  <a:cubicBezTo>
                    <a:pt x="18062" y="5865"/>
                    <a:pt x="18063" y="5832"/>
                    <a:pt x="18063" y="5798"/>
                  </a:cubicBezTo>
                  <a:close/>
                  <a:moveTo>
                    <a:pt x="27134" y="3806"/>
                  </a:moveTo>
                  <a:lnTo>
                    <a:pt x="27134" y="3806"/>
                  </a:lnTo>
                  <a:cubicBezTo>
                    <a:pt x="27160" y="4100"/>
                    <a:pt x="27084" y="4413"/>
                    <a:pt x="27025" y="4695"/>
                  </a:cubicBezTo>
                  <a:cubicBezTo>
                    <a:pt x="26989" y="4874"/>
                    <a:pt x="26941" y="5050"/>
                    <a:pt x="26882" y="5223"/>
                  </a:cubicBezTo>
                  <a:cubicBezTo>
                    <a:pt x="26822" y="5391"/>
                    <a:pt x="26739" y="5550"/>
                    <a:pt x="26679" y="5719"/>
                  </a:cubicBezTo>
                  <a:cubicBezTo>
                    <a:pt x="26565" y="6036"/>
                    <a:pt x="26490" y="6366"/>
                    <a:pt x="26370" y="6682"/>
                  </a:cubicBezTo>
                  <a:cubicBezTo>
                    <a:pt x="26311" y="6841"/>
                    <a:pt x="26234" y="6993"/>
                    <a:pt x="26140" y="7133"/>
                  </a:cubicBezTo>
                  <a:cubicBezTo>
                    <a:pt x="26115" y="7169"/>
                    <a:pt x="26090" y="7204"/>
                    <a:pt x="26064" y="7239"/>
                  </a:cubicBezTo>
                  <a:cubicBezTo>
                    <a:pt x="26064" y="7239"/>
                    <a:pt x="26062" y="7239"/>
                    <a:pt x="26062" y="7240"/>
                  </a:cubicBezTo>
                  <a:cubicBezTo>
                    <a:pt x="25843" y="7391"/>
                    <a:pt x="25701" y="7616"/>
                    <a:pt x="25537" y="7821"/>
                  </a:cubicBezTo>
                  <a:cubicBezTo>
                    <a:pt x="25455" y="7924"/>
                    <a:pt x="25396" y="8043"/>
                    <a:pt x="25316" y="8150"/>
                  </a:cubicBezTo>
                  <a:cubicBezTo>
                    <a:pt x="25230" y="8264"/>
                    <a:pt x="25113" y="8351"/>
                    <a:pt x="25015" y="8456"/>
                  </a:cubicBezTo>
                  <a:cubicBezTo>
                    <a:pt x="24632" y="8865"/>
                    <a:pt x="24344" y="9354"/>
                    <a:pt x="23924" y="9733"/>
                  </a:cubicBezTo>
                  <a:cubicBezTo>
                    <a:pt x="23717" y="9919"/>
                    <a:pt x="23476" y="10101"/>
                    <a:pt x="23208" y="10187"/>
                  </a:cubicBezTo>
                  <a:cubicBezTo>
                    <a:pt x="23082" y="10226"/>
                    <a:pt x="22954" y="10258"/>
                    <a:pt x="22833" y="10311"/>
                  </a:cubicBezTo>
                  <a:cubicBezTo>
                    <a:pt x="22687" y="10376"/>
                    <a:pt x="22551" y="10459"/>
                    <a:pt x="22409" y="10532"/>
                  </a:cubicBezTo>
                  <a:cubicBezTo>
                    <a:pt x="22154" y="10667"/>
                    <a:pt x="21875" y="10745"/>
                    <a:pt x="21617" y="10878"/>
                  </a:cubicBezTo>
                  <a:cubicBezTo>
                    <a:pt x="21360" y="11011"/>
                    <a:pt x="21091" y="11127"/>
                    <a:pt x="20841" y="11276"/>
                  </a:cubicBezTo>
                  <a:cubicBezTo>
                    <a:pt x="20585" y="11428"/>
                    <a:pt x="20343" y="11604"/>
                    <a:pt x="20080" y="11746"/>
                  </a:cubicBezTo>
                  <a:cubicBezTo>
                    <a:pt x="19823" y="11884"/>
                    <a:pt x="19545" y="11969"/>
                    <a:pt x="19286" y="12102"/>
                  </a:cubicBezTo>
                  <a:cubicBezTo>
                    <a:pt x="19167" y="12164"/>
                    <a:pt x="19052" y="12234"/>
                    <a:pt x="18937" y="12302"/>
                  </a:cubicBezTo>
                  <a:cubicBezTo>
                    <a:pt x="18804" y="12381"/>
                    <a:pt x="18662" y="12447"/>
                    <a:pt x="18534" y="12532"/>
                  </a:cubicBezTo>
                  <a:cubicBezTo>
                    <a:pt x="18428" y="12602"/>
                    <a:pt x="18330" y="12685"/>
                    <a:pt x="18228" y="12761"/>
                  </a:cubicBezTo>
                  <a:cubicBezTo>
                    <a:pt x="18110" y="12850"/>
                    <a:pt x="17979" y="12917"/>
                    <a:pt x="17856" y="12998"/>
                  </a:cubicBezTo>
                  <a:cubicBezTo>
                    <a:pt x="17624" y="13150"/>
                    <a:pt x="17427" y="13322"/>
                    <a:pt x="17291" y="13566"/>
                  </a:cubicBezTo>
                  <a:cubicBezTo>
                    <a:pt x="17258" y="13624"/>
                    <a:pt x="17222" y="13679"/>
                    <a:pt x="17181" y="13732"/>
                  </a:cubicBezTo>
                  <a:cubicBezTo>
                    <a:pt x="17248" y="13615"/>
                    <a:pt x="17324" y="13502"/>
                    <a:pt x="17402" y="13390"/>
                  </a:cubicBezTo>
                  <a:lnTo>
                    <a:pt x="17401" y="13389"/>
                  </a:lnTo>
                  <a:cubicBezTo>
                    <a:pt x="17607" y="13090"/>
                    <a:pt x="17801" y="12784"/>
                    <a:pt x="18012" y="12488"/>
                  </a:cubicBezTo>
                  <a:cubicBezTo>
                    <a:pt x="18225" y="12188"/>
                    <a:pt x="18407" y="11868"/>
                    <a:pt x="18612" y="11562"/>
                  </a:cubicBezTo>
                  <a:cubicBezTo>
                    <a:pt x="18713" y="11412"/>
                    <a:pt x="18829" y="11272"/>
                    <a:pt x="18943" y="11131"/>
                  </a:cubicBezTo>
                  <a:cubicBezTo>
                    <a:pt x="18999" y="11063"/>
                    <a:pt x="19055" y="10995"/>
                    <a:pt x="19105" y="10921"/>
                  </a:cubicBezTo>
                  <a:cubicBezTo>
                    <a:pt x="19154" y="10848"/>
                    <a:pt x="19194" y="10769"/>
                    <a:pt x="19244" y="10697"/>
                  </a:cubicBezTo>
                  <a:cubicBezTo>
                    <a:pt x="19339" y="10560"/>
                    <a:pt x="19494" y="10485"/>
                    <a:pt x="19611" y="10369"/>
                  </a:cubicBezTo>
                  <a:cubicBezTo>
                    <a:pt x="19733" y="10247"/>
                    <a:pt x="19846" y="10113"/>
                    <a:pt x="19961" y="9984"/>
                  </a:cubicBezTo>
                  <a:cubicBezTo>
                    <a:pt x="20199" y="9716"/>
                    <a:pt x="20430" y="9441"/>
                    <a:pt x="20639" y="9148"/>
                  </a:cubicBezTo>
                  <a:cubicBezTo>
                    <a:pt x="20837" y="8870"/>
                    <a:pt x="20990" y="8558"/>
                    <a:pt x="21207" y="8293"/>
                  </a:cubicBezTo>
                  <a:cubicBezTo>
                    <a:pt x="21308" y="8169"/>
                    <a:pt x="21423" y="8060"/>
                    <a:pt x="21534" y="7943"/>
                  </a:cubicBezTo>
                  <a:cubicBezTo>
                    <a:pt x="21647" y="7821"/>
                    <a:pt x="21745" y="7686"/>
                    <a:pt x="21857" y="7563"/>
                  </a:cubicBezTo>
                  <a:cubicBezTo>
                    <a:pt x="21973" y="7436"/>
                    <a:pt x="22109" y="7337"/>
                    <a:pt x="22241" y="7230"/>
                  </a:cubicBezTo>
                  <a:cubicBezTo>
                    <a:pt x="22376" y="7120"/>
                    <a:pt x="22511" y="7007"/>
                    <a:pt x="22644" y="6894"/>
                  </a:cubicBezTo>
                  <a:cubicBezTo>
                    <a:pt x="22917" y="6663"/>
                    <a:pt x="23190" y="6431"/>
                    <a:pt x="23480" y="6222"/>
                  </a:cubicBezTo>
                  <a:cubicBezTo>
                    <a:pt x="23624" y="6120"/>
                    <a:pt x="23773" y="6028"/>
                    <a:pt x="23919" y="5931"/>
                  </a:cubicBezTo>
                  <a:cubicBezTo>
                    <a:pt x="24079" y="5826"/>
                    <a:pt x="24231" y="5709"/>
                    <a:pt x="24382" y="5592"/>
                  </a:cubicBezTo>
                  <a:cubicBezTo>
                    <a:pt x="24520" y="5484"/>
                    <a:pt x="24656" y="5370"/>
                    <a:pt x="24802" y="5270"/>
                  </a:cubicBezTo>
                  <a:cubicBezTo>
                    <a:pt x="24947" y="5171"/>
                    <a:pt x="25107" y="5089"/>
                    <a:pt x="25260" y="5000"/>
                  </a:cubicBezTo>
                  <a:cubicBezTo>
                    <a:pt x="25414" y="4911"/>
                    <a:pt x="25548" y="4804"/>
                    <a:pt x="25694" y="4707"/>
                  </a:cubicBezTo>
                  <a:cubicBezTo>
                    <a:pt x="25834" y="4616"/>
                    <a:pt x="25985" y="4542"/>
                    <a:pt x="26123" y="4450"/>
                  </a:cubicBezTo>
                  <a:cubicBezTo>
                    <a:pt x="26397" y="4266"/>
                    <a:pt x="26662" y="4069"/>
                    <a:pt x="26945" y="3903"/>
                  </a:cubicBezTo>
                  <a:cubicBezTo>
                    <a:pt x="27005" y="3865"/>
                    <a:pt x="27068" y="3833"/>
                    <a:pt x="27134" y="3806"/>
                  </a:cubicBezTo>
                  <a:close/>
                  <a:moveTo>
                    <a:pt x="16938" y="645"/>
                  </a:moveTo>
                  <a:cubicBezTo>
                    <a:pt x="16964" y="699"/>
                    <a:pt x="16974" y="775"/>
                    <a:pt x="16986" y="820"/>
                  </a:cubicBezTo>
                  <a:cubicBezTo>
                    <a:pt x="17014" y="934"/>
                    <a:pt x="17062" y="1043"/>
                    <a:pt x="17127" y="1141"/>
                  </a:cubicBezTo>
                  <a:cubicBezTo>
                    <a:pt x="17140" y="1159"/>
                    <a:pt x="17151" y="1178"/>
                    <a:pt x="17164" y="1196"/>
                  </a:cubicBezTo>
                  <a:cubicBezTo>
                    <a:pt x="17170" y="1225"/>
                    <a:pt x="17177" y="1254"/>
                    <a:pt x="17181" y="1283"/>
                  </a:cubicBezTo>
                  <a:cubicBezTo>
                    <a:pt x="17203" y="1412"/>
                    <a:pt x="17211" y="1542"/>
                    <a:pt x="17253" y="1668"/>
                  </a:cubicBezTo>
                  <a:cubicBezTo>
                    <a:pt x="17425" y="2181"/>
                    <a:pt x="17609" y="2689"/>
                    <a:pt x="17718" y="3223"/>
                  </a:cubicBezTo>
                  <a:cubicBezTo>
                    <a:pt x="17743" y="3345"/>
                    <a:pt x="17758" y="3470"/>
                    <a:pt x="17774" y="3594"/>
                  </a:cubicBezTo>
                  <a:cubicBezTo>
                    <a:pt x="17793" y="3731"/>
                    <a:pt x="17826" y="3864"/>
                    <a:pt x="17851" y="3999"/>
                  </a:cubicBezTo>
                  <a:cubicBezTo>
                    <a:pt x="17852" y="4008"/>
                    <a:pt x="17853" y="4016"/>
                    <a:pt x="17855" y="4023"/>
                  </a:cubicBezTo>
                  <a:cubicBezTo>
                    <a:pt x="17845" y="4071"/>
                    <a:pt x="17836" y="4120"/>
                    <a:pt x="17828" y="4168"/>
                  </a:cubicBezTo>
                  <a:cubicBezTo>
                    <a:pt x="17805" y="4319"/>
                    <a:pt x="17804" y="4470"/>
                    <a:pt x="17811" y="4622"/>
                  </a:cubicBezTo>
                  <a:cubicBezTo>
                    <a:pt x="17822" y="4944"/>
                    <a:pt x="17833" y="5267"/>
                    <a:pt x="17835" y="5591"/>
                  </a:cubicBezTo>
                  <a:cubicBezTo>
                    <a:pt x="17836" y="5754"/>
                    <a:pt x="17840" y="5922"/>
                    <a:pt x="17811" y="6084"/>
                  </a:cubicBezTo>
                  <a:cubicBezTo>
                    <a:pt x="17780" y="6246"/>
                    <a:pt x="17730" y="6399"/>
                    <a:pt x="17687" y="6556"/>
                  </a:cubicBezTo>
                  <a:cubicBezTo>
                    <a:pt x="17646" y="6706"/>
                    <a:pt x="17626" y="6861"/>
                    <a:pt x="17583" y="7010"/>
                  </a:cubicBezTo>
                  <a:cubicBezTo>
                    <a:pt x="17541" y="7152"/>
                    <a:pt x="17461" y="7277"/>
                    <a:pt x="17397" y="7410"/>
                  </a:cubicBezTo>
                  <a:cubicBezTo>
                    <a:pt x="17335" y="7541"/>
                    <a:pt x="17287" y="7677"/>
                    <a:pt x="17213" y="7803"/>
                  </a:cubicBezTo>
                  <a:cubicBezTo>
                    <a:pt x="17135" y="7936"/>
                    <a:pt x="17034" y="8049"/>
                    <a:pt x="16963" y="8188"/>
                  </a:cubicBezTo>
                  <a:cubicBezTo>
                    <a:pt x="16811" y="8486"/>
                    <a:pt x="16622" y="8769"/>
                    <a:pt x="16457" y="9060"/>
                  </a:cubicBezTo>
                  <a:cubicBezTo>
                    <a:pt x="16376" y="9202"/>
                    <a:pt x="16295" y="9341"/>
                    <a:pt x="16227" y="9490"/>
                  </a:cubicBezTo>
                  <a:cubicBezTo>
                    <a:pt x="16161" y="9633"/>
                    <a:pt x="16101" y="9779"/>
                    <a:pt x="16030" y="9921"/>
                  </a:cubicBezTo>
                  <a:cubicBezTo>
                    <a:pt x="15959" y="10064"/>
                    <a:pt x="15871" y="10199"/>
                    <a:pt x="15787" y="10335"/>
                  </a:cubicBezTo>
                  <a:cubicBezTo>
                    <a:pt x="15706" y="10465"/>
                    <a:pt x="15621" y="10588"/>
                    <a:pt x="15573" y="10735"/>
                  </a:cubicBezTo>
                  <a:cubicBezTo>
                    <a:pt x="15527" y="10878"/>
                    <a:pt x="15491" y="11010"/>
                    <a:pt x="15416" y="11144"/>
                  </a:cubicBezTo>
                  <a:cubicBezTo>
                    <a:pt x="15337" y="11292"/>
                    <a:pt x="15259" y="11442"/>
                    <a:pt x="15188" y="11594"/>
                  </a:cubicBezTo>
                  <a:cubicBezTo>
                    <a:pt x="15119" y="11744"/>
                    <a:pt x="15059" y="11896"/>
                    <a:pt x="14999" y="12050"/>
                  </a:cubicBezTo>
                  <a:cubicBezTo>
                    <a:pt x="14940" y="12201"/>
                    <a:pt x="14861" y="12343"/>
                    <a:pt x="14788" y="12489"/>
                  </a:cubicBezTo>
                  <a:cubicBezTo>
                    <a:pt x="14717" y="12625"/>
                    <a:pt x="14659" y="12769"/>
                    <a:pt x="14614" y="12915"/>
                  </a:cubicBezTo>
                  <a:cubicBezTo>
                    <a:pt x="14571" y="13062"/>
                    <a:pt x="14542" y="13214"/>
                    <a:pt x="14489" y="13356"/>
                  </a:cubicBezTo>
                  <a:cubicBezTo>
                    <a:pt x="14444" y="13477"/>
                    <a:pt x="14380" y="13589"/>
                    <a:pt x="14322" y="13704"/>
                  </a:cubicBezTo>
                  <a:cubicBezTo>
                    <a:pt x="14293" y="13721"/>
                    <a:pt x="14266" y="13741"/>
                    <a:pt x="14241" y="13765"/>
                  </a:cubicBezTo>
                  <a:cubicBezTo>
                    <a:pt x="14206" y="13801"/>
                    <a:pt x="14187" y="13844"/>
                    <a:pt x="14171" y="13888"/>
                  </a:cubicBezTo>
                  <a:cubicBezTo>
                    <a:pt x="14160" y="13558"/>
                    <a:pt x="14133" y="13226"/>
                    <a:pt x="14184" y="12900"/>
                  </a:cubicBezTo>
                  <a:cubicBezTo>
                    <a:pt x="14201" y="12791"/>
                    <a:pt x="14222" y="12683"/>
                    <a:pt x="14232" y="12573"/>
                  </a:cubicBezTo>
                  <a:cubicBezTo>
                    <a:pt x="14245" y="12445"/>
                    <a:pt x="14239" y="12314"/>
                    <a:pt x="14239" y="12185"/>
                  </a:cubicBezTo>
                  <a:lnTo>
                    <a:pt x="14239" y="11447"/>
                  </a:lnTo>
                  <a:cubicBezTo>
                    <a:pt x="14239" y="11196"/>
                    <a:pt x="14225" y="10941"/>
                    <a:pt x="14245" y="10691"/>
                  </a:cubicBezTo>
                  <a:cubicBezTo>
                    <a:pt x="14265" y="10453"/>
                    <a:pt x="14309" y="10219"/>
                    <a:pt x="14302" y="9979"/>
                  </a:cubicBezTo>
                  <a:cubicBezTo>
                    <a:pt x="14300" y="9868"/>
                    <a:pt x="14292" y="9758"/>
                    <a:pt x="14297" y="9647"/>
                  </a:cubicBezTo>
                  <a:cubicBezTo>
                    <a:pt x="14301" y="9529"/>
                    <a:pt x="14341" y="9418"/>
                    <a:pt x="14360" y="9300"/>
                  </a:cubicBezTo>
                  <a:cubicBezTo>
                    <a:pt x="14398" y="9069"/>
                    <a:pt x="14378" y="8829"/>
                    <a:pt x="14402" y="8594"/>
                  </a:cubicBezTo>
                  <a:cubicBezTo>
                    <a:pt x="14413" y="8485"/>
                    <a:pt x="14439" y="8378"/>
                    <a:pt x="14441" y="8268"/>
                  </a:cubicBezTo>
                  <a:cubicBezTo>
                    <a:pt x="14442" y="8151"/>
                    <a:pt x="14425" y="8032"/>
                    <a:pt x="14443" y="7915"/>
                  </a:cubicBezTo>
                  <a:cubicBezTo>
                    <a:pt x="14461" y="7793"/>
                    <a:pt x="14494" y="7675"/>
                    <a:pt x="14513" y="7554"/>
                  </a:cubicBezTo>
                  <a:cubicBezTo>
                    <a:pt x="14533" y="7430"/>
                    <a:pt x="14546" y="7304"/>
                    <a:pt x="14565" y="7179"/>
                  </a:cubicBezTo>
                  <a:cubicBezTo>
                    <a:pt x="14601" y="6940"/>
                    <a:pt x="14673" y="6718"/>
                    <a:pt x="14741" y="6488"/>
                  </a:cubicBezTo>
                  <a:cubicBezTo>
                    <a:pt x="14812" y="6251"/>
                    <a:pt x="14870" y="6011"/>
                    <a:pt x="14925" y="5770"/>
                  </a:cubicBezTo>
                  <a:cubicBezTo>
                    <a:pt x="15025" y="5328"/>
                    <a:pt x="15111" y="4886"/>
                    <a:pt x="15264" y="4457"/>
                  </a:cubicBezTo>
                  <a:cubicBezTo>
                    <a:pt x="15342" y="4240"/>
                    <a:pt x="15442" y="4032"/>
                    <a:pt x="15526" y="3818"/>
                  </a:cubicBezTo>
                  <a:cubicBezTo>
                    <a:pt x="15616" y="3590"/>
                    <a:pt x="15698" y="3360"/>
                    <a:pt x="15789" y="3135"/>
                  </a:cubicBezTo>
                  <a:cubicBezTo>
                    <a:pt x="15892" y="2881"/>
                    <a:pt x="16013" y="2637"/>
                    <a:pt x="16125" y="2387"/>
                  </a:cubicBezTo>
                  <a:cubicBezTo>
                    <a:pt x="16236" y="2136"/>
                    <a:pt x="16353" y="1893"/>
                    <a:pt x="16473" y="1649"/>
                  </a:cubicBezTo>
                  <a:cubicBezTo>
                    <a:pt x="16530" y="1531"/>
                    <a:pt x="16556" y="1402"/>
                    <a:pt x="16617" y="1287"/>
                  </a:cubicBezTo>
                  <a:cubicBezTo>
                    <a:pt x="16668" y="1189"/>
                    <a:pt x="16755" y="1113"/>
                    <a:pt x="16804" y="1013"/>
                  </a:cubicBezTo>
                  <a:cubicBezTo>
                    <a:pt x="16840" y="934"/>
                    <a:pt x="16861" y="850"/>
                    <a:pt x="16887" y="768"/>
                  </a:cubicBezTo>
                  <a:cubicBezTo>
                    <a:pt x="16898" y="734"/>
                    <a:pt x="16913" y="683"/>
                    <a:pt x="16938" y="645"/>
                  </a:cubicBezTo>
                  <a:close/>
                  <a:moveTo>
                    <a:pt x="30276" y="8443"/>
                  </a:moveTo>
                  <a:cubicBezTo>
                    <a:pt x="30288" y="8443"/>
                    <a:pt x="30300" y="8443"/>
                    <a:pt x="30312" y="8443"/>
                  </a:cubicBezTo>
                  <a:cubicBezTo>
                    <a:pt x="30445" y="8444"/>
                    <a:pt x="30578" y="8445"/>
                    <a:pt x="30712" y="8446"/>
                  </a:cubicBezTo>
                  <a:cubicBezTo>
                    <a:pt x="30782" y="8446"/>
                    <a:pt x="30854" y="8444"/>
                    <a:pt x="30925" y="8444"/>
                  </a:cubicBezTo>
                  <a:cubicBezTo>
                    <a:pt x="30997" y="8444"/>
                    <a:pt x="31068" y="8446"/>
                    <a:pt x="31138" y="8456"/>
                  </a:cubicBezTo>
                  <a:cubicBezTo>
                    <a:pt x="31248" y="8471"/>
                    <a:pt x="31356" y="8499"/>
                    <a:pt x="31467" y="8510"/>
                  </a:cubicBezTo>
                  <a:cubicBezTo>
                    <a:pt x="31602" y="8523"/>
                    <a:pt x="31739" y="8515"/>
                    <a:pt x="31876" y="8521"/>
                  </a:cubicBezTo>
                  <a:cubicBezTo>
                    <a:pt x="32148" y="8530"/>
                    <a:pt x="32421" y="8554"/>
                    <a:pt x="32693" y="8573"/>
                  </a:cubicBezTo>
                  <a:cubicBezTo>
                    <a:pt x="32932" y="8590"/>
                    <a:pt x="33149" y="8614"/>
                    <a:pt x="33367" y="8722"/>
                  </a:cubicBezTo>
                  <a:cubicBezTo>
                    <a:pt x="33466" y="8771"/>
                    <a:pt x="33560" y="8823"/>
                    <a:pt x="33664" y="8862"/>
                  </a:cubicBezTo>
                  <a:cubicBezTo>
                    <a:pt x="33779" y="8904"/>
                    <a:pt x="33898" y="8936"/>
                    <a:pt x="34006" y="8993"/>
                  </a:cubicBezTo>
                  <a:cubicBezTo>
                    <a:pt x="34066" y="9025"/>
                    <a:pt x="34158" y="9072"/>
                    <a:pt x="34179" y="9142"/>
                  </a:cubicBezTo>
                  <a:cubicBezTo>
                    <a:pt x="34196" y="9200"/>
                    <a:pt x="34161" y="9265"/>
                    <a:pt x="34138" y="9316"/>
                  </a:cubicBezTo>
                  <a:lnTo>
                    <a:pt x="34138" y="9315"/>
                  </a:lnTo>
                  <a:cubicBezTo>
                    <a:pt x="34043" y="9529"/>
                    <a:pt x="33936" y="9737"/>
                    <a:pt x="33846" y="9954"/>
                  </a:cubicBezTo>
                  <a:cubicBezTo>
                    <a:pt x="33753" y="10176"/>
                    <a:pt x="33684" y="10403"/>
                    <a:pt x="33573" y="10618"/>
                  </a:cubicBezTo>
                  <a:cubicBezTo>
                    <a:pt x="33457" y="10844"/>
                    <a:pt x="33322" y="11058"/>
                    <a:pt x="33188" y="11274"/>
                  </a:cubicBezTo>
                  <a:cubicBezTo>
                    <a:pt x="33062" y="11477"/>
                    <a:pt x="32941" y="11683"/>
                    <a:pt x="32817" y="11886"/>
                  </a:cubicBezTo>
                  <a:cubicBezTo>
                    <a:pt x="32684" y="12105"/>
                    <a:pt x="32520" y="12291"/>
                    <a:pt x="32339" y="12471"/>
                  </a:cubicBezTo>
                  <a:cubicBezTo>
                    <a:pt x="31980" y="12825"/>
                    <a:pt x="31628" y="13182"/>
                    <a:pt x="31250" y="13517"/>
                  </a:cubicBezTo>
                  <a:cubicBezTo>
                    <a:pt x="31063" y="13681"/>
                    <a:pt x="30887" y="13855"/>
                    <a:pt x="30683" y="14001"/>
                  </a:cubicBezTo>
                  <a:cubicBezTo>
                    <a:pt x="30580" y="14075"/>
                    <a:pt x="30475" y="14146"/>
                    <a:pt x="30372" y="14222"/>
                  </a:cubicBezTo>
                  <a:cubicBezTo>
                    <a:pt x="30271" y="14295"/>
                    <a:pt x="30176" y="14379"/>
                    <a:pt x="30070" y="14444"/>
                  </a:cubicBezTo>
                  <a:cubicBezTo>
                    <a:pt x="30005" y="14485"/>
                    <a:pt x="29936" y="14518"/>
                    <a:pt x="29864" y="14545"/>
                  </a:cubicBezTo>
                  <a:cubicBezTo>
                    <a:pt x="29832" y="14557"/>
                    <a:pt x="29801" y="14567"/>
                    <a:pt x="29768" y="14574"/>
                  </a:cubicBezTo>
                  <a:cubicBezTo>
                    <a:pt x="29758" y="14576"/>
                    <a:pt x="29742" y="14576"/>
                    <a:pt x="29731" y="14578"/>
                  </a:cubicBezTo>
                  <a:cubicBezTo>
                    <a:pt x="29721" y="14537"/>
                    <a:pt x="29684" y="14518"/>
                    <a:pt x="29646" y="14518"/>
                  </a:cubicBezTo>
                  <a:cubicBezTo>
                    <a:pt x="29604" y="14518"/>
                    <a:pt x="29562" y="14540"/>
                    <a:pt x="29552" y="14580"/>
                  </a:cubicBezTo>
                  <a:cubicBezTo>
                    <a:pt x="29493" y="14571"/>
                    <a:pt x="29434" y="14560"/>
                    <a:pt x="29377" y="14546"/>
                  </a:cubicBezTo>
                  <a:cubicBezTo>
                    <a:pt x="29193" y="14499"/>
                    <a:pt x="29016" y="14431"/>
                    <a:pt x="28838" y="14369"/>
                  </a:cubicBezTo>
                  <a:cubicBezTo>
                    <a:pt x="28497" y="14247"/>
                    <a:pt x="28168" y="14109"/>
                    <a:pt x="27832" y="13977"/>
                  </a:cubicBezTo>
                  <a:cubicBezTo>
                    <a:pt x="27503" y="13847"/>
                    <a:pt x="27165" y="13801"/>
                    <a:pt x="26822" y="13718"/>
                  </a:cubicBezTo>
                  <a:cubicBezTo>
                    <a:pt x="26654" y="13677"/>
                    <a:pt x="26498" y="13605"/>
                    <a:pt x="26331" y="13563"/>
                  </a:cubicBezTo>
                  <a:cubicBezTo>
                    <a:pt x="26173" y="13525"/>
                    <a:pt x="26012" y="13501"/>
                    <a:pt x="25851" y="13493"/>
                  </a:cubicBezTo>
                  <a:cubicBezTo>
                    <a:pt x="25752" y="13486"/>
                    <a:pt x="25654" y="13484"/>
                    <a:pt x="25555" y="13484"/>
                  </a:cubicBezTo>
                  <a:cubicBezTo>
                    <a:pt x="25317" y="13484"/>
                    <a:pt x="25079" y="13497"/>
                    <a:pt x="24840" y="13499"/>
                  </a:cubicBezTo>
                  <a:cubicBezTo>
                    <a:pt x="24808" y="13499"/>
                    <a:pt x="24775" y="13499"/>
                    <a:pt x="24742" y="13499"/>
                  </a:cubicBezTo>
                  <a:cubicBezTo>
                    <a:pt x="24716" y="13499"/>
                    <a:pt x="24690" y="13499"/>
                    <a:pt x="24664" y="13499"/>
                  </a:cubicBezTo>
                  <a:cubicBezTo>
                    <a:pt x="24428" y="13499"/>
                    <a:pt x="24193" y="13500"/>
                    <a:pt x="23960" y="13527"/>
                  </a:cubicBezTo>
                  <a:cubicBezTo>
                    <a:pt x="24198" y="13376"/>
                    <a:pt x="24421" y="13203"/>
                    <a:pt x="24627" y="13011"/>
                  </a:cubicBezTo>
                  <a:cubicBezTo>
                    <a:pt x="24836" y="12812"/>
                    <a:pt x="25071" y="12629"/>
                    <a:pt x="25238" y="12389"/>
                  </a:cubicBezTo>
                  <a:cubicBezTo>
                    <a:pt x="25416" y="12133"/>
                    <a:pt x="25525" y="11812"/>
                    <a:pt x="25639" y="11523"/>
                  </a:cubicBezTo>
                  <a:cubicBezTo>
                    <a:pt x="25759" y="11218"/>
                    <a:pt x="25809" y="10893"/>
                    <a:pt x="25915" y="10584"/>
                  </a:cubicBezTo>
                  <a:cubicBezTo>
                    <a:pt x="25969" y="10427"/>
                    <a:pt x="26030" y="10276"/>
                    <a:pt x="26066" y="10112"/>
                  </a:cubicBezTo>
                  <a:cubicBezTo>
                    <a:pt x="26103" y="9946"/>
                    <a:pt x="26131" y="9785"/>
                    <a:pt x="26138" y="9613"/>
                  </a:cubicBezTo>
                  <a:cubicBezTo>
                    <a:pt x="26142" y="9508"/>
                    <a:pt x="26152" y="9401"/>
                    <a:pt x="26165" y="9295"/>
                  </a:cubicBezTo>
                  <a:cubicBezTo>
                    <a:pt x="26207" y="9273"/>
                    <a:pt x="26248" y="9253"/>
                    <a:pt x="26292" y="9235"/>
                  </a:cubicBezTo>
                  <a:cubicBezTo>
                    <a:pt x="26405" y="9189"/>
                    <a:pt x="26534" y="9186"/>
                    <a:pt x="26644" y="9130"/>
                  </a:cubicBezTo>
                  <a:cubicBezTo>
                    <a:pt x="26684" y="9111"/>
                    <a:pt x="26716" y="9081"/>
                    <a:pt x="26753" y="9057"/>
                  </a:cubicBezTo>
                  <a:cubicBezTo>
                    <a:pt x="26801" y="9027"/>
                    <a:pt x="26853" y="9004"/>
                    <a:pt x="26909" y="8988"/>
                  </a:cubicBezTo>
                  <a:cubicBezTo>
                    <a:pt x="27033" y="8947"/>
                    <a:pt x="27160" y="8923"/>
                    <a:pt x="27287" y="8893"/>
                  </a:cubicBezTo>
                  <a:cubicBezTo>
                    <a:pt x="27544" y="8832"/>
                    <a:pt x="27789" y="8730"/>
                    <a:pt x="28046" y="8665"/>
                  </a:cubicBezTo>
                  <a:cubicBezTo>
                    <a:pt x="28277" y="8605"/>
                    <a:pt x="28513" y="8587"/>
                    <a:pt x="28748" y="8543"/>
                  </a:cubicBezTo>
                  <a:cubicBezTo>
                    <a:pt x="29007" y="8494"/>
                    <a:pt x="29267" y="8504"/>
                    <a:pt x="29530" y="8483"/>
                  </a:cubicBezTo>
                  <a:cubicBezTo>
                    <a:pt x="29779" y="8463"/>
                    <a:pt x="30025" y="8443"/>
                    <a:pt x="30276" y="8443"/>
                  </a:cubicBezTo>
                  <a:close/>
                  <a:moveTo>
                    <a:pt x="20836" y="14825"/>
                  </a:moveTo>
                  <a:lnTo>
                    <a:pt x="20836" y="14825"/>
                  </a:lnTo>
                  <a:cubicBezTo>
                    <a:pt x="20729" y="14889"/>
                    <a:pt x="20618" y="14945"/>
                    <a:pt x="20506" y="14997"/>
                  </a:cubicBezTo>
                  <a:cubicBezTo>
                    <a:pt x="20573" y="14962"/>
                    <a:pt x="20639" y="14927"/>
                    <a:pt x="20706" y="14893"/>
                  </a:cubicBezTo>
                  <a:cubicBezTo>
                    <a:pt x="20749" y="14869"/>
                    <a:pt x="20792" y="14847"/>
                    <a:pt x="20836" y="14825"/>
                  </a:cubicBezTo>
                  <a:close/>
                  <a:moveTo>
                    <a:pt x="10430" y="12825"/>
                  </a:moveTo>
                  <a:lnTo>
                    <a:pt x="10430" y="12825"/>
                  </a:lnTo>
                  <a:cubicBezTo>
                    <a:pt x="10571" y="12956"/>
                    <a:pt x="10721" y="13077"/>
                    <a:pt x="10880" y="13151"/>
                  </a:cubicBezTo>
                  <a:cubicBezTo>
                    <a:pt x="11036" y="13464"/>
                    <a:pt x="11226" y="13757"/>
                    <a:pt x="11385" y="14068"/>
                  </a:cubicBezTo>
                  <a:cubicBezTo>
                    <a:pt x="11542" y="14376"/>
                    <a:pt x="11682" y="14691"/>
                    <a:pt x="11824" y="15006"/>
                  </a:cubicBezTo>
                  <a:cubicBezTo>
                    <a:pt x="11749" y="14920"/>
                    <a:pt x="11680" y="14828"/>
                    <a:pt x="11617" y="14732"/>
                  </a:cubicBezTo>
                  <a:cubicBezTo>
                    <a:pt x="11437" y="14456"/>
                    <a:pt x="11296" y="14156"/>
                    <a:pt x="11127" y="13873"/>
                  </a:cubicBezTo>
                  <a:cubicBezTo>
                    <a:pt x="10964" y="13597"/>
                    <a:pt x="10767" y="13342"/>
                    <a:pt x="10593" y="13071"/>
                  </a:cubicBezTo>
                  <a:cubicBezTo>
                    <a:pt x="10539" y="12989"/>
                    <a:pt x="10485" y="12906"/>
                    <a:pt x="10430" y="12825"/>
                  </a:cubicBezTo>
                  <a:close/>
                  <a:moveTo>
                    <a:pt x="32573" y="12575"/>
                  </a:moveTo>
                  <a:lnTo>
                    <a:pt x="32573" y="12575"/>
                  </a:lnTo>
                  <a:cubicBezTo>
                    <a:pt x="32570" y="12616"/>
                    <a:pt x="32569" y="12656"/>
                    <a:pt x="32569" y="12698"/>
                  </a:cubicBezTo>
                  <a:cubicBezTo>
                    <a:pt x="32571" y="12868"/>
                    <a:pt x="32560" y="13037"/>
                    <a:pt x="32593" y="13204"/>
                  </a:cubicBezTo>
                  <a:cubicBezTo>
                    <a:pt x="32609" y="13281"/>
                    <a:pt x="32631" y="13355"/>
                    <a:pt x="32642" y="13433"/>
                  </a:cubicBezTo>
                  <a:cubicBezTo>
                    <a:pt x="32653" y="13514"/>
                    <a:pt x="32651" y="13594"/>
                    <a:pt x="32656" y="13675"/>
                  </a:cubicBezTo>
                  <a:cubicBezTo>
                    <a:pt x="32667" y="13829"/>
                    <a:pt x="32721" y="13957"/>
                    <a:pt x="32784" y="14096"/>
                  </a:cubicBezTo>
                  <a:cubicBezTo>
                    <a:pt x="32840" y="14217"/>
                    <a:pt x="32868" y="14356"/>
                    <a:pt x="32811" y="14482"/>
                  </a:cubicBezTo>
                  <a:lnTo>
                    <a:pt x="32811" y="14481"/>
                  </a:lnTo>
                  <a:cubicBezTo>
                    <a:pt x="32770" y="14571"/>
                    <a:pt x="32659" y="14608"/>
                    <a:pt x="32576" y="14646"/>
                  </a:cubicBezTo>
                  <a:cubicBezTo>
                    <a:pt x="32429" y="14713"/>
                    <a:pt x="32280" y="14778"/>
                    <a:pt x="32123" y="14820"/>
                  </a:cubicBezTo>
                  <a:cubicBezTo>
                    <a:pt x="31953" y="14865"/>
                    <a:pt x="31779" y="14888"/>
                    <a:pt x="31610" y="14934"/>
                  </a:cubicBezTo>
                  <a:cubicBezTo>
                    <a:pt x="31440" y="14979"/>
                    <a:pt x="31274" y="15046"/>
                    <a:pt x="31102" y="15087"/>
                  </a:cubicBezTo>
                  <a:cubicBezTo>
                    <a:pt x="30990" y="15115"/>
                    <a:pt x="30878" y="15142"/>
                    <a:pt x="30766" y="15168"/>
                  </a:cubicBezTo>
                  <a:cubicBezTo>
                    <a:pt x="30758" y="15163"/>
                    <a:pt x="30749" y="15159"/>
                    <a:pt x="30740" y="15153"/>
                  </a:cubicBezTo>
                  <a:cubicBezTo>
                    <a:pt x="30495" y="15012"/>
                    <a:pt x="30260" y="14829"/>
                    <a:pt x="30000" y="14708"/>
                  </a:cubicBezTo>
                  <a:cubicBezTo>
                    <a:pt x="30166" y="14641"/>
                    <a:pt x="30304" y="14538"/>
                    <a:pt x="30454" y="14431"/>
                  </a:cubicBezTo>
                  <a:cubicBezTo>
                    <a:pt x="30659" y="14285"/>
                    <a:pt x="30876" y="14154"/>
                    <a:pt x="31071" y="13990"/>
                  </a:cubicBezTo>
                  <a:cubicBezTo>
                    <a:pt x="31278" y="13816"/>
                    <a:pt x="31476" y="13629"/>
                    <a:pt x="31680" y="13450"/>
                  </a:cubicBezTo>
                  <a:cubicBezTo>
                    <a:pt x="31878" y="13274"/>
                    <a:pt x="32055" y="13079"/>
                    <a:pt x="32245" y="12894"/>
                  </a:cubicBezTo>
                  <a:cubicBezTo>
                    <a:pt x="32354" y="12787"/>
                    <a:pt x="32465" y="12683"/>
                    <a:pt x="32573" y="12575"/>
                  </a:cubicBezTo>
                  <a:close/>
                  <a:moveTo>
                    <a:pt x="24893" y="9037"/>
                  </a:moveTo>
                  <a:cubicBezTo>
                    <a:pt x="24872" y="9070"/>
                    <a:pt x="24851" y="9101"/>
                    <a:pt x="24831" y="9134"/>
                  </a:cubicBezTo>
                  <a:cubicBezTo>
                    <a:pt x="24787" y="9205"/>
                    <a:pt x="24752" y="9284"/>
                    <a:pt x="24697" y="9348"/>
                  </a:cubicBezTo>
                  <a:cubicBezTo>
                    <a:pt x="24645" y="9408"/>
                    <a:pt x="24583" y="9459"/>
                    <a:pt x="24529" y="9518"/>
                  </a:cubicBezTo>
                  <a:cubicBezTo>
                    <a:pt x="24462" y="9590"/>
                    <a:pt x="24402" y="9668"/>
                    <a:pt x="24342" y="9744"/>
                  </a:cubicBezTo>
                  <a:cubicBezTo>
                    <a:pt x="24225" y="9888"/>
                    <a:pt x="24098" y="10018"/>
                    <a:pt x="23976" y="10155"/>
                  </a:cubicBezTo>
                  <a:cubicBezTo>
                    <a:pt x="23878" y="10266"/>
                    <a:pt x="23784" y="10381"/>
                    <a:pt x="23690" y="10495"/>
                  </a:cubicBezTo>
                  <a:cubicBezTo>
                    <a:pt x="23628" y="10531"/>
                    <a:pt x="23567" y="10568"/>
                    <a:pt x="23506" y="10605"/>
                  </a:cubicBezTo>
                  <a:cubicBezTo>
                    <a:pt x="23393" y="10670"/>
                    <a:pt x="23278" y="10728"/>
                    <a:pt x="23166" y="10793"/>
                  </a:cubicBezTo>
                  <a:cubicBezTo>
                    <a:pt x="23051" y="10860"/>
                    <a:pt x="22946" y="10943"/>
                    <a:pt x="22836" y="11019"/>
                  </a:cubicBezTo>
                  <a:cubicBezTo>
                    <a:pt x="22630" y="11161"/>
                    <a:pt x="22400" y="11272"/>
                    <a:pt x="22185" y="11402"/>
                  </a:cubicBezTo>
                  <a:cubicBezTo>
                    <a:pt x="21970" y="11533"/>
                    <a:pt x="21726" y="11615"/>
                    <a:pt x="21514" y="11751"/>
                  </a:cubicBezTo>
                  <a:cubicBezTo>
                    <a:pt x="21290" y="11896"/>
                    <a:pt x="21066" y="12031"/>
                    <a:pt x="20835" y="12162"/>
                  </a:cubicBezTo>
                  <a:cubicBezTo>
                    <a:pt x="20616" y="12284"/>
                    <a:pt x="20396" y="12410"/>
                    <a:pt x="20180" y="12539"/>
                  </a:cubicBezTo>
                  <a:cubicBezTo>
                    <a:pt x="20074" y="12603"/>
                    <a:pt x="19979" y="12682"/>
                    <a:pt x="19884" y="12761"/>
                  </a:cubicBezTo>
                  <a:cubicBezTo>
                    <a:pt x="19775" y="12850"/>
                    <a:pt x="19660" y="12931"/>
                    <a:pt x="19538" y="13003"/>
                  </a:cubicBezTo>
                  <a:cubicBezTo>
                    <a:pt x="18638" y="13550"/>
                    <a:pt x="17753" y="14136"/>
                    <a:pt x="16974" y="14849"/>
                  </a:cubicBezTo>
                  <a:cubicBezTo>
                    <a:pt x="16880" y="14935"/>
                    <a:pt x="16793" y="15032"/>
                    <a:pt x="16694" y="15113"/>
                  </a:cubicBezTo>
                  <a:cubicBezTo>
                    <a:pt x="16592" y="15194"/>
                    <a:pt x="16486" y="15255"/>
                    <a:pt x="16410" y="15364"/>
                  </a:cubicBezTo>
                  <a:cubicBezTo>
                    <a:pt x="16379" y="15408"/>
                    <a:pt x="16354" y="15449"/>
                    <a:pt x="16310" y="15479"/>
                  </a:cubicBezTo>
                  <a:cubicBezTo>
                    <a:pt x="16297" y="15488"/>
                    <a:pt x="16286" y="15495"/>
                    <a:pt x="16273" y="15502"/>
                  </a:cubicBezTo>
                  <a:cubicBezTo>
                    <a:pt x="16349" y="15394"/>
                    <a:pt x="16426" y="15289"/>
                    <a:pt x="16502" y="15181"/>
                  </a:cubicBezTo>
                  <a:lnTo>
                    <a:pt x="16501" y="15181"/>
                  </a:lnTo>
                  <a:cubicBezTo>
                    <a:pt x="16582" y="15062"/>
                    <a:pt x="16647" y="14937"/>
                    <a:pt x="16724" y="14816"/>
                  </a:cubicBezTo>
                  <a:cubicBezTo>
                    <a:pt x="16791" y="14710"/>
                    <a:pt x="16881" y="14624"/>
                    <a:pt x="16957" y="14525"/>
                  </a:cubicBezTo>
                  <a:cubicBezTo>
                    <a:pt x="17038" y="14418"/>
                    <a:pt x="17090" y="14293"/>
                    <a:pt x="17162" y="14181"/>
                  </a:cubicBezTo>
                  <a:cubicBezTo>
                    <a:pt x="17239" y="14059"/>
                    <a:pt x="17345" y="13960"/>
                    <a:pt x="17428" y="13842"/>
                  </a:cubicBezTo>
                  <a:cubicBezTo>
                    <a:pt x="17505" y="13734"/>
                    <a:pt x="17549" y="13605"/>
                    <a:pt x="17637" y="13505"/>
                  </a:cubicBezTo>
                  <a:cubicBezTo>
                    <a:pt x="17828" y="13285"/>
                    <a:pt x="18097" y="13174"/>
                    <a:pt x="18328" y="13004"/>
                  </a:cubicBezTo>
                  <a:cubicBezTo>
                    <a:pt x="18431" y="12929"/>
                    <a:pt x="18528" y="12846"/>
                    <a:pt x="18633" y="12774"/>
                  </a:cubicBezTo>
                  <a:cubicBezTo>
                    <a:pt x="18760" y="12688"/>
                    <a:pt x="18901" y="12622"/>
                    <a:pt x="19034" y="12544"/>
                  </a:cubicBezTo>
                  <a:cubicBezTo>
                    <a:pt x="19150" y="12476"/>
                    <a:pt x="19264" y="12406"/>
                    <a:pt x="19383" y="12343"/>
                  </a:cubicBezTo>
                  <a:cubicBezTo>
                    <a:pt x="19525" y="12268"/>
                    <a:pt x="19674" y="12214"/>
                    <a:pt x="19822" y="12152"/>
                  </a:cubicBezTo>
                  <a:cubicBezTo>
                    <a:pt x="20094" y="12039"/>
                    <a:pt x="20343" y="11898"/>
                    <a:pt x="20591" y="11740"/>
                  </a:cubicBezTo>
                  <a:cubicBezTo>
                    <a:pt x="20842" y="11579"/>
                    <a:pt x="21091" y="11420"/>
                    <a:pt x="21364" y="11296"/>
                  </a:cubicBezTo>
                  <a:cubicBezTo>
                    <a:pt x="21625" y="11179"/>
                    <a:pt x="21869" y="11025"/>
                    <a:pt x="22141" y="10934"/>
                  </a:cubicBezTo>
                  <a:cubicBezTo>
                    <a:pt x="22422" y="10839"/>
                    <a:pt x="22664" y="10676"/>
                    <a:pt x="22931" y="10555"/>
                  </a:cubicBezTo>
                  <a:cubicBezTo>
                    <a:pt x="23064" y="10495"/>
                    <a:pt x="23209" y="10469"/>
                    <a:pt x="23346" y="10419"/>
                  </a:cubicBezTo>
                  <a:cubicBezTo>
                    <a:pt x="23479" y="10369"/>
                    <a:pt x="23607" y="10303"/>
                    <a:pt x="23725" y="10222"/>
                  </a:cubicBezTo>
                  <a:cubicBezTo>
                    <a:pt x="24198" y="9910"/>
                    <a:pt x="24545" y="9475"/>
                    <a:pt x="24893" y="9037"/>
                  </a:cubicBezTo>
                  <a:close/>
                  <a:moveTo>
                    <a:pt x="25877" y="9465"/>
                  </a:moveTo>
                  <a:lnTo>
                    <a:pt x="25877" y="9465"/>
                  </a:lnTo>
                  <a:cubicBezTo>
                    <a:pt x="25869" y="9538"/>
                    <a:pt x="25863" y="9611"/>
                    <a:pt x="25860" y="9686"/>
                  </a:cubicBezTo>
                  <a:cubicBezTo>
                    <a:pt x="25852" y="9849"/>
                    <a:pt x="25811" y="10014"/>
                    <a:pt x="25768" y="10171"/>
                  </a:cubicBezTo>
                  <a:cubicBezTo>
                    <a:pt x="25726" y="10328"/>
                    <a:pt x="25656" y="10477"/>
                    <a:pt x="25610" y="10634"/>
                  </a:cubicBezTo>
                  <a:cubicBezTo>
                    <a:pt x="25563" y="10788"/>
                    <a:pt x="25528" y="10944"/>
                    <a:pt x="25486" y="11099"/>
                  </a:cubicBezTo>
                  <a:cubicBezTo>
                    <a:pt x="25402" y="11413"/>
                    <a:pt x="25272" y="11717"/>
                    <a:pt x="25132" y="12009"/>
                  </a:cubicBezTo>
                  <a:cubicBezTo>
                    <a:pt x="25067" y="12142"/>
                    <a:pt x="24999" y="12265"/>
                    <a:pt x="24898" y="12374"/>
                  </a:cubicBezTo>
                  <a:cubicBezTo>
                    <a:pt x="24798" y="12482"/>
                    <a:pt x="24691" y="12578"/>
                    <a:pt x="24583" y="12675"/>
                  </a:cubicBezTo>
                  <a:cubicBezTo>
                    <a:pt x="24357" y="12879"/>
                    <a:pt x="24139" y="13079"/>
                    <a:pt x="23887" y="13247"/>
                  </a:cubicBezTo>
                  <a:cubicBezTo>
                    <a:pt x="23623" y="13421"/>
                    <a:pt x="23345" y="13571"/>
                    <a:pt x="23055" y="13695"/>
                  </a:cubicBezTo>
                  <a:cubicBezTo>
                    <a:pt x="22991" y="13723"/>
                    <a:pt x="22927" y="13751"/>
                    <a:pt x="22863" y="13781"/>
                  </a:cubicBezTo>
                  <a:cubicBezTo>
                    <a:pt x="22811" y="13796"/>
                    <a:pt x="22759" y="13812"/>
                    <a:pt x="22708" y="13829"/>
                  </a:cubicBezTo>
                  <a:cubicBezTo>
                    <a:pt x="22370" y="13938"/>
                    <a:pt x="22038" y="14066"/>
                    <a:pt x="21714" y="14211"/>
                  </a:cubicBezTo>
                  <a:cubicBezTo>
                    <a:pt x="21389" y="14358"/>
                    <a:pt x="21050" y="14480"/>
                    <a:pt x="20732" y="14640"/>
                  </a:cubicBezTo>
                  <a:lnTo>
                    <a:pt x="20731" y="14639"/>
                  </a:lnTo>
                  <a:cubicBezTo>
                    <a:pt x="20411" y="14799"/>
                    <a:pt x="20099" y="14971"/>
                    <a:pt x="19772" y="15116"/>
                  </a:cubicBezTo>
                  <a:cubicBezTo>
                    <a:pt x="19427" y="15268"/>
                    <a:pt x="19079" y="15411"/>
                    <a:pt x="18739" y="15574"/>
                  </a:cubicBezTo>
                  <a:cubicBezTo>
                    <a:pt x="18468" y="15703"/>
                    <a:pt x="18202" y="15843"/>
                    <a:pt x="17938" y="15985"/>
                  </a:cubicBezTo>
                  <a:cubicBezTo>
                    <a:pt x="18068" y="15877"/>
                    <a:pt x="18196" y="15769"/>
                    <a:pt x="18328" y="15663"/>
                  </a:cubicBezTo>
                  <a:cubicBezTo>
                    <a:pt x="18925" y="15183"/>
                    <a:pt x="19489" y="14662"/>
                    <a:pt x="20089" y="14184"/>
                  </a:cubicBezTo>
                  <a:cubicBezTo>
                    <a:pt x="20375" y="13958"/>
                    <a:pt x="20633" y="13701"/>
                    <a:pt x="20907" y="13461"/>
                  </a:cubicBezTo>
                  <a:cubicBezTo>
                    <a:pt x="21045" y="13339"/>
                    <a:pt x="21191" y="13230"/>
                    <a:pt x="21335" y="13115"/>
                  </a:cubicBezTo>
                  <a:cubicBezTo>
                    <a:pt x="21471" y="13010"/>
                    <a:pt x="21590" y="12885"/>
                    <a:pt x="21718" y="12771"/>
                  </a:cubicBezTo>
                  <a:cubicBezTo>
                    <a:pt x="21837" y="12663"/>
                    <a:pt x="21974" y="12579"/>
                    <a:pt x="22100" y="12482"/>
                  </a:cubicBezTo>
                  <a:cubicBezTo>
                    <a:pt x="22242" y="12375"/>
                    <a:pt x="22350" y="12244"/>
                    <a:pt x="22472" y="12118"/>
                  </a:cubicBezTo>
                  <a:cubicBezTo>
                    <a:pt x="22714" y="11872"/>
                    <a:pt x="22991" y="11665"/>
                    <a:pt x="23247" y="11435"/>
                  </a:cubicBezTo>
                  <a:cubicBezTo>
                    <a:pt x="23522" y="11186"/>
                    <a:pt x="23753" y="10895"/>
                    <a:pt x="23990" y="10610"/>
                  </a:cubicBezTo>
                  <a:cubicBezTo>
                    <a:pt x="24012" y="10584"/>
                    <a:pt x="24035" y="10558"/>
                    <a:pt x="24057" y="10530"/>
                  </a:cubicBezTo>
                  <a:cubicBezTo>
                    <a:pt x="24483" y="10281"/>
                    <a:pt x="24925" y="10065"/>
                    <a:pt x="25344" y="9802"/>
                  </a:cubicBezTo>
                  <a:cubicBezTo>
                    <a:pt x="25523" y="9691"/>
                    <a:pt x="25698" y="9576"/>
                    <a:pt x="25877" y="9465"/>
                  </a:cubicBezTo>
                  <a:close/>
                  <a:moveTo>
                    <a:pt x="20264" y="15119"/>
                  </a:moveTo>
                  <a:lnTo>
                    <a:pt x="20264" y="15119"/>
                  </a:lnTo>
                  <a:cubicBezTo>
                    <a:pt x="20206" y="15153"/>
                    <a:pt x="20149" y="15187"/>
                    <a:pt x="20091" y="15222"/>
                  </a:cubicBezTo>
                  <a:cubicBezTo>
                    <a:pt x="19962" y="15299"/>
                    <a:pt x="19816" y="15340"/>
                    <a:pt x="19685" y="15412"/>
                  </a:cubicBezTo>
                  <a:cubicBezTo>
                    <a:pt x="19544" y="15490"/>
                    <a:pt x="19413" y="15575"/>
                    <a:pt x="19263" y="15636"/>
                  </a:cubicBezTo>
                  <a:cubicBezTo>
                    <a:pt x="19113" y="15697"/>
                    <a:pt x="18959" y="15747"/>
                    <a:pt x="18807" y="15803"/>
                  </a:cubicBezTo>
                  <a:cubicBezTo>
                    <a:pt x="18662" y="15855"/>
                    <a:pt x="18522" y="15920"/>
                    <a:pt x="18388" y="15997"/>
                  </a:cubicBezTo>
                  <a:cubicBezTo>
                    <a:pt x="18344" y="16022"/>
                    <a:pt x="18298" y="16044"/>
                    <a:pt x="18251" y="16064"/>
                  </a:cubicBezTo>
                  <a:cubicBezTo>
                    <a:pt x="18418" y="15973"/>
                    <a:pt x="18587" y="15884"/>
                    <a:pt x="18759" y="15801"/>
                  </a:cubicBezTo>
                  <a:cubicBezTo>
                    <a:pt x="19087" y="15643"/>
                    <a:pt x="19420" y="15497"/>
                    <a:pt x="19755" y="15354"/>
                  </a:cubicBezTo>
                  <a:cubicBezTo>
                    <a:pt x="19927" y="15280"/>
                    <a:pt x="20097" y="15202"/>
                    <a:pt x="20264" y="15119"/>
                  </a:cubicBezTo>
                  <a:close/>
                  <a:moveTo>
                    <a:pt x="25473" y="13727"/>
                  </a:moveTo>
                  <a:cubicBezTo>
                    <a:pt x="25557" y="13727"/>
                    <a:pt x="25642" y="13729"/>
                    <a:pt x="25726" y="13732"/>
                  </a:cubicBezTo>
                  <a:cubicBezTo>
                    <a:pt x="25890" y="13738"/>
                    <a:pt x="26055" y="13751"/>
                    <a:pt x="26216" y="13788"/>
                  </a:cubicBezTo>
                  <a:cubicBezTo>
                    <a:pt x="26371" y="13823"/>
                    <a:pt x="26516" y="13890"/>
                    <a:pt x="26669" y="13932"/>
                  </a:cubicBezTo>
                  <a:cubicBezTo>
                    <a:pt x="26997" y="14024"/>
                    <a:pt x="27336" y="14056"/>
                    <a:pt x="27659" y="14174"/>
                  </a:cubicBezTo>
                  <a:cubicBezTo>
                    <a:pt x="27991" y="14294"/>
                    <a:pt x="28310" y="14445"/>
                    <a:pt x="28644" y="14561"/>
                  </a:cubicBezTo>
                  <a:cubicBezTo>
                    <a:pt x="28817" y="14621"/>
                    <a:pt x="28988" y="14687"/>
                    <a:pt x="29163" y="14742"/>
                  </a:cubicBezTo>
                  <a:cubicBezTo>
                    <a:pt x="29320" y="14791"/>
                    <a:pt x="29480" y="14814"/>
                    <a:pt x="29642" y="14849"/>
                  </a:cubicBezTo>
                  <a:cubicBezTo>
                    <a:pt x="29927" y="14909"/>
                    <a:pt x="30173" y="15088"/>
                    <a:pt x="30417" y="15247"/>
                  </a:cubicBezTo>
                  <a:cubicBezTo>
                    <a:pt x="30300" y="15272"/>
                    <a:pt x="30182" y="15297"/>
                    <a:pt x="30065" y="15319"/>
                  </a:cubicBezTo>
                  <a:cubicBezTo>
                    <a:pt x="29705" y="15387"/>
                    <a:pt x="29341" y="15439"/>
                    <a:pt x="28981" y="15509"/>
                  </a:cubicBezTo>
                  <a:cubicBezTo>
                    <a:pt x="28801" y="15543"/>
                    <a:pt x="28624" y="15591"/>
                    <a:pt x="28445" y="15627"/>
                  </a:cubicBezTo>
                  <a:cubicBezTo>
                    <a:pt x="28282" y="15661"/>
                    <a:pt x="28112" y="15649"/>
                    <a:pt x="27947" y="15674"/>
                  </a:cubicBezTo>
                  <a:cubicBezTo>
                    <a:pt x="27836" y="15691"/>
                    <a:pt x="27726" y="15694"/>
                    <a:pt x="27616" y="15694"/>
                  </a:cubicBezTo>
                  <a:cubicBezTo>
                    <a:pt x="27554" y="15694"/>
                    <a:pt x="27491" y="15693"/>
                    <a:pt x="27429" y="15693"/>
                  </a:cubicBezTo>
                  <a:cubicBezTo>
                    <a:pt x="27246" y="15693"/>
                    <a:pt x="27064" y="15698"/>
                    <a:pt x="26882" y="15714"/>
                  </a:cubicBezTo>
                  <a:cubicBezTo>
                    <a:pt x="26704" y="15728"/>
                    <a:pt x="26525" y="15753"/>
                    <a:pt x="26350" y="15787"/>
                  </a:cubicBezTo>
                  <a:cubicBezTo>
                    <a:pt x="26172" y="15823"/>
                    <a:pt x="25992" y="15835"/>
                    <a:pt x="25813" y="15861"/>
                  </a:cubicBezTo>
                  <a:cubicBezTo>
                    <a:pt x="25452" y="15913"/>
                    <a:pt x="25097" y="16005"/>
                    <a:pt x="24736" y="16047"/>
                  </a:cubicBezTo>
                  <a:cubicBezTo>
                    <a:pt x="24411" y="16085"/>
                    <a:pt x="24076" y="16100"/>
                    <a:pt x="23765" y="16211"/>
                  </a:cubicBezTo>
                  <a:cubicBezTo>
                    <a:pt x="23611" y="16266"/>
                    <a:pt x="23452" y="16306"/>
                    <a:pt x="23290" y="16327"/>
                  </a:cubicBezTo>
                  <a:cubicBezTo>
                    <a:pt x="23127" y="16347"/>
                    <a:pt x="22965" y="16345"/>
                    <a:pt x="22803" y="16362"/>
                  </a:cubicBezTo>
                  <a:cubicBezTo>
                    <a:pt x="22623" y="16382"/>
                    <a:pt x="22446" y="16412"/>
                    <a:pt x="22266" y="16419"/>
                  </a:cubicBezTo>
                  <a:cubicBezTo>
                    <a:pt x="22086" y="16428"/>
                    <a:pt x="21902" y="16436"/>
                    <a:pt x="21721" y="16451"/>
                  </a:cubicBezTo>
                  <a:cubicBezTo>
                    <a:pt x="21357" y="16482"/>
                    <a:pt x="21003" y="16563"/>
                    <a:pt x="20644" y="16625"/>
                  </a:cubicBezTo>
                  <a:cubicBezTo>
                    <a:pt x="20275" y="16689"/>
                    <a:pt x="19903" y="16740"/>
                    <a:pt x="19532" y="16795"/>
                  </a:cubicBezTo>
                  <a:cubicBezTo>
                    <a:pt x="19119" y="16856"/>
                    <a:pt x="18706" y="16916"/>
                    <a:pt x="18294" y="16976"/>
                  </a:cubicBezTo>
                  <a:lnTo>
                    <a:pt x="18293" y="16976"/>
                  </a:lnTo>
                  <a:cubicBezTo>
                    <a:pt x="18281" y="16975"/>
                    <a:pt x="18270" y="16975"/>
                    <a:pt x="18259" y="16975"/>
                  </a:cubicBezTo>
                  <a:cubicBezTo>
                    <a:pt x="18146" y="16975"/>
                    <a:pt x="18033" y="16985"/>
                    <a:pt x="17922" y="17003"/>
                  </a:cubicBezTo>
                  <a:cubicBezTo>
                    <a:pt x="17847" y="17015"/>
                    <a:pt x="17773" y="17037"/>
                    <a:pt x="17697" y="17047"/>
                  </a:cubicBezTo>
                  <a:cubicBezTo>
                    <a:pt x="17602" y="17059"/>
                    <a:pt x="17504" y="17055"/>
                    <a:pt x="17408" y="17061"/>
                  </a:cubicBezTo>
                  <a:cubicBezTo>
                    <a:pt x="17089" y="17081"/>
                    <a:pt x="16772" y="17128"/>
                    <a:pt x="16462" y="17200"/>
                  </a:cubicBezTo>
                  <a:cubicBezTo>
                    <a:pt x="16419" y="17196"/>
                    <a:pt x="16376" y="17194"/>
                    <a:pt x="16332" y="17194"/>
                  </a:cubicBezTo>
                  <a:cubicBezTo>
                    <a:pt x="16296" y="17194"/>
                    <a:pt x="16260" y="17195"/>
                    <a:pt x="16223" y="17198"/>
                  </a:cubicBezTo>
                  <a:cubicBezTo>
                    <a:pt x="16172" y="17202"/>
                    <a:pt x="16121" y="17209"/>
                    <a:pt x="16071" y="17220"/>
                  </a:cubicBezTo>
                  <a:cubicBezTo>
                    <a:pt x="16097" y="17210"/>
                    <a:pt x="16125" y="17200"/>
                    <a:pt x="16152" y="17190"/>
                  </a:cubicBezTo>
                  <a:cubicBezTo>
                    <a:pt x="16307" y="17137"/>
                    <a:pt x="16463" y="17086"/>
                    <a:pt x="16615" y="17023"/>
                  </a:cubicBezTo>
                  <a:cubicBezTo>
                    <a:pt x="16757" y="16964"/>
                    <a:pt x="16888" y="16886"/>
                    <a:pt x="17028" y="16822"/>
                  </a:cubicBezTo>
                  <a:cubicBezTo>
                    <a:pt x="17161" y="16760"/>
                    <a:pt x="17305" y="16728"/>
                    <a:pt x="17441" y="16671"/>
                  </a:cubicBezTo>
                  <a:cubicBezTo>
                    <a:pt x="17589" y="16608"/>
                    <a:pt x="17730" y="16531"/>
                    <a:pt x="17884" y="16481"/>
                  </a:cubicBezTo>
                  <a:cubicBezTo>
                    <a:pt x="18042" y="16430"/>
                    <a:pt x="18206" y="16386"/>
                    <a:pt x="18359" y="16320"/>
                  </a:cubicBezTo>
                  <a:cubicBezTo>
                    <a:pt x="18497" y="16260"/>
                    <a:pt x="18619" y="16171"/>
                    <a:pt x="18759" y="16114"/>
                  </a:cubicBezTo>
                  <a:cubicBezTo>
                    <a:pt x="19055" y="15993"/>
                    <a:pt x="19368" y="15912"/>
                    <a:pt x="19648" y="15755"/>
                  </a:cubicBezTo>
                  <a:cubicBezTo>
                    <a:pt x="19786" y="15678"/>
                    <a:pt x="19915" y="15604"/>
                    <a:pt x="20059" y="15542"/>
                  </a:cubicBezTo>
                  <a:cubicBezTo>
                    <a:pt x="20201" y="15481"/>
                    <a:pt x="20324" y="15392"/>
                    <a:pt x="20461" y="15321"/>
                  </a:cubicBezTo>
                  <a:cubicBezTo>
                    <a:pt x="20603" y="15247"/>
                    <a:pt x="20754" y="15194"/>
                    <a:pt x="20893" y="15114"/>
                  </a:cubicBezTo>
                  <a:cubicBezTo>
                    <a:pt x="21027" y="15035"/>
                    <a:pt x="21158" y="14954"/>
                    <a:pt x="21304" y="14897"/>
                  </a:cubicBezTo>
                  <a:cubicBezTo>
                    <a:pt x="21604" y="14778"/>
                    <a:pt x="21879" y="14650"/>
                    <a:pt x="22149" y="14470"/>
                  </a:cubicBezTo>
                  <a:cubicBezTo>
                    <a:pt x="22290" y="14375"/>
                    <a:pt x="22440" y="14306"/>
                    <a:pt x="22591" y="14226"/>
                  </a:cubicBezTo>
                  <a:cubicBezTo>
                    <a:pt x="22739" y="14150"/>
                    <a:pt x="22884" y="14071"/>
                    <a:pt x="23036" y="14004"/>
                  </a:cubicBezTo>
                  <a:cubicBezTo>
                    <a:pt x="23111" y="13970"/>
                    <a:pt x="23184" y="13937"/>
                    <a:pt x="23257" y="13903"/>
                  </a:cubicBezTo>
                  <a:cubicBezTo>
                    <a:pt x="23397" y="13868"/>
                    <a:pt x="23536" y="13835"/>
                    <a:pt x="23676" y="13806"/>
                  </a:cubicBezTo>
                  <a:cubicBezTo>
                    <a:pt x="23977" y="13742"/>
                    <a:pt x="24272" y="13735"/>
                    <a:pt x="24574" y="13735"/>
                  </a:cubicBezTo>
                  <a:cubicBezTo>
                    <a:pt x="24630" y="13735"/>
                    <a:pt x="24686" y="13736"/>
                    <a:pt x="24743" y="13736"/>
                  </a:cubicBezTo>
                  <a:cubicBezTo>
                    <a:pt x="24753" y="13736"/>
                    <a:pt x="24763" y="13736"/>
                    <a:pt x="24773" y="13736"/>
                  </a:cubicBezTo>
                  <a:cubicBezTo>
                    <a:pt x="25006" y="13736"/>
                    <a:pt x="25239" y="13727"/>
                    <a:pt x="25473" y="13727"/>
                  </a:cubicBezTo>
                  <a:close/>
                  <a:moveTo>
                    <a:pt x="23265" y="10989"/>
                  </a:moveTo>
                  <a:cubicBezTo>
                    <a:pt x="23260" y="10995"/>
                    <a:pt x="23256" y="11000"/>
                    <a:pt x="23252" y="11004"/>
                  </a:cubicBezTo>
                  <a:cubicBezTo>
                    <a:pt x="23013" y="11254"/>
                    <a:pt x="22736" y="11463"/>
                    <a:pt x="22479" y="11691"/>
                  </a:cubicBezTo>
                  <a:cubicBezTo>
                    <a:pt x="22348" y="11809"/>
                    <a:pt x="22223" y="11934"/>
                    <a:pt x="22106" y="12066"/>
                  </a:cubicBezTo>
                  <a:cubicBezTo>
                    <a:pt x="22001" y="12182"/>
                    <a:pt x="21876" y="12268"/>
                    <a:pt x="21749" y="12357"/>
                  </a:cubicBezTo>
                  <a:cubicBezTo>
                    <a:pt x="21606" y="12458"/>
                    <a:pt x="21476" y="12574"/>
                    <a:pt x="21348" y="12695"/>
                  </a:cubicBezTo>
                  <a:cubicBezTo>
                    <a:pt x="21216" y="12819"/>
                    <a:pt x="21076" y="12926"/>
                    <a:pt x="20934" y="13037"/>
                  </a:cubicBezTo>
                  <a:cubicBezTo>
                    <a:pt x="20652" y="13260"/>
                    <a:pt x="20398" y="13514"/>
                    <a:pt x="20128" y="13750"/>
                  </a:cubicBezTo>
                  <a:cubicBezTo>
                    <a:pt x="19848" y="13998"/>
                    <a:pt x="19549" y="14225"/>
                    <a:pt x="19264" y="14467"/>
                  </a:cubicBezTo>
                  <a:cubicBezTo>
                    <a:pt x="18966" y="14721"/>
                    <a:pt x="18672" y="14978"/>
                    <a:pt x="18371" y="15228"/>
                  </a:cubicBezTo>
                  <a:cubicBezTo>
                    <a:pt x="18229" y="15345"/>
                    <a:pt x="18084" y="15460"/>
                    <a:pt x="17939" y="15576"/>
                  </a:cubicBezTo>
                  <a:cubicBezTo>
                    <a:pt x="17803" y="15683"/>
                    <a:pt x="17678" y="15805"/>
                    <a:pt x="17532" y="15898"/>
                  </a:cubicBezTo>
                  <a:cubicBezTo>
                    <a:pt x="17379" y="15995"/>
                    <a:pt x="17217" y="16076"/>
                    <a:pt x="17074" y="16187"/>
                  </a:cubicBezTo>
                  <a:cubicBezTo>
                    <a:pt x="16933" y="16293"/>
                    <a:pt x="16795" y="16400"/>
                    <a:pt x="16645" y="16495"/>
                  </a:cubicBezTo>
                  <a:cubicBezTo>
                    <a:pt x="16325" y="16699"/>
                    <a:pt x="15976" y="16868"/>
                    <a:pt x="15625" y="17013"/>
                  </a:cubicBezTo>
                  <a:cubicBezTo>
                    <a:pt x="15553" y="17043"/>
                    <a:pt x="15477" y="17054"/>
                    <a:pt x="15406" y="17084"/>
                  </a:cubicBezTo>
                  <a:lnTo>
                    <a:pt x="15405" y="17084"/>
                  </a:lnTo>
                  <a:cubicBezTo>
                    <a:pt x="15317" y="17120"/>
                    <a:pt x="15244" y="17179"/>
                    <a:pt x="15170" y="17239"/>
                  </a:cubicBezTo>
                  <a:cubicBezTo>
                    <a:pt x="15083" y="17308"/>
                    <a:pt x="14988" y="17365"/>
                    <a:pt x="14887" y="17410"/>
                  </a:cubicBezTo>
                  <a:cubicBezTo>
                    <a:pt x="14901" y="17380"/>
                    <a:pt x="14916" y="17350"/>
                    <a:pt x="14934" y="17321"/>
                  </a:cubicBezTo>
                  <a:cubicBezTo>
                    <a:pt x="15014" y="17221"/>
                    <a:pt x="15086" y="17117"/>
                    <a:pt x="15156" y="17009"/>
                  </a:cubicBezTo>
                  <a:cubicBezTo>
                    <a:pt x="15174" y="16986"/>
                    <a:pt x="15192" y="16963"/>
                    <a:pt x="15209" y="16939"/>
                  </a:cubicBezTo>
                  <a:cubicBezTo>
                    <a:pt x="15275" y="16864"/>
                    <a:pt x="15360" y="16809"/>
                    <a:pt x="15433" y="16743"/>
                  </a:cubicBezTo>
                  <a:cubicBezTo>
                    <a:pt x="15520" y="16665"/>
                    <a:pt x="15584" y="16570"/>
                    <a:pt x="15654" y="16478"/>
                  </a:cubicBezTo>
                  <a:cubicBezTo>
                    <a:pt x="15804" y="16284"/>
                    <a:pt x="16039" y="16180"/>
                    <a:pt x="16176" y="15977"/>
                  </a:cubicBezTo>
                  <a:cubicBezTo>
                    <a:pt x="16230" y="15895"/>
                    <a:pt x="16258" y="15786"/>
                    <a:pt x="16326" y="15716"/>
                  </a:cubicBezTo>
                  <a:cubicBezTo>
                    <a:pt x="16356" y="15685"/>
                    <a:pt x="16401" y="15670"/>
                    <a:pt x="16437" y="15645"/>
                  </a:cubicBezTo>
                  <a:cubicBezTo>
                    <a:pt x="16483" y="15610"/>
                    <a:pt x="16524" y="15568"/>
                    <a:pt x="16555" y="15519"/>
                  </a:cubicBezTo>
                  <a:cubicBezTo>
                    <a:pt x="16628" y="15414"/>
                    <a:pt x="16713" y="15357"/>
                    <a:pt x="16813" y="15279"/>
                  </a:cubicBezTo>
                  <a:cubicBezTo>
                    <a:pt x="16911" y="15202"/>
                    <a:pt x="17001" y="15106"/>
                    <a:pt x="17095" y="15019"/>
                  </a:cubicBezTo>
                  <a:cubicBezTo>
                    <a:pt x="17280" y="14849"/>
                    <a:pt x="17472" y="14685"/>
                    <a:pt x="17669" y="14528"/>
                  </a:cubicBezTo>
                  <a:cubicBezTo>
                    <a:pt x="18067" y="14210"/>
                    <a:pt x="18486" y="13919"/>
                    <a:pt x="18914" y="13642"/>
                  </a:cubicBezTo>
                  <a:cubicBezTo>
                    <a:pt x="19126" y="13505"/>
                    <a:pt x="19339" y="13371"/>
                    <a:pt x="19555" y="13240"/>
                  </a:cubicBezTo>
                  <a:cubicBezTo>
                    <a:pt x="19655" y="13180"/>
                    <a:pt x="19757" y="13124"/>
                    <a:pt x="19853" y="13056"/>
                  </a:cubicBezTo>
                  <a:cubicBezTo>
                    <a:pt x="19959" y="12979"/>
                    <a:pt x="20054" y="12890"/>
                    <a:pt x="20157" y="12810"/>
                  </a:cubicBezTo>
                  <a:cubicBezTo>
                    <a:pt x="20253" y="12737"/>
                    <a:pt x="20360" y="12682"/>
                    <a:pt x="20467" y="12624"/>
                  </a:cubicBezTo>
                  <a:cubicBezTo>
                    <a:pt x="20578" y="12564"/>
                    <a:pt x="20684" y="12496"/>
                    <a:pt x="20792" y="12432"/>
                  </a:cubicBezTo>
                  <a:cubicBezTo>
                    <a:pt x="21005" y="12306"/>
                    <a:pt x="21228" y="12195"/>
                    <a:pt x="21436" y="12062"/>
                  </a:cubicBezTo>
                  <a:cubicBezTo>
                    <a:pt x="21538" y="11997"/>
                    <a:pt x="21633" y="11925"/>
                    <a:pt x="21740" y="11868"/>
                  </a:cubicBezTo>
                  <a:cubicBezTo>
                    <a:pt x="21847" y="11812"/>
                    <a:pt x="21960" y="11764"/>
                    <a:pt x="22070" y="11711"/>
                  </a:cubicBezTo>
                  <a:cubicBezTo>
                    <a:pt x="22288" y="11605"/>
                    <a:pt x="22485" y="11463"/>
                    <a:pt x="22702" y="11354"/>
                  </a:cubicBezTo>
                  <a:cubicBezTo>
                    <a:pt x="22902" y="11253"/>
                    <a:pt x="23072" y="11106"/>
                    <a:pt x="23265" y="10989"/>
                  </a:cubicBezTo>
                  <a:close/>
                  <a:moveTo>
                    <a:pt x="13447" y="18244"/>
                  </a:moveTo>
                  <a:lnTo>
                    <a:pt x="13447" y="18244"/>
                  </a:lnTo>
                  <a:cubicBezTo>
                    <a:pt x="13411" y="18267"/>
                    <a:pt x="13375" y="18292"/>
                    <a:pt x="13339" y="18317"/>
                  </a:cubicBezTo>
                  <a:lnTo>
                    <a:pt x="13338" y="18317"/>
                  </a:lnTo>
                  <a:cubicBezTo>
                    <a:pt x="13338" y="18315"/>
                    <a:pt x="13339" y="18314"/>
                    <a:pt x="13339" y="18313"/>
                  </a:cubicBezTo>
                  <a:cubicBezTo>
                    <a:pt x="13341" y="18307"/>
                    <a:pt x="13343" y="18303"/>
                    <a:pt x="13344" y="18301"/>
                  </a:cubicBezTo>
                  <a:cubicBezTo>
                    <a:pt x="13345" y="18298"/>
                    <a:pt x="13347" y="18295"/>
                    <a:pt x="13350" y="18291"/>
                  </a:cubicBezTo>
                  <a:lnTo>
                    <a:pt x="13350" y="18291"/>
                  </a:lnTo>
                  <a:cubicBezTo>
                    <a:pt x="13347" y="18296"/>
                    <a:pt x="13346" y="18298"/>
                    <a:pt x="13346" y="18298"/>
                  </a:cubicBezTo>
                  <a:cubicBezTo>
                    <a:pt x="13346" y="18298"/>
                    <a:pt x="13350" y="18293"/>
                    <a:pt x="13353" y="18289"/>
                  </a:cubicBezTo>
                  <a:cubicBezTo>
                    <a:pt x="13358" y="18286"/>
                    <a:pt x="13373" y="18276"/>
                    <a:pt x="13376" y="18274"/>
                  </a:cubicBezTo>
                  <a:cubicBezTo>
                    <a:pt x="13396" y="18262"/>
                    <a:pt x="13418" y="18254"/>
                    <a:pt x="13439" y="18247"/>
                  </a:cubicBezTo>
                  <a:lnTo>
                    <a:pt x="13447" y="18244"/>
                  </a:lnTo>
                  <a:close/>
                  <a:moveTo>
                    <a:pt x="30681" y="15402"/>
                  </a:moveTo>
                  <a:cubicBezTo>
                    <a:pt x="30767" y="15450"/>
                    <a:pt x="30856" y="15493"/>
                    <a:pt x="30946" y="15531"/>
                  </a:cubicBezTo>
                  <a:cubicBezTo>
                    <a:pt x="31077" y="15587"/>
                    <a:pt x="31216" y="15627"/>
                    <a:pt x="31342" y="15692"/>
                  </a:cubicBezTo>
                  <a:lnTo>
                    <a:pt x="31341" y="15692"/>
                  </a:lnTo>
                  <a:cubicBezTo>
                    <a:pt x="31474" y="15760"/>
                    <a:pt x="31583" y="15862"/>
                    <a:pt x="31711" y="15938"/>
                  </a:cubicBezTo>
                  <a:cubicBezTo>
                    <a:pt x="31840" y="16015"/>
                    <a:pt x="31980" y="16060"/>
                    <a:pt x="32101" y="16146"/>
                  </a:cubicBezTo>
                  <a:cubicBezTo>
                    <a:pt x="32214" y="16229"/>
                    <a:pt x="32308" y="16333"/>
                    <a:pt x="32412" y="16427"/>
                  </a:cubicBezTo>
                  <a:cubicBezTo>
                    <a:pt x="32517" y="16519"/>
                    <a:pt x="32634" y="16595"/>
                    <a:pt x="32761" y="16655"/>
                  </a:cubicBezTo>
                  <a:cubicBezTo>
                    <a:pt x="32899" y="16720"/>
                    <a:pt x="33036" y="16784"/>
                    <a:pt x="33140" y="16900"/>
                  </a:cubicBezTo>
                  <a:cubicBezTo>
                    <a:pt x="33206" y="16974"/>
                    <a:pt x="33330" y="17080"/>
                    <a:pt x="33341" y="17184"/>
                  </a:cubicBezTo>
                  <a:cubicBezTo>
                    <a:pt x="33362" y="17392"/>
                    <a:pt x="33042" y="17473"/>
                    <a:pt x="32898" y="17526"/>
                  </a:cubicBezTo>
                  <a:cubicBezTo>
                    <a:pt x="32577" y="17641"/>
                    <a:pt x="32255" y="17752"/>
                    <a:pt x="31925" y="17841"/>
                  </a:cubicBezTo>
                  <a:cubicBezTo>
                    <a:pt x="31573" y="17938"/>
                    <a:pt x="31206" y="17960"/>
                    <a:pt x="30851" y="18045"/>
                  </a:cubicBezTo>
                  <a:cubicBezTo>
                    <a:pt x="30173" y="18211"/>
                    <a:pt x="29510" y="18453"/>
                    <a:pt x="28809" y="18503"/>
                  </a:cubicBezTo>
                  <a:cubicBezTo>
                    <a:pt x="28579" y="18521"/>
                    <a:pt x="28345" y="18526"/>
                    <a:pt x="28112" y="18526"/>
                  </a:cubicBezTo>
                  <a:cubicBezTo>
                    <a:pt x="27989" y="18526"/>
                    <a:pt x="27865" y="18524"/>
                    <a:pt x="27743" y="18522"/>
                  </a:cubicBezTo>
                  <a:cubicBezTo>
                    <a:pt x="27393" y="18516"/>
                    <a:pt x="27050" y="18441"/>
                    <a:pt x="26697" y="18441"/>
                  </a:cubicBezTo>
                  <a:cubicBezTo>
                    <a:pt x="26695" y="18441"/>
                    <a:pt x="26692" y="18441"/>
                    <a:pt x="26690" y="18441"/>
                  </a:cubicBezTo>
                  <a:cubicBezTo>
                    <a:pt x="26495" y="18442"/>
                    <a:pt x="26294" y="18456"/>
                    <a:pt x="26095" y="18456"/>
                  </a:cubicBezTo>
                  <a:cubicBezTo>
                    <a:pt x="25937" y="18456"/>
                    <a:pt x="25781" y="18447"/>
                    <a:pt x="25630" y="18415"/>
                  </a:cubicBezTo>
                  <a:cubicBezTo>
                    <a:pt x="25267" y="18339"/>
                    <a:pt x="24905" y="18258"/>
                    <a:pt x="24541" y="18189"/>
                  </a:cubicBezTo>
                  <a:cubicBezTo>
                    <a:pt x="24369" y="18157"/>
                    <a:pt x="24193" y="18121"/>
                    <a:pt x="24017" y="18110"/>
                  </a:cubicBezTo>
                  <a:cubicBezTo>
                    <a:pt x="23986" y="18109"/>
                    <a:pt x="23955" y="18108"/>
                    <a:pt x="23924" y="18108"/>
                  </a:cubicBezTo>
                  <a:cubicBezTo>
                    <a:pt x="23800" y="18108"/>
                    <a:pt x="23676" y="18120"/>
                    <a:pt x="23552" y="18120"/>
                  </a:cubicBezTo>
                  <a:cubicBezTo>
                    <a:pt x="23523" y="18120"/>
                    <a:pt x="23494" y="18119"/>
                    <a:pt x="23466" y="18118"/>
                  </a:cubicBezTo>
                  <a:cubicBezTo>
                    <a:pt x="23304" y="18108"/>
                    <a:pt x="23148" y="18060"/>
                    <a:pt x="22987" y="18049"/>
                  </a:cubicBezTo>
                  <a:cubicBezTo>
                    <a:pt x="22809" y="18035"/>
                    <a:pt x="22631" y="18008"/>
                    <a:pt x="22457" y="17967"/>
                  </a:cubicBezTo>
                  <a:cubicBezTo>
                    <a:pt x="22114" y="17886"/>
                    <a:pt x="21780" y="17779"/>
                    <a:pt x="21436" y="17703"/>
                  </a:cubicBezTo>
                  <a:cubicBezTo>
                    <a:pt x="21263" y="17665"/>
                    <a:pt x="21089" y="17627"/>
                    <a:pt x="20917" y="17580"/>
                  </a:cubicBezTo>
                  <a:cubicBezTo>
                    <a:pt x="20748" y="17534"/>
                    <a:pt x="20582" y="17475"/>
                    <a:pt x="20411" y="17434"/>
                  </a:cubicBezTo>
                  <a:cubicBezTo>
                    <a:pt x="20247" y="17393"/>
                    <a:pt x="20090" y="17348"/>
                    <a:pt x="19929" y="17294"/>
                  </a:cubicBezTo>
                  <a:cubicBezTo>
                    <a:pt x="19771" y="17241"/>
                    <a:pt x="19607" y="17220"/>
                    <a:pt x="19443" y="17186"/>
                  </a:cubicBezTo>
                  <a:cubicBezTo>
                    <a:pt x="19333" y="17163"/>
                    <a:pt x="19227" y="17128"/>
                    <a:pt x="19120" y="17093"/>
                  </a:cubicBezTo>
                  <a:cubicBezTo>
                    <a:pt x="19824" y="16982"/>
                    <a:pt x="20531" y="16883"/>
                    <a:pt x="21231" y="16745"/>
                  </a:cubicBezTo>
                  <a:cubicBezTo>
                    <a:pt x="21590" y="16674"/>
                    <a:pt x="21956" y="16662"/>
                    <a:pt x="22321" y="16642"/>
                  </a:cubicBezTo>
                  <a:cubicBezTo>
                    <a:pt x="22501" y="16633"/>
                    <a:pt x="22678" y="16596"/>
                    <a:pt x="22857" y="16581"/>
                  </a:cubicBezTo>
                  <a:cubicBezTo>
                    <a:pt x="23022" y="16566"/>
                    <a:pt x="23188" y="16565"/>
                    <a:pt x="23353" y="16542"/>
                  </a:cubicBezTo>
                  <a:cubicBezTo>
                    <a:pt x="23518" y="16517"/>
                    <a:pt x="23682" y="16476"/>
                    <a:pt x="23840" y="16418"/>
                  </a:cubicBezTo>
                  <a:cubicBezTo>
                    <a:pt x="23997" y="16363"/>
                    <a:pt x="24164" y="16332"/>
                    <a:pt x="24329" y="16311"/>
                  </a:cubicBezTo>
                  <a:cubicBezTo>
                    <a:pt x="24497" y="16290"/>
                    <a:pt x="24665" y="16276"/>
                    <a:pt x="24833" y="16254"/>
                  </a:cubicBezTo>
                  <a:cubicBezTo>
                    <a:pt x="25009" y="16230"/>
                    <a:pt x="25182" y="16193"/>
                    <a:pt x="25356" y="16161"/>
                  </a:cubicBezTo>
                  <a:cubicBezTo>
                    <a:pt x="25543" y="16129"/>
                    <a:pt x="25729" y="16087"/>
                    <a:pt x="25917" y="16063"/>
                  </a:cubicBezTo>
                  <a:cubicBezTo>
                    <a:pt x="26104" y="16039"/>
                    <a:pt x="26291" y="16015"/>
                    <a:pt x="26478" y="15980"/>
                  </a:cubicBezTo>
                  <a:cubicBezTo>
                    <a:pt x="26783" y="15923"/>
                    <a:pt x="27096" y="15904"/>
                    <a:pt x="27407" y="15904"/>
                  </a:cubicBezTo>
                  <a:cubicBezTo>
                    <a:pt x="27462" y="15904"/>
                    <a:pt x="27517" y="15905"/>
                    <a:pt x="27572" y="15906"/>
                  </a:cubicBezTo>
                  <a:cubicBezTo>
                    <a:pt x="27585" y="15906"/>
                    <a:pt x="27597" y="15906"/>
                    <a:pt x="27609" y="15906"/>
                  </a:cubicBezTo>
                  <a:cubicBezTo>
                    <a:pt x="27773" y="15906"/>
                    <a:pt x="27928" y="15882"/>
                    <a:pt x="28092" y="15868"/>
                  </a:cubicBezTo>
                  <a:cubicBezTo>
                    <a:pt x="28259" y="15855"/>
                    <a:pt x="28421" y="15850"/>
                    <a:pt x="28584" y="15809"/>
                  </a:cubicBezTo>
                  <a:cubicBezTo>
                    <a:pt x="28946" y="15719"/>
                    <a:pt x="29314" y="15662"/>
                    <a:pt x="29680" y="15601"/>
                  </a:cubicBezTo>
                  <a:cubicBezTo>
                    <a:pt x="30017" y="15545"/>
                    <a:pt x="30348" y="15475"/>
                    <a:pt x="30681" y="15402"/>
                  </a:cubicBezTo>
                  <a:close/>
                  <a:moveTo>
                    <a:pt x="18602" y="23478"/>
                  </a:moveTo>
                  <a:lnTo>
                    <a:pt x="18602" y="23478"/>
                  </a:lnTo>
                  <a:cubicBezTo>
                    <a:pt x="18603" y="23484"/>
                    <a:pt x="18604" y="23490"/>
                    <a:pt x="18606" y="23495"/>
                  </a:cubicBezTo>
                  <a:cubicBezTo>
                    <a:pt x="18563" y="23505"/>
                    <a:pt x="18520" y="23512"/>
                    <a:pt x="18478" y="23519"/>
                  </a:cubicBezTo>
                  <a:cubicBezTo>
                    <a:pt x="18516" y="23499"/>
                    <a:pt x="18558" y="23485"/>
                    <a:pt x="18602" y="23478"/>
                  </a:cubicBezTo>
                  <a:close/>
                  <a:moveTo>
                    <a:pt x="587" y="15298"/>
                  </a:moveTo>
                  <a:lnTo>
                    <a:pt x="587" y="15298"/>
                  </a:lnTo>
                  <a:cubicBezTo>
                    <a:pt x="648" y="15342"/>
                    <a:pt x="710" y="15384"/>
                    <a:pt x="773" y="15426"/>
                  </a:cubicBezTo>
                  <a:cubicBezTo>
                    <a:pt x="1083" y="15633"/>
                    <a:pt x="1381" y="15852"/>
                    <a:pt x="1680" y="16077"/>
                  </a:cubicBezTo>
                  <a:cubicBezTo>
                    <a:pt x="1987" y="16309"/>
                    <a:pt x="2284" y="16558"/>
                    <a:pt x="2598" y="16779"/>
                  </a:cubicBezTo>
                  <a:cubicBezTo>
                    <a:pt x="2744" y="16881"/>
                    <a:pt x="2917" y="16954"/>
                    <a:pt x="3047" y="17075"/>
                  </a:cubicBezTo>
                  <a:cubicBezTo>
                    <a:pt x="3185" y="17201"/>
                    <a:pt x="3318" y="17339"/>
                    <a:pt x="3443" y="17478"/>
                  </a:cubicBezTo>
                  <a:cubicBezTo>
                    <a:pt x="3697" y="17763"/>
                    <a:pt x="3921" y="18078"/>
                    <a:pt x="4156" y="18380"/>
                  </a:cubicBezTo>
                  <a:cubicBezTo>
                    <a:pt x="4408" y="18702"/>
                    <a:pt x="4654" y="19030"/>
                    <a:pt x="4907" y="19351"/>
                  </a:cubicBezTo>
                  <a:cubicBezTo>
                    <a:pt x="5141" y="19648"/>
                    <a:pt x="5401" y="19922"/>
                    <a:pt x="5637" y="20216"/>
                  </a:cubicBezTo>
                  <a:cubicBezTo>
                    <a:pt x="5752" y="20359"/>
                    <a:pt x="5846" y="20514"/>
                    <a:pt x="5953" y="20663"/>
                  </a:cubicBezTo>
                  <a:cubicBezTo>
                    <a:pt x="6062" y="20816"/>
                    <a:pt x="6189" y="20956"/>
                    <a:pt x="6305" y="21104"/>
                  </a:cubicBezTo>
                  <a:cubicBezTo>
                    <a:pt x="6554" y="21414"/>
                    <a:pt x="6779" y="21742"/>
                    <a:pt x="6980" y="22086"/>
                  </a:cubicBezTo>
                  <a:cubicBezTo>
                    <a:pt x="7175" y="22422"/>
                    <a:pt x="7373" y="22748"/>
                    <a:pt x="7606" y="23060"/>
                  </a:cubicBezTo>
                  <a:cubicBezTo>
                    <a:pt x="7719" y="23212"/>
                    <a:pt x="7832" y="23366"/>
                    <a:pt x="7930" y="23530"/>
                  </a:cubicBezTo>
                  <a:cubicBezTo>
                    <a:pt x="8014" y="23668"/>
                    <a:pt x="8088" y="23804"/>
                    <a:pt x="8193" y="23929"/>
                  </a:cubicBezTo>
                  <a:cubicBezTo>
                    <a:pt x="8373" y="24139"/>
                    <a:pt x="8496" y="24388"/>
                    <a:pt x="8694" y="24577"/>
                  </a:cubicBezTo>
                  <a:cubicBezTo>
                    <a:pt x="8666" y="24560"/>
                    <a:pt x="8637" y="24543"/>
                    <a:pt x="8607" y="24527"/>
                  </a:cubicBezTo>
                  <a:cubicBezTo>
                    <a:pt x="8320" y="24374"/>
                    <a:pt x="8003" y="24277"/>
                    <a:pt x="7727" y="24102"/>
                  </a:cubicBezTo>
                  <a:cubicBezTo>
                    <a:pt x="7594" y="24017"/>
                    <a:pt x="7453" y="23955"/>
                    <a:pt x="7315" y="23879"/>
                  </a:cubicBezTo>
                  <a:cubicBezTo>
                    <a:pt x="7182" y="23803"/>
                    <a:pt x="7081" y="23692"/>
                    <a:pt x="6957" y="23604"/>
                  </a:cubicBezTo>
                  <a:cubicBezTo>
                    <a:pt x="6829" y="23514"/>
                    <a:pt x="6680" y="23465"/>
                    <a:pt x="6538" y="23405"/>
                  </a:cubicBezTo>
                  <a:cubicBezTo>
                    <a:pt x="6391" y="23343"/>
                    <a:pt x="6250" y="23266"/>
                    <a:pt x="6103" y="23202"/>
                  </a:cubicBezTo>
                  <a:cubicBezTo>
                    <a:pt x="5959" y="23139"/>
                    <a:pt x="5815" y="23096"/>
                    <a:pt x="5685" y="23007"/>
                  </a:cubicBezTo>
                  <a:cubicBezTo>
                    <a:pt x="5557" y="22919"/>
                    <a:pt x="5440" y="22829"/>
                    <a:pt x="5295" y="22769"/>
                  </a:cubicBezTo>
                  <a:cubicBezTo>
                    <a:pt x="5148" y="22708"/>
                    <a:pt x="4991" y="22674"/>
                    <a:pt x="4859" y="22584"/>
                  </a:cubicBezTo>
                  <a:cubicBezTo>
                    <a:pt x="4737" y="22501"/>
                    <a:pt x="4634" y="22392"/>
                    <a:pt x="4507" y="22314"/>
                  </a:cubicBezTo>
                  <a:cubicBezTo>
                    <a:pt x="4374" y="22234"/>
                    <a:pt x="4275" y="22122"/>
                    <a:pt x="4152" y="22028"/>
                  </a:cubicBezTo>
                  <a:cubicBezTo>
                    <a:pt x="4101" y="21989"/>
                    <a:pt x="4034" y="21969"/>
                    <a:pt x="3986" y="21926"/>
                  </a:cubicBezTo>
                  <a:cubicBezTo>
                    <a:pt x="3930" y="21875"/>
                    <a:pt x="3899" y="21795"/>
                    <a:pt x="3850" y="21738"/>
                  </a:cubicBezTo>
                  <a:cubicBezTo>
                    <a:pt x="3747" y="21617"/>
                    <a:pt x="3610" y="21529"/>
                    <a:pt x="3487" y="21431"/>
                  </a:cubicBezTo>
                  <a:cubicBezTo>
                    <a:pt x="3349" y="21323"/>
                    <a:pt x="3217" y="21205"/>
                    <a:pt x="3087" y="21087"/>
                  </a:cubicBezTo>
                  <a:cubicBezTo>
                    <a:pt x="3025" y="21031"/>
                    <a:pt x="2958" y="20974"/>
                    <a:pt x="2905" y="20909"/>
                  </a:cubicBezTo>
                  <a:cubicBezTo>
                    <a:pt x="2860" y="20854"/>
                    <a:pt x="2824" y="20791"/>
                    <a:pt x="2781" y="20733"/>
                  </a:cubicBezTo>
                  <a:cubicBezTo>
                    <a:pt x="2687" y="20607"/>
                    <a:pt x="2563" y="20530"/>
                    <a:pt x="2433" y="20444"/>
                  </a:cubicBezTo>
                  <a:cubicBezTo>
                    <a:pt x="2162" y="20267"/>
                    <a:pt x="1988" y="20003"/>
                    <a:pt x="1796" y="19745"/>
                  </a:cubicBezTo>
                  <a:cubicBezTo>
                    <a:pt x="1598" y="19480"/>
                    <a:pt x="1446" y="19183"/>
                    <a:pt x="1347" y="18868"/>
                  </a:cubicBezTo>
                  <a:cubicBezTo>
                    <a:pt x="1294" y="18697"/>
                    <a:pt x="1272" y="18520"/>
                    <a:pt x="1247" y="18344"/>
                  </a:cubicBezTo>
                  <a:cubicBezTo>
                    <a:pt x="1221" y="18171"/>
                    <a:pt x="1184" y="17999"/>
                    <a:pt x="1137" y="17832"/>
                  </a:cubicBezTo>
                  <a:cubicBezTo>
                    <a:pt x="1040" y="17480"/>
                    <a:pt x="947" y="17125"/>
                    <a:pt x="867" y="16769"/>
                  </a:cubicBezTo>
                  <a:cubicBezTo>
                    <a:pt x="790" y="16426"/>
                    <a:pt x="741" y="16081"/>
                    <a:pt x="683" y="15735"/>
                  </a:cubicBezTo>
                  <a:cubicBezTo>
                    <a:pt x="657" y="15588"/>
                    <a:pt x="623" y="15443"/>
                    <a:pt x="587" y="15298"/>
                  </a:cubicBezTo>
                  <a:close/>
                  <a:moveTo>
                    <a:pt x="1095" y="15284"/>
                  </a:moveTo>
                  <a:lnTo>
                    <a:pt x="1095" y="15284"/>
                  </a:lnTo>
                  <a:cubicBezTo>
                    <a:pt x="1441" y="15446"/>
                    <a:pt x="1768" y="15628"/>
                    <a:pt x="2097" y="15823"/>
                  </a:cubicBezTo>
                  <a:cubicBezTo>
                    <a:pt x="2425" y="16019"/>
                    <a:pt x="2775" y="16174"/>
                    <a:pt x="3102" y="16373"/>
                  </a:cubicBezTo>
                  <a:cubicBezTo>
                    <a:pt x="3446" y="16583"/>
                    <a:pt x="3773" y="16816"/>
                    <a:pt x="4104" y="17044"/>
                  </a:cubicBezTo>
                  <a:cubicBezTo>
                    <a:pt x="4434" y="17268"/>
                    <a:pt x="4757" y="17501"/>
                    <a:pt x="5072" y="17746"/>
                  </a:cubicBezTo>
                  <a:cubicBezTo>
                    <a:pt x="5364" y="17973"/>
                    <a:pt x="5657" y="18203"/>
                    <a:pt x="5919" y="18465"/>
                  </a:cubicBezTo>
                  <a:cubicBezTo>
                    <a:pt x="6050" y="18595"/>
                    <a:pt x="6170" y="18734"/>
                    <a:pt x="6279" y="18883"/>
                  </a:cubicBezTo>
                  <a:cubicBezTo>
                    <a:pt x="6379" y="19021"/>
                    <a:pt x="6463" y="19168"/>
                    <a:pt x="6570" y="19301"/>
                  </a:cubicBezTo>
                  <a:cubicBezTo>
                    <a:pt x="6784" y="19570"/>
                    <a:pt x="7045" y="19794"/>
                    <a:pt x="7282" y="20042"/>
                  </a:cubicBezTo>
                  <a:cubicBezTo>
                    <a:pt x="7401" y="20166"/>
                    <a:pt x="7515" y="20296"/>
                    <a:pt x="7608" y="20443"/>
                  </a:cubicBezTo>
                  <a:cubicBezTo>
                    <a:pt x="7707" y="20601"/>
                    <a:pt x="7789" y="20770"/>
                    <a:pt x="7891" y="20927"/>
                  </a:cubicBezTo>
                  <a:cubicBezTo>
                    <a:pt x="8100" y="21249"/>
                    <a:pt x="8360" y="21533"/>
                    <a:pt x="8565" y="21858"/>
                  </a:cubicBezTo>
                  <a:cubicBezTo>
                    <a:pt x="8666" y="22016"/>
                    <a:pt x="8753" y="22180"/>
                    <a:pt x="8839" y="22347"/>
                  </a:cubicBezTo>
                  <a:cubicBezTo>
                    <a:pt x="8925" y="22513"/>
                    <a:pt x="9032" y="22669"/>
                    <a:pt x="9130" y="22829"/>
                  </a:cubicBezTo>
                  <a:cubicBezTo>
                    <a:pt x="9310" y="23121"/>
                    <a:pt x="9396" y="23457"/>
                    <a:pt x="9450" y="23793"/>
                  </a:cubicBezTo>
                  <a:cubicBezTo>
                    <a:pt x="9506" y="24147"/>
                    <a:pt x="9541" y="24505"/>
                    <a:pt x="9555" y="24865"/>
                  </a:cubicBezTo>
                  <a:lnTo>
                    <a:pt x="9550" y="24860"/>
                  </a:lnTo>
                  <a:cubicBezTo>
                    <a:pt x="9341" y="24645"/>
                    <a:pt x="9034" y="24562"/>
                    <a:pt x="8823" y="24352"/>
                  </a:cubicBezTo>
                  <a:cubicBezTo>
                    <a:pt x="8702" y="24232"/>
                    <a:pt x="8626" y="24074"/>
                    <a:pt x="8525" y="23938"/>
                  </a:cubicBezTo>
                  <a:cubicBezTo>
                    <a:pt x="8430" y="23811"/>
                    <a:pt x="8314" y="23705"/>
                    <a:pt x="8233" y="23568"/>
                  </a:cubicBezTo>
                  <a:cubicBezTo>
                    <a:pt x="8038" y="23233"/>
                    <a:pt x="7793" y="22940"/>
                    <a:pt x="7578" y="22620"/>
                  </a:cubicBezTo>
                  <a:cubicBezTo>
                    <a:pt x="7358" y="22293"/>
                    <a:pt x="7182" y="21939"/>
                    <a:pt x="6967" y="21609"/>
                  </a:cubicBezTo>
                  <a:cubicBezTo>
                    <a:pt x="6747" y="21275"/>
                    <a:pt x="6493" y="20969"/>
                    <a:pt x="6243" y="20658"/>
                  </a:cubicBezTo>
                  <a:cubicBezTo>
                    <a:pt x="6124" y="20509"/>
                    <a:pt x="6030" y="20343"/>
                    <a:pt x="5914" y="20191"/>
                  </a:cubicBezTo>
                  <a:cubicBezTo>
                    <a:pt x="5799" y="20041"/>
                    <a:pt x="5679" y="19898"/>
                    <a:pt x="5555" y="19756"/>
                  </a:cubicBezTo>
                  <a:cubicBezTo>
                    <a:pt x="5025" y="19147"/>
                    <a:pt x="4539" y="18499"/>
                    <a:pt x="4052" y="17855"/>
                  </a:cubicBezTo>
                  <a:cubicBezTo>
                    <a:pt x="3938" y="17704"/>
                    <a:pt x="3826" y="17551"/>
                    <a:pt x="3706" y="17404"/>
                  </a:cubicBezTo>
                  <a:cubicBezTo>
                    <a:pt x="3583" y="17255"/>
                    <a:pt x="3446" y="17119"/>
                    <a:pt x="3312" y="16981"/>
                  </a:cubicBezTo>
                  <a:cubicBezTo>
                    <a:pt x="3186" y="16852"/>
                    <a:pt x="3047" y="16759"/>
                    <a:pt x="2896" y="16664"/>
                  </a:cubicBezTo>
                  <a:cubicBezTo>
                    <a:pt x="2731" y="16562"/>
                    <a:pt x="2579" y="16437"/>
                    <a:pt x="2429" y="16314"/>
                  </a:cubicBezTo>
                  <a:cubicBezTo>
                    <a:pt x="2117" y="16060"/>
                    <a:pt x="1803" y="15808"/>
                    <a:pt x="1484" y="15563"/>
                  </a:cubicBezTo>
                  <a:cubicBezTo>
                    <a:pt x="1357" y="15466"/>
                    <a:pt x="1226" y="15375"/>
                    <a:pt x="1095" y="15284"/>
                  </a:cubicBezTo>
                  <a:close/>
                  <a:moveTo>
                    <a:pt x="9098" y="24852"/>
                  </a:moveTo>
                  <a:lnTo>
                    <a:pt x="9098" y="24852"/>
                  </a:lnTo>
                  <a:cubicBezTo>
                    <a:pt x="9127" y="24870"/>
                    <a:pt x="9155" y="24888"/>
                    <a:pt x="9185" y="24907"/>
                  </a:cubicBezTo>
                  <a:cubicBezTo>
                    <a:pt x="9298" y="24982"/>
                    <a:pt x="9441" y="25088"/>
                    <a:pt x="9462" y="25233"/>
                  </a:cubicBezTo>
                  <a:cubicBezTo>
                    <a:pt x="9464" y="25250"/>
                    <a:pt x="9467" y="25269"/>
                    <a:pt x="9467" y="25288"/>
                  </a:cubicBezTo>
                  <a:cubicBezTo>
                    <a:pt x="9429" y="25218"/>
                    <a:pt x="9385" y="25152"/>
                    <a:pt x="9335" y="25090"/>
                  </a:cubicBezTo>
                  <a:cubicBezTo>
                    <a:pt x="9263" y="25003"/>
                    <a:pt x="9184" y="24924"/>
                    <a:pt x="9098" y="24852"/>
                  </a:cubicBezTo>
                  <a:close/>
                  <a:moveTo>
                    <a:pt x="19256" y="23262"/>
                  </a:moveTo>
                  <a:cubicBezTo>
                    <a:pt x="19291" y="23262"/>
                    <a:pt x="19326" y="23263"/>
                    <a:pt x="19360" y="23264"/>
                  </a:cubicBezTo>
                  <a:cubicBezTo>
                    <a:pt x="19494" y="23267"/>
                    <a:pt x="19627" y="23276"/>
                    <a:pt x="19762" y="23278"/>
                  </a:cubicBezTo>
                  <a:cubicBezTo>
                    <a:pt x="20013" y="23281"/>
                    <a:pt x="20244" y="23340"/>
                    <a:pt x="20484" y="23409"/>
                  </a:cubicBezTo>
                  <a:cubicBezTo>
                    <a:pt x="20720" y="23478"/>
                    <a:pt x="20959" y="23541"/>
                    <a:pt x="21208" y="23544"/>
                  </a:cubicBezTo>
                  <a:cubicBezTo>
                    <a:pt x="21456" y="23546"/>
                    <a:pt x="21695" y="23615"/>
                    <a:pt x="21945" y="23615"/>
                  </a:cubicBezTo>
                  <a:cubicBezTo>
                    <a:pt x="21952" y="23615"/>
                    <a:pt x="21959" y="23615"/>
                    <a:pt x="21966" y="23615"/>
                  </a:cubicBezTo>
                  <a:cubicBezTo>
                    <a:pt x="22513" y="23607"/>
                    <a:pt x="23061" y="23605"/>
                    <a:pt x="23608" y="23605"/>
                  </a:cubicBezTo>
                  <a:cubicBezTo>
                    <a:pt x="23636" y="23605"/>
                    <a:pt x="23664" y="23605"/>
                    <a:pt x="23692" y="23605"/>
                  </a:cubicBezTo>
                  <a:cubicBezTo>
                    <a:pt x="23789" y="23605"/>
                    <a:pt x="23886" y="23608"/>
                    <a:pt x="23981" y="23630"/>
                  </a:cubicBezTo>
                  <a:cubicBezTo>
                    <a:pt x="24098" y="23658"/>
                    <a:pt x="24210" y="23701"/>
                    <a:pt x="24323" y="23737"/>
                  </a:cubicBezTo>
                  <a:cubicBezTo>
                    <a:pt x="24523" y="23802"/>
                    <a:pt x="24724" y="23823"/>
                    <a:pt x="24930" y="23823"/>
                  </a:cubicBezTo>
                  <a:cubicBezTo>
                    <a:pt x="24974" y="23823"/>
                    <a:pt x="25018" y="23822"/>
                    <a:pt x="25063" y="23820"/>
                  </a:cubicBezTo>
                  <a:cubicBezTo>
                    <a:pt x="25333" y="23811"/>
                    <a:pt x="25605" y="23801"/>
                    <a:pt x="25877" y="23801"/>
                  </a:cubicBezTo>
                  <a:cubicBezTo>
                    <a:pt x="26142" y="23801"/>
                    <a:pt x="26406" y="23810"/>
                    <a:pt x="26668" y="23837"/>
                  </a:cubicBezTo>
                  <a:cubicBezTo>
                    <a:pt x="26930" y="23863"/>
                    <a:pt x="27192" y="23902"/>
                    <a:pt x="27456" y="23923"/>
                  </a:cubicBezTo>
                  <a:cubicBezTo>
                    <a:pt x="27536" y="23929"/>
                    <a:pt x="27617" y="23931"/>
                    <a:pt x="27698" y="23931"/>
                  </a:cubicBezTo>
                  <a:cubicBezTo>
                    <a:pt x="27801" y="23931"/>
                    <a:pt x="27905" y="23928"/>
                    <a:pt x="28009" y="23928"/>
                  </a:cubicBezTo>
                  <a:cubicBezTo>
                    <a:pt x="28098" y="23928"/>
                    <a:pt x="28186" y="23930"/>
                    <a:pt x="28274" y="23939"/>
                  </a:cubicBezTo>
                  <a:cubicBezTo>
                    <a:pt x="28375" y="23948"/>
                    <a:pt x="28466" y="23994"/>
                    <a:pt x="28561" y="24029"/>
                  </a:cubicBezTo>
                  <a:cubicBezTo>
                    <a:pt x="28680" y="24071"/>
                    <a:pt x="28802" y="24102"/>
                    <a:pt x="28927" y="24122"/>
                  </a:cubicBezTo>
                  <a:cubicBezTo>
                    <a:pt x="29180" y="24166"/>
                    <a:pt x="29439" y="24181"/>
                    <a:pt x="29688" y="24252"/>
                  </a:cubicBezTo>
                  <a:cubicBezTo>
                    <a:pt x="29935" y="24323"/>
                    <a:pt x="30160" y="24453"/>
                    <a:pt x="30392" y="24565"/>
                  </a:cubicBezTo>
                  <a:cubicBezTo>
                    <a:pt x="30619" y="24677"/>
                    <a:pt x="30861" y="24740"/>
                    <a:pt x="31103" y="24815"/>
                  </a:cubicBezTo>
                  <a:cubicBezTo>
                    <a:pt x="31218" y="24850"/>
                    <a:pt x="31335" y="24886"/>
                    <a:pt x="31441" y="24944"/>
                  </a:cubicBezTo>
                  <a:cubicBezTo>
                    <a:pt x="31542" y="25001"/>
                    <a:pt x="31626" y="25083"/>
                    <a:pt x="31722" y="25149"/>
                  </a:cubicBezTo>
                  <a:cubicBezTo>
                    <a:pt x="31821" y="25218"/>
                    <a:pt x="31935" y="25250"/>
                    <a:pt x="32043" y="25304"/>
                  </a:cubicBezTo>
                  <a:cubicBezTo>
                    <a:pt x="32144" y="25354"/>
                    <a:pt x="32247" y="25411"/>
                    <a:pt x="32345" y="25466"/>
                  </a:cubicBezTo>
                  <a:cubicBezTo>
                    <a:pt x="32499" y="25553"/>
                    <a:pt x="32589" y="25702"/>
                    <a:pt x="32747" y="25767"/>
                  </a:cubicBezTo>
                  <a:cubicBezTo>
                    <a:pt x="32747" y="25964"/>
                    <a:pt x="32490" y="26044"/>
                    <a:pt x="32321" y="26089"/>
                  </a:cubicBezTo>
                  <a:cubicBezTo>
                    <a:pt x="31954" y="26185"/>
                    <a:pt x="31584" y="26276"/>
                    <a:pt x="31218" y="26367"/>
                  </a:cubicBezTo>
                  <a:cubicBezTo>
                    <a:pt x="30807" y="26471"/>
                    <a:pt x="30388" y="26553"/>
                    <a:pt x="29972" y="26633"/>
                  </a:cubicBezTo>
                  <a:cubicBezTo>
                    <a:pt x="29549" y="26714"/>
                    <a:pt x="29128" y="26768"/>
                    <a:pt x="28698" y="26769"/>
                  </a:cubicBezTo>
                  <a:cubicBezTo>
                    <a:pt x="28472" y="26770"/>
                    <a:pt x="28240" y="26785"/>
                    <a:pt x="28009" y="26785"/>
                  </a:cubicBezTo>
                  <a:cubicBezTo>
                    <a:pt x="27811" y="26785"/>
                    <a:pt x="27614" y="26774"/>
                    <a:pt x="27424" y="26734"/>
                  </a:cubicBezTo>
                  <a:cubicBezTo>
                    <a:pt x="27014" y="26648"/>
                    <a:pt x="26590" y="26606"/>
                    <a:pt x="26184" y="26501"/>
                  </a:cubicBezTo>
                  <a:cubicBezTo>
                    <a:pt x="26116" y="26483"/>
                    <a:pt x="26049" y="26464"/>
                    <a:pt x="25983" y="26443"/>
                  </a:cubicBezTo>
                  <a:cubicBezTo>
                    <a:pt x="25791" y="26320"/>
                    <a:pt x="25601" y="26202"/>
                    <a:pt x="25393" y="26103"/>
                  </a:cubicBezTo>
                  <a:cubicBezTo>
                    <a:pt x="25271" y="26046"/>
                    <a:pt x="25149" y="25990"/>
                    <a:pt x="25030" y="25927"/>
                  </a:cubicBezTo>
                  <a:cubicBezTo>
                    <a:pt x="24914" y="25865"/>
                    <a:pt x="24811" y="25780"/>
                    <a:pt x="24691" y="25725"/>
                  </a:cubicBezTo>
                  <a:cubicBezTo>
                    <a:pt x="24566" y="25669"/>
                    <a:pt x="24432" y="25650"/>
                    <a:pt x="24301" y="25613"/>
                  </a:cubicBezTo>
                  <a:cubicBezTo>
                    <a:pt x="24161" y="25573"/>
                    <a:pt x="24022" y="25527"/>
                    <a:pt x="23887" y="25476"/>
                  </a:cubicBezTo>
                  <a:cubicBezTo>
                    <a:pt x="23756" y="25425"/>
                    <a:pt x="23640" y="25359"/>
                    <a:pt x="23518" y="25290"/>
                  </a:cubicBezTo>
                  <a:cubicBezTo>
                    <a:pt x="23390" y="25218"/>
                    <a:pt x="23252" y="25166"/>
                    <a:pt x="23125" y="25091"/>
                  </a:cubicBezTo>
                  <a:cubicBezTo>
                    <a:pt x="23008" y="25022"/>
                    <a:pt x="22905" y="24931"/>
                    <a:pt x="22783" y="24870"/>
                  </a:cubicBezTo>
                  <a:cubicBezTo>
                    <a:pt x="22646" y="24802"/>
                    <a:pt x="22499" y="24751"/>
                    <a:pt x="22355" y="24698"/>
                  </a:cubicBezTo>
                  <a:cubicBezTo>
                    <a:pt x="22076" y="24597"/>
                    <a:pt x="21805" y="24479"/>
                    <a:pt x="21530" y="24370"/>
                  </a:cubicBezTo>
                  <a:cubicBezTo>
                    <a:pt x="21255" y="24261"/>
                    <a:pt x="20970" y="24239"/>
                    <a:pt x="20688" y="24158"/>
                  </a:cubicBezTo>
                  <a:cubicBezTo>
                    <a:pt x="20680" y="24155"/>
                    <a:pt x="20672" y="24152"/>
                    <a:pt x="20664" y="24149"/>
                  </a:cubicBezTo>
                  <a:cubicBezTo>
                    <a:pt x="20627" y="24124"/>
                    <a:pt x="20589" y="24102"/>
                    <a:pt x="20551" y="24082"/>
                  </a:cubicBezTo>
                  <a:cubicBezTo>
                    <a:pt x="20385" y="24000"/>
                    <a:pt x="20208" y="23944"/>
                    <a:pt x="20033" y="23890"/>
                  </a:cubicBezTo>
                  <a:cubicBezTo>
                    <a:pt x="20030" y="23889"/>
                    <a:pt x="20027" y="23888"/>
                    <a:pt x="20024" y="23887"/>
                  </a:cubicBezTo>
                  <a:cubicBezTo>
                    <a:pt x="19955" y="23838"/>
                    <a:pt x="19884" y="23795"/>
                    <a:pt x="19814" y="23751"/>
                  </a:cubicBezTo>
                  <a:cubicBezTo>
                    <a:pt x="19705" y="23683"/>
                    <a:pt x="19588" y="23627"/>
                    <a:pt x="19467" y="23585"/>
                  </a:cubicBezTo>
                  <a:cubicBezTo>
                    <a:pt x="19403" y="23547"/>
                    <a:pt x="19338" y="23509"/>
                    <a:pt x="19276" y="23468"/>
                  </a:cubicBezTo>
                  <a:cubicBezTo>
                    <a:pt x="19208" y="23422"/>
                    <a:pt x="19144" y="23370"/>
                    <a:pt x="19088" y="23311"/>
                  </a:cubicBezTo>
                  <a:cubicBezTo>
                    <a:pt x="19079" y="23303"/>
                    <a:pt x="19071" y="23291"/>
                    <a:pt x="19063" y="23279"/>
                  </a:cubicBezTo>
                  <a:cubicBezTo>
                    <a:pt x="19105" y="23273"/>
                    <a:pt x="19160" y="23264"/>
                    <a:pt x="19172" y="23264"/>
                  </a:cubicBezTo>
                  <a:lnTo>
                    <a:pt x="19171" y="23264"/>
                  </a:lnTo>
                  <a:cubicBezTo>
                    <a:pt x="19199" y="23262"/>
                    <a:pt x="19228" y="23262"/>
                    <a:pt x="19256" y="23262"/>
                  </a:cubicBezTo>
                  <a:close/>
                  <a:moveTo>
                    <a:pt x="1527" y="15168"/>
                  </a:moveTo>
                  <a:lnTo>
                    <a:pt x="1527" y="15168"/>
                  </a:lnTo>
                  <a:cubicBezTo>
                    <a:pt x="1669" y="15207"/>
                    <a:pt x="1813" y="15234"/>
                    <a:pt x="1954" y="15275"/>
                  </a:cubicBezTo>
                  <a:cubicBezTo>
                    <a:pt x="2136" y="15328"/>
                    <a:pt x="2314" y="15400"/>
                    <a:pt x="2494" y="15457"/>
                  </a:cubicBezTo>
                  <a:cubicBezTo>
                    <a:pt x="2676" y="15516"/>
                    <a:pt x="2860" y="15572"/>
                    <a:pt x="3044" y="15624"/>
                  </a:cubicBezTo>
                  <a:cubicBezTo>
                    <a:pt x="3220" y="15673"/>
                    <a:pt x="3387" y="15745"/>
                    <a:pt x="3556" y="15813"/>
                  </a:cubicBezTo>
                  <a:cubicBezTo>
                    <a:pt x="3710" y="15873"/>
                    <a:pt x="3866" y="15930"/>
                    <a:pt x="4014" y="16006"/>
                  </a:cubicBezTo>
                  <a:cubicBezTo>
                    <a:pt x="4158" y="16080"/>
                    <a:pt x="4269" y="16183"/>
                    <a:pt x="4389" y="16289"/>
                  </a:cubicBezTo>
                  <a:cubicBezTo>
                    <a:pt x="4519" y="16405"/>
                    <a:pt x="4663" y="16494"/>
                    <a:pt x="4804" y="16593"/>
                  </a:cubicBezTo>
                  <a:cubicBezTo>
                    <a:pt x="5096" y="16800"/>
                    <a:pt x="5345" y="17063"/>
                    <a:pt x="5626" y="17284"/>
                  </a:cubicBezTo>
                  <a:cubicBezTo>
                    <a:pt x="5902" y="17502"/>
                    <a:pt x="6207" y="17674"/>
                    <a:pt x="6461" y="17919"/>
                  </a:cubicBezTo>
                  <a:cubicBezTo>
                    <a:pt x="6707" y="18157"/>
                    <a:pt x="6919" y="18425"/>
                    <a:pt x="7174" y="18652"/>
                  </a:cubicBezTo>
                  <a:cubicBezTo>
                    <a:pt x="7434" y="18885"/>
                    <a:pt x="7724" y="19080"/>
                    <a:pt x="7974" y="19323"/>
                  </a:cubicBezTo>
                  <a:cubicBezTo>
                    <a:pt x="8178" y="19519"/>
                    <a:pt x="8387" y="19705"/>
                    <a:pt x="8605" y="19887"/>
                  </a:cubicBezTo>
                  <a:cubicBezTo>
                    <a:pt x="9034" y="20244"/>
                    <a:pt x="9495" y="20597"/>
                    <a:pt x="9810" y="21064"/>
                  </a:cubicBezTo>
                  <a:cubicBezTo>
                    <a:pt x="9967" y="21298"/>
                    <a:pt x="10079" y="21560"/>
                    <a:pt x="10137" y="21837"/>
                  </a:cubicBezTo>
                  <a:cubicBezTo>
                    <a:pt x="10174" y="22003"/>
                    <a:pt x="10192" y="22173"/>
                    <a:pt x="10193" y="22343"/>
                  </a:cubicBezTo>
                  <a:cubicBezTo>
                    <a:pt x="10194" y="22530"/>
                    <a:pt x="10207" y="22723"/>
                    <a:pt x="10190" y="22910"/>
                  </a:cubicBezTo>
                  <a:cubicBezTo>
                    <a:pt x="10173" y="23090"/>
                    <a:pt x="10126" y="23262"/>
                    <a:pt x="10123" y="23443"/>
                  </a:cubicBezTo>
                  <a:cubicBezTo>
                    <a:pt x="10118" y="23638"/>
                    <a:pt x="10131" y="23833"/>
                    <a:pt x="10125" y="24028"/>
                  </a:cubicBezTo>
                  <a:cubicBezTo>
                    <a:pt x="10112" y="24404"/>
                    <a:pt x="10062" y="24778"/>
                    <a:pt x="10059" y="25155"/>
                  </a:cubicBezTo>
                  <a:cubicBezTo>
                    <a:pt x="10058" y="25345"/>
                    <a:pt x="10070" y="25537"/>
                    <a:pt x="10031" y="25723"/>
                  </a:cubicBezTo>
                  <a:cubicBezTo>
                    <a:pt x="9997" y="25897"/>
                    <a:pt x="9987" y="26060"/>
                    <a:pt x="9983" y="26238"/>
                  </a:cubicBezTo>
                  <a:cubicBezTo>
                    <a:pt x="9974" y="26605"/>
                    <a:pt x="9924" y="26971"/>
                    <a:pt x="9853" y="27331"/>
                  </a:cubicBezTo>
                  <a:cubicBezTo>
                    <a:pt x="9848" y="27155"/>
                    <a:pt x="9854" y="26978"/>
                    <a:pt x="9855" y="26801"/>
                  </a:cubicBezTo>
                  <a:cubicBezTo>
                    <a:pt x="9856" y="26597"/>
                    <a:pt x="9860" y="26392"/>
                    <a:pt x="9862" y="26187"/>
                  </a:cubicBezTo>
                  <a:cubicBezTo>
                    <a:pt x="9865" y="25994"/>
                    <a:pt x="9824" y="25816"/>
                    <a:pt x="9802" y="25627"/>
                  </a:cubicBezTo>
                  <a:cubicBezTo>
                    <a:pt x="9779" y="25431"/>
                    <a:pt x="9799" y="25226"/>
                    <a:pt x="9796" y="25029"/>
                  </a:cubicBezTo>
                  <a:cubicBezTo>
                    <a:pt x="9791" y="24825"/>
                    <a:pt x="9782" y="24621"/>
                    <a:pt x="9767" y="24416"/>
                  </a:cubicBezTo>
                  <a:cubicBezTo>
                    <a:pt x="9740" y="24048"/>
                    <a:pt x="9703" y="23669"/>
                    <a:pt x="9607" y="23311"/>
                  </a:cubicBezTo>
                  <a:cubicBezTo>
                    <a:pt x="9565" y="23150"/>
                    <a:pt x="9507" y="22992"/>
                    <a:pt x="9435" y="22843"/>
                  </a:cubicBezTo>
                  <a:cubicBezTo>
                    <a:pt x="9353" y="22676"/>
                    <a:pt x="9243" y="22525"/>
                    <a:pt x="9150" y="22365"/>
                  </a:cubicBezTo>
                  <a:cubicBezTo>
                    <a:pt x="9057" y="22204"/>
                    <a:pt x="8981" y="22035"/>
                    <a:pt x="8890" y="21873"/>
                  </a:cubicBezTo>
                  <a:cubicBezTo>
                    <a:pt x="8800" y="21715"/>
                    <a:pt x="8701" y="21562"/>
                    <a:pt x="8592" y="21416"/>
                  </a:cubicBezTo>
                  <a:cubicBezTo>
                    <a:pt x="8361" y="21108"/>
                    <a:pt x="8134" y="20810"/>
                    <a:pt x="7945" y="20473"/>
                  </a:cubicBezTo>
                  <a:cubicBezTo>
                    <a:pt x="7772" y="20164"/>
                    <a:pt x="7545" y="19908"/>
                    <a:pt x="7293" y="19660"/>
                  </a:cubicBezTo>
                  <a:cubicBezTo>
                    <a:pt x="7053" y="19423"/>
                    <a:pt x="6809" y="19191"/>
                    <a:pt x="6628" y="18903"/>
                  </a:cubicBezTo>
                  <a:cubicBezTo>
                    <a:pt x="6435" y="18597"/>
                    <a:pt x="6194" y="18326"/>
                    <a:pt x="5927" y="18084"/>
                  </a:cubicBezTo>
                  <a:cubicBezTo>
                    <a:pt x="5352" y="17561"/>
                    <a:pt x="4708" y="17115"/>
                    <a:pt x="4071" y="16673"/>
                  </a:cubicBezTo>
                  <a:cubicBezTo>
                    <a:pt x="3747" y="16449"/>
                    <a:pt x="3425" y="16222"/>
                    <a:pt x="3083" y="16025"/>
                  </a:cubicBezTo>
                  <a:cubicBezTo>
                    <a:pt x="2753" y="15835"/>
                    <a:pt x="2409" y="15671"/>
                    <a:pt x="2083" y="15472"/>
                  </a:cubicBezTo>
                  <a:cubicBezTo>
                    <a:pt x="1902" y="15362"/>
                    <a:pt x="1716" y="15262"/>
                    <a:pt x="1527" y="15168"/>
                  </a:cubicBezTo>
                  <a:close/>
                  <a:moveTo>
                    <a:pt x="20621" y="24750"/>
                  </a:moveTo>
                  <a:lnTo>
                    <a:pt x="20621" y="24750"/>
                  </a:lnTo>
                  <a:cubicBezTo>
                    <a:pt x="20980" y="24962"/>
                    <a:pt x="21365" y="25143"/>
                    <a:pt x="21635" y="25464"/>
                  </a:cubicBezTo>
                  <a:cubicBezTo>
                    <a:pt x="21713" y="25556"/>
                    <a:pt x="21770" y="25662"/>
                    <a:pt x="21849" y="25753"/>
                  </a:cubicBezTo>
                  <a:cubicBezTo>
                    <a:pt x="21930" y="25847"/>
                    <a:pt x="22019" y="25933"/>
                    <a:pt x="22115" y="26010"/>
                  </a:cubicBezTo>
                  <a:cubicBezTo>
                    <a:pt x="22304" y="26166"/>
                    <a:pt x="22504" y="26307"/>
                    <a:pt x="22677" y="26480"/>
                  </a:cubicBezTo>
                  <a:cubicBezTo>
                    <a:pt x="22872" y="26672"/>
                    <a:pt x="23090" y="26839"/>
                    <a:pt x="23290" y="27024"/>
                  </a:cubicBezTo>
                  <a:cubicBezTo>
                    <a:pt x="23495" y="27214"/>
                    <a:pt x="23668" y="27433"/>
                    <a:pt x="23842" y="27650"/>
                  </a:cubicBezTo>
                  <a:cubicBezTo>
                    <a:pt x="24017" y="27867"/>
                    <a:pt x="24214" y="28064"/>
                    <a:pt x="24390" y="28280"/>
                  </a:cubicBezTo>
                  <a:cubicBezTo>
                    <a:pt x="24566" y="28496"/>
                    <a:pt x="24697" y="28744"/>
                    <a:pt x="24855" y="28975"/>
                  </a:cubicBezTo>
                  <a:cubicBezTo>
                    <a:pt x="25180" y="29448"/>
                    <a:pt x="25541" y="29904"/>
                    <a:pt x="25896" y="30357"/>
                  </a:cubicBezTo>
                  <a:cubicBezTo>
                    <a:pt x="26075" y="30586"/>
                    <a:pt x="26258" y="30811"/>
                    <a:pt x="26453" y="31027"/>
                  </a:cubicBezTo>
                  <a:cubicBezTo>
                    <a:pt x="26487" y="31064"/>
                    <a:pt x="26521" y="31100"/>
                    <a:pt x="26555" y="31136"/>
                  </a:cubicBezTo>
                  <a:cubicBezTo>
                    <a:pt x="26371" y="31034"/>
                    <a:pt x="26209" y="30900"/>
                    <a:pt x="26040" y="30773"/>
                  </a:cubicBezTo>
                  <a:cubicBezTo>
                    <a:pt x="25605" y="30444"/>
                    <a:pt x="25175" y="30110"/>
                    <a:pt x="24770" y="29745"/>
                  </a:cubicBezTo>
                  <a:cubicBezTo>
                    <a:pt x="24595" y="29586"/>
                    <a:pt x="24469" y="29387"/>
                    <a:pt x="24292" y="29230"/>
                  </a:cubicBezTo>
                  <a:cubicBezTo>
                    <a:pt x="24089" y="29049"/>
                    <a:pt x="23896" y="28856"/>
                    <a:pt x="23697" y="28671"/>
                  </a:cubicBezTo>
                  <a:cubicBezTo>
                    <a:pt x="23507" y="28495"/>
                    <a:pt x="23318" y="28325"/>
                    <a:pt x="23157" y="28119"/>
                  </a:cubicBezTo>
                  <a:cubicBezTo>
                    <a:pt x="22998" y="27918"/>
                    <a:pt x="22862" y="27700"/>
                    <a:pt x="22706" y="27497"/>
                  </a:cubicBezTo>
                  <a:cubicBezTo>
                    <a:pt x="22399" y="27098"/>
                    <a:pt x="22157" y="26660"/>
                    <a:pt x="21869" y="26247"/>
                  </a:cubicBezTo>
                  <a:cubicBezTo>
                    <a:pt x="21732" y="26046"/>
                    <a:pt x="21578" y="25855"/>
                    <a:pt x="21409" y="25679"/>
                  </a:cubicBezTo>
                  <a:cubicBezTo>
                    <a:pt x="21223" y="25488"/>
                    <a:pt x="21065" y="25282"/>
                    <a:pt x="20901" y="25073"/>
                  </a:cubicBezTo>
                  <a:cubicBezTo>
                    <a:pt x="20811" y="24963"/>
                    <a:pt x="20716" y="24856"/>
                    <a:pt x="20621" y="24750"/>
                  </a:cubicBezTo>
                  <a:close/>
                  <a:moveTo>
                    <a:pt x="21144" y="24745"/>
                  </a:moveTo>
                  <a:lnTo>
                    <a:pt x="21144" y="24745"/>
                  </a:lnTo>
                  <a:cubicBezTo>
                    <a:pt x="21330" y="24796"/>
                    <a:pt x="21524" y="24821"/>
                    <a:pt x="21711" y="24871"/>
                  </a:cubicBezTo>
                  <a:cubicBezTo>
                    <a:pt x="21874" y="24915"/>
                    <a:pt x="22025" y="24996"/>
                    <a:pt x="22153" y="25107"/>
                  </a:cubicBezTo>
                  <a:cubicBezTo>
                    <a:pt x="22269" y="25205"/>
                    <a:pt x="22382" y="25293"/>
                    <a:pt x="22525" y="25351"/>
                  </a:cubicBezTo>
                  <a:cubicBezTo>
                    <a:pt x="22706" y="25424"/>
                    <a:pt x="22892" y="25485"/>
                    <a:pt x="23072" y="25563"/>
                  </a:cubicBezTo>
                  <a:cubicBezTo>
                    <a:pt x="23240" y="25635"/>
                    <a:pt x="23394" y="25739"/>
                    <a:pt x="23572" y="25793"/>
                  </a:cubicBezTo>
                  <a:cubicBezTo>
                    <a:pt x="23954" y="25910"/>
                    <a:pt x="24338" y="26013"/>
                    <a:pt x="24680" y="26229"/>
                  </a:cubicBezTo>
                  <a:cubicBezTo>
                    <a:pt x="25020" y="26443"/>
                    <a:pt x="25392" y="26554"/>
                    <a:pt x="25771" y="26674"/>
                  </a:cubicBezTo>
                  <a:cubicBezTo>
                    <a:pt x="25860" y="26733"/>
                    <a:pt x="25948" y="26792"/>
                    <a:pt x="26038" y="26849"/>
                  </a:cubicBezTo>
                  <a:cubicBezTo>
                    <a:pt x="26151" y="26924"/>
                    <a:pt x="26266" y="26997"/>
                    <a:pt x="26376" y="27078"/>
                  </a:cubicBezTo>
                  <a:cubicBezTo>
                    <a:pt x="26494" y="27164"/>
                    <a:pt x="26597" y="27267"/>
                    <a:pt x="26710" y="27360"/>
                  </a:cubicBezTo>
                  <a:lnTo>
                    <a:pt x="26709" y="27360"/>
                  </a:lnTo>
                  <a:cubicBezTo>
                    <a:pt x="26904" y="27519"/>
                    <a:pt x="27128" y="27634"/>
                    <a:pt x="27361" y="27732"/>
                  </a:cubicBezTo>
                  <a:cubicBezTo>
                    <a:pt x="27832" y="27928"/>
                    <a:pt x="28185" y="28263"/>
                    <a:pt x="28562" y="28596"/>
                  </a:cubicBezTo>
                  <a:cubicBezTo>
                    <a:pt x="28758" y="28769"/>
                    <a:pt x="28965" y="28924"/>
                    <a:pt x="29173" y="29080"/>
                  </a:cubicBezTo>
                  <a:cubicBezTo>
                    <a:pt x="29282" y="29163"/>
                    <a:pt x="29391" y="29247"/>
                    <a:pt x="29486" y="29346"/>
                  </a:cubicBezTo>
                  <a:cubicBezTo>
                    <a:pt x="29584" y="29451"/>
                    <a:pt x="29677" y="29548"/>
                    <a:pt x="29795" y="29632"/>
                  </a:cubicBezTo>
                  <a:cubicBezTo>
                    <a:pt x="30014" y="29791"/>
                    <a:pt x="30168" y="29995"/>
                    <a:pt x="30344" y="30198"/>
                  </a:cubicBezTo>
                  <a:cubicBezTo>
                    <a:pt x="30515" y="30395"/>
                    <a:pt x="30731" y="30530"/>
                    <a:pt x="30911" y="30714"/>
                  </a:cubicBezTo>
                  <a:cubicBezTo>
                    <a:pt x="31106" y="30914"/>
                    <a:pt x="31272" y="31151"/>
                    <a:pt x="31449" y="31367"/>
                  </a:cubicBezTo>
                  <a:cubicBezTo>
                    <a:pt x="31512" y="31443"/>
                    <a:pt x="31585" y="31508"/>
                    <a:pt x="31655" y="31578"/>
                  </a:cubicBezTo>
                  <a:cubicBezTo>
                    <a:pt x="31687" y="31610"/>
                    <a:pt x="31717" y="31642"/>
                    <a:pt x="31746" y="31677"/>
                  </a:cubicBezTo>
                  <a:cubicBezTo>
                    <a:pt x="31538" y="31719"/>
                    <a:pt x="31329" y="31749"/>
                    <a:pt x="31117" y="31765"/>
                  </a:cubicBezTo>
                  <a:cubicBezTo>
                    <a:pt x="30975" y="31775"/>
                    <a:pt x="30832" y="31778"/>
                    <a:pt x="30689" y="31778"/>
                  </a:cubicBezTo>
                  <a:cubicBezTo>
                    <a:pt x="30554" y="31778"/>
                    <a:pt x="30418" y="31775"/>
                    <a:pt x="30283" y="31775"/>
                  </a:cubicBezTo>
                  <a:cubicBezTo>
                    <a:pt x="30260" y="31775"/>
                    <a:pt x="30237" y="31775"/>
                    <a:pt x="30214" y="31775"/>
                  </a:cubicBezTo>
                  <a:cubicBezTo>
                    <a:pt x="30098" y="31775"/>
                    <a:pt x="29982" y="31776"/>
                    <a:pt x="29866" y="31776"/>
                  </a:cubicBezTo>
                  <a:cubicBezTo>
                    <a:pt x="29727" y="31776"/>
                    <a:pt x="29588" y="31775"/>
                    <a:pt x="29449" y="31769"/>
                  </a:cubicBezTo>
                  <a:cubicBezTo>
                    <a:pt x="29184" y="31757"/>
                    <a:pt x="28934" y="31714"/>
                    <a:pt x="28676" y="31658"/>
                  </a:cubicBezTo>
                  <a:cubicBezTo>
                    <a:pt x="28607" y="31643"/>
                    <a:pt x="28538" y="31638"/>
                    <a:pt x="28469" y="31638"/>
                  </a:cubicBezTo>
                  <a:cubicBezTo>
                    <a:pt x="28417" y="31638"/>
                    <a:pt x="28364" y="31641"/>
                    <a:pt x="28310" y="31644"/>
                  </a:cubicBezTo>
                  <a:cubicBezTo>
                    <a:pt x="28268" y="31647"/>
                    <a:pt x="28225" y="31651"/>
                    <a:pt x="28183" y="31651"/>
                  </a:cubicBezTo>
                  <a:cubicBezTo>
                    <a:pt x="28164" y="31651"/>
                    <a:pt x="28146" y="31651"/>
                    <a:pt x="28128" y="31649"/>
                  </a:cubicBezTo>
                  <a:cubicBezTo>
                    <a:pt x="28065" y="31641"/>
                    <a:pt x="28010" y="31611"/>
                    <a:pt x="27950" y="31592"/>
                  </a:cubicBezTo>
                  <a:cubicBezTo>
                    <a:pt x="27856" y="31562"/>
                    <a:pt x="27758" y="31571"/>
                    <a:pt x="27661" y="31554"/>
                  </a:cubicBezTo>
                  <a:cubicBezTo>
                    <a:pt x="27552" y="31535"/>
                    <a:pt x="27446" y="31473"/>
                    <a:pt x="27342" y="31435"/>
                  </a:cubicBezTo>
                  <a:cubicBezTo>
                    <a:pt x="27231" y="31394"/>
                    <a:pt x="27116" y="31358"/>
                    <a:pt x="27003" y="31321"/>
                  </a:cubicBezTo>
                  <a:cubicBezTo>
                    <a:pt x="26944" y="31213"/>
                    <a:pt x="26880" y="31108"/>
                    <a:pt x="26795" y="31014"/>
                  </a:cubicBezTo>
                  <a:cubicBezTo>
                    <a:pt x="26595" y="30794"/>
                    <a:pt x="26397" y="30574"/>
                    <a:pt x="26210" y="30342"/>
                  </a:cubicBezTo>
                  <a:cubicBezTo>
                    <a:pt x="25828" y="29867"/>
                    <a:pt x="25449" y="29379"/>
                    <a:pt x="25102" y="28878"/>
                  </a:cubicBezTo>
                  <a:cubicBezTo>
                    <a:pt x="24938" y="28641"/>
                    <a:pt x="24804" y="28387"/>
                    <a:pt x="24626" y="28159"/>
                  </a:cubicBezTo>
                  <a:cubicBezTo>
                    <a:pt x="24450" y="27934"/>
                    <a:pt x="24246" y="27733"/>
                    <a:pt x="24067" y="27511"/>
                  </a:cubicBezTo>
                  <a:cubicBezTo>
                    <a:pt x="23888" y="27289"/>
                    <a:pt x="23715" y="27061"/>
                    <a:pt x="23509" y="26864"/>
                  </a:cubicBezTo>
                  <a:cubicBezTo>
                    <a:pt x="23292" y="26658"/>
                    <a:pt x="23056" y="26474"/>
                    <a:pt x="22842" y="26264"/>
                  </a:cubicBezTo>
                  <a:cubicBezTo>
                    <a:pt x="22664" y="26088"/>
                    <a:pt x="22456" y="25947"/>
                    <a:pt x="22265" y="25784"/>
                  </a:cubicBezTo>
                  <a:cubicBezTo>
                    <a:pt x="22177" y="25708"/>
                    <a:pt x="22089" y="25628"/>
                    <a:pt x="22017" y="25535"/>
                  </a:cubicBezTo>
                  <a:cubicBezTo>
                    <a:pt x="21935" y="25431"/>
                    <a:pt x="21868" y="25315"/>
                    <a:pt x="21776" y="25217"/>
                  </a:cubicBezTo>
                  <a:cubicBezTo>
                    <a:pt x="21595" y="25023"/>
                    <a:pt x="21372" y="24877"/>
                    <a:pt x="21144" y="24745"/>
                  </a:cubicBezTo>
                  <a:close/>
                  <a:moveTo>
                    <a:pt x="18659" y="23833"/>
                  </a:moveTo>
                  <a:cubicBezTo>
                    <a:pt x="18659" y="23881"/>
                    <a:pt x="18657" y="23929"/>
                    <a:pt x="18656" y="23977"/>
                  </a:cubicBezTo>
                  <a:cubicBezTo>
                    <a:pt x="18652" y="24172"/>
                    <a:pt x="18680" y="24357"/>
                    <a:pt x="18705" y="24549"/>
                  </a:cubicBezTo>
                  <a:cubicBezTo>
                    <a:pt x="18732" y="24752"/>
                    <a:pt x="18786" y="24915"/>
                    <a:pt x="18865" y="25102"/>
                  </a:cubicBezTo>
                  <a:cubicBezTo>
                    <a:pt x="18902" y="25190"/>
                    <a:pt x="18944" y="25278"/>
                    <a:pt x="18978" y="25368"/>
                  </a:cubicBezTo>
                  <a:cubicBezTo>
                    <a:pt x="19014" y="25464"/>
                    <a:pt x="19032" y="25566"/>
                    <a:pt x="19070" y="25661"/>
                  </a:cubicBezTo>
                  <a:cubicBezTo>
                    <a:pt x="19143" y="25851"/>
                    <a:pt x="19240" y="26032"/>
                    <a:pt x="19322" y="26219"/>
                  </a:cubicBezTo>
                  <a:cubicBezTo>
                    <a:pt x="19399" y="26400"/>
                    <a:pt x="19465" y="26585"/>
                    <a:pt x="19520" y="26774"/>
                  </a:cubicBezTo>
                  <a:cubicBezTo>
                    <a:pt x="19578" y="26972"/>
                    <a:pt x="19632" y="27171"/>
                    <a:pt x="19696" y="27368"/>
                  </a:cubicBezTo>
                  <a:cubicBezTo>
                    <a:pt x="19757" y="27558"/>
                    <a:pt x="19838" y="27740"/>
                    <a:pt x="19902" y="27928"/>
                  </a:cubicBezTo>
                  <a:cubicBezTo>
                    <a:pt x="19969" y="28123"/>
                    <a:pt x="20026" y="28322"/>
                    <a:pt x="20071" y="28522"/>
                  </a:cubicBezTo>
                  <a:cubicBezTo>
                    <a:pt x="20112" y="28711"/>
                    <a:pt x="20123" y="28905"/>
                    <a:pt x="20156" y="29095"/>
                  </a:cubicBezTo>
                  <a:cubicBezTo>
                    <a:pt x="20229" y="29502"/>
                    <a:pt x="20362" y="29900"/>
                    <a:pt x="20448" y="30305"/>
                  </a:cubicBezTo>
                  <a:cubicBezTo>
                    <a:pt x="20534" y="30710"/>
                    <a:pt x="20605" y="31120"/>
                    <a:pt x="20603" y="31534"/>
                  </a:cubicBezTo>
                  <a:cubicBezTo>
                    <a:pt x="20603" y="31736"/>
                    <a:pt x="20651" y="31929"/>
                    <a:pt x="20666" y="32130"/>
                  </a:cubicBezTo>
                  <a:cubicBezTo>
                    <a:pt x="20681" y="32334"/>
                    <a:pt x="20678" y="32538"/>
                    <a:pt x="20675" y="32744"/>
                  </a:cubicBezTo>
                  <a:cubicBezTo>
                    <a:pt x="20670" y="33273"/>
                    <a:pt x="20709" y="33802"/>
                    <a:pt x="20694" y="34329"/>
                  </a:cubicBezTo>
                  <a:cubicBezTo>
                    <a:pt x="20632" y="34267"/>
                    <a:pt x="20572" y="34203"/>
                    <a:pt x="20511" y="34135"/>
                  </a:cubicBezTo>
                  <a:cubicBezTo>
                    <a:pt x="20423" y="34036"/>
                    <a:pt x="20327" y="33942"/>
                    <a:pt x="20238" y="33843"/>
                  </a:cubicBezTo>
                  <a:cubicBezTo>
                    <a:pt x="20141" y="33734"/>
                    <a:pt x="20063" y="33612"/>
                    <a:pt x="19971" y="33499"/>
                  </a:cubicBezTo>
                  <a:cubicBezTo>
                    <a:pt x="19812" y="33302"/>
                    <a:pt x="19598" y="33160"/>
                    <a:pt x="19435" y="32966"/>
                  </a:cubicBezTo>
                  <a:cubicBezTo>
                    <a:pt x="19244" y="32739"/>
                    <a:pt x="19064" y="32504"/>
                    <a:pt x="18897" y="32258"/>
                  </a:cubicBezTo>
                  <a:cubicBezTo>
                    <a:pt x="18744" y="32033"/>
                    <a:pt x="18659" y="31785"/>
                    <a:pt x="18602" y="31521"/>
                  </a:cubicBezTo>
                  <a:cubicBezTo>
                    <a:pt x="18477" y="30951"/>
                    <a:pt x="18300" y="30395"/>
                    <a:pt x="18177" y="29826"/>
                  </a:cubicBezTo>
                  <a:cubicBezTo>
                    <a:pt x="18053" y="29245"/>
                    <a:pt x="17915" y="28663"/>
                    <a:pt x="17809" y="28078"/>
                  </a:cubicBezTo>
                  <a:cubicBezTo>
                    <a:pt x="17702" y="27478"/>
                    <a:pt x="17733" y="26879"/>
                    <a:pt x="17727" y="26273"/>
                  </a:cubicBezTo>
                  <a:cubicBezTo>
                    <a:pt x="17724" y="26012"/>
                    <a:pt x="17651" y="25760"/>
                    <a:pt x="17645" y="25499"/>
                  </a:cubicBezTo>
                  <a:cubicBezTo>
                    <a:pt x="17640" y="25275"/>
                    <a:pt x="17646" y="25031"/>
                    <a:pt x="17740" y="24823"/>
                  </a:cubicBezTo>
                  <a:cubicBezTo>
                    <a:pt x="17789" y="24718"/>
                    <a:pt x="17865" y="24629"/>
                    <a:pt x="17929" y="24535"/>
                  </a:cubicBezTo>
                  <a:cubicBezTo>
                    <a:pt x="17995" y="24437"/>
                    <a:pt x="18057" y="24338"/>
                    <a:pt x="18125" y="24242"/>
                  </a:cubicBezTo>
                  <a:lnTo>
                    <a:pt x="18124" y="24242"/>
                  </a:lnTo>
                  <a:cubicBezTo>
                    <a:pt x="18253" y="24061"/>
                    <a:pt x="18426" y="23865"/>
                    <a:pt x="18659" y="23833"/>
                  </a:cubicBezTo>
                  <a:close/>
                  <a:moveTo>
                    <a:pt x="19072" y="23869"/>
                  </a:moveTo>
                  <a:cubicBezTo>
                    <a:pt x="19159" y="23891"/>
                    <a:pt x="19244" y="23919"/>
                    <a:pt x="19325" y="23948"/>
                  </a:cubicBezTo>
                  <a:cubicBezTo>
                    <a:pt x="19440" y="23989"/>
                    <a:pt x="19552" y="24036"/>
                    <a:pt x="19664" y="24085"/>
                  </a:cubicBezTo>
                  <a:cubicBezTo>
                    <a:pt x="19697" y="24121"/>
                    <a:pt x="19728" y="24157"/>
                    <a:pt x="19761" y="24191"/>
                  </a:cubicBezTo>
                  <a:cubicBezTo>
                    <a:pt x="19859" y="24298"/>
                    <a:pt x="19957" y="24405"/>
                    <a:pt x="20049" y="24516"/>
                  </a:cubicBezTo>
                  <a:cubicBezTo>
                    <a:pt x="20227" y="24729"/>
                    <a:pt x="20411" y="24933"/>
                    <a:pt x="20591" y="25144"/>
                  </a:cubicBezTo>
                  <a:cubicBezTo>
                    <a:pt x="20769" y="25350"/>
                    <a:pt x="20919" y="25576"/>
                    <a:pt x="21106" y="25775"/>
                  </a:cubicBezTo>
                  <a:cubicBezTo>
                    <a:pt x="21286" y="25968"/>
                    <a:pt x="21459" y="26157"/>
                    <a:pt x="21612" y="26374"/>
                  </a:cubicBezTo>
                  <a:cubicBezTo>
                    <a:pt x="21761" y="26586"/>
                    <a:pt x="21895" y="26808"/>
                    <a:pt x="22031" y="27028"/>
                  </a:cubicBezTo>
                  <a:cubicBezTo>
                    <a:pt x="22171" y="27252"/>
                    <a:pt x="22323" y="27464"/>
                    <a:pt x="22483" y="27673"/>
                  </a:cubicBezTo>
                  <a:cubicBezTo>
                    <a:pt x="22645" y="27886"/>
                    <a:pt x="22787" y="28112"/>
                    <a:pt x="22952" y="28322"/>
                  </a:cubicBezTo>
                  <a:cubicBezTo>
                    <a:pt x="23115" y="28527"/>
                    <a:pt x="23302" y="28697"/>
                    <a:pt x="23493" y="28874"/>
                  </a:cubicBezTo>
                  <a:cubicBezTo>
                    <a:pt x="23703" y="29069"/>
                    <a:pt x="23909" y="29268"/>
                    <a:pt x="24121" y="29462"/>
                  </a:cubicBezTo>
                  <a:cubicBezTo>
                    <a:pt x="24299" y="29625"/>
                    <a:pt x="24429" y="29831"/>
                    <a:pt x="24609" y="29995"/>
                  </a:cubicBezTo>
                  <a:cubicBezTo>
                    <a:pt x="24823" y="30191"/>
                    <a:pt x="25043" y="30380"/>
                    <a:pt x="25268" y="30560"/>
                  </a:cubicBezTo>
                  <a:cubicBezTo>
                    <a:pt x="25483" y="30732"/>
                    <a:pt x="25701" y="30898"/>
                    <a:pt x="25918" y="31066"/>
                  </a:cubicBezTo>
                  <a:cubicBezTo>
                    <a:pt x="26130" y="31231"/>
                    <a:pt x="26331" y="31391"/>
                    <a:pt x="26580" y="31499"/>
                  </a:cubicBezTo>
                  <a:cubicBezTo>
                    <a:pt x="26671" y="31538"/>
                    <a:pt x="26765" y="31571"/>
                    <a:pt x="26859" y="31604"/>
                  </a:cubicBezTo>
                  <a:cubicBezTo>
                    <a:pt x="26872" y="31629"/>
                    <a:pt x="26885" y="31654"/>
                    <a:pt x="26898" y="31679"/>
                  </a:cubicBezTo>
                  <a:cubicBezTo>
                    <a:pt x="27029" y="31918"/>
                    <a:pt x="27233" y="32102"/>
                    <a:pt x="27365" y="32338"/>
                  </a:cubicBezTo>
                  <a:cubicBezTo>
                    <a:pt x="27500" y="32580"/>
                    <a:pt x="27598" y="32841"/>
                    <a:pt x="27735" y="33084"/>
                  </a:cubicBezTo>
                  <a:cubicBezTo>
                    <a:pt x="27882" y="33345"/>
                    <a:pt x="28042" y="33600"/>
                    <a:pt x="28180" y="33865"/>
                  </a:cubicBezTo>
                  <a:cubicBezTo>
                    <a:pt x="28315" y="34124"/>
                    <a:pt x="28438" y="34389"/>
                    <a:pt x="28566" y="34651"/>
                  </a:cubicBezTo>
                  <a:cubicBezTo>
                    <a:pt x="28700" y="34927"/>
                    <a:pt x="28814" y="35211"/>
                    <a:pt x="28929" y="35497"/>
                  </a:cubicBezTo>
                  <a:cubicBezTo>
                    <a:pt x="29031" y="35750"/>
                    <a:pt x="29107" y="36016"/>
                    <a:pt x="29218" y="36264"/>
                  </a:cubicBezTo>
                  <a:cubicBezTo>
                    <a:pt x="29271" y="36381"/>
                    <a:pt x="29291" y="36500"/>
                    <a:pt x="29334" y="36619"/>
                  </a:cubicBezTo>
                  <a:cubicBezTo>
                    <a:pt x="29360" y="36690"/>
                    <a:pt x="29376" y="36764"/>
                    <a:pt x="29381" y="36841"/>
                  </a:cubicBezTo>
                  <a:cubicBezTo>
                    <a:pt x="29386" y="36910"/>
                    <a:pt x="29409" y="37024"/>
                    <a:pt x="29385" y="37091"/>
                  </a:cubicBezTo>
                  <a:cubicBezTo>
                    <a:pt x="29377" y="37116"/>
                    <a:pt x="29301" y="37145"/>
                    <a:pt x="29256" y="37158"/>
                  </a:cubicBezTo>
                  <a:cubicBezTo>
                    <a:pt x="28777" y="37308"/>
                    <a:pt x="28261" y="37313"/>
                    <a:pt x="27773" y="37418"/>
                  </a:cubicBezTo>
                  <a:cubicBezTo>
                    <a:pt x="27571" y="37462"/>
                    <a:pt x="27372" y="37471"/>
                    <a:pt x="27169" y="37471"/>
                  </a:cubicBezTo>
                  <a:cubicBezTo>
                    <a:pt x="27084" y="37471"/>
                    <a:pt x="26997" y="37470"/>
                    <a:pt x="26910" y="37468"/>
                  </a:cubicBezTo>
                  <a:cubicBezTo>
                    <a:pt x="26773" y="37467"/>
                    <a:pt x="26635" y="37473"/>
                    <a:pt x="26499" y="37445"/>
                  </a:cubicBezTo>
                  <a:cubicBezTo>
                    <a:pt x="26376" y="37420"/>
                    <a:pt x="26255" y="37378"/>
                    <a:pt x="26136" y="37338"/>
                  </a:cubicBezTo>
                  <a:cubicBezTo>
                    <a:pt x="25851" y="37243"/>
                    <a:pt x="25573" y="37136"/>
                    <a:pt x="25291" y="37032"/>
                  </a:cubicBezTo>
                  <a:cubicBezTo>
                    <a:pt x="25024" y="36934"/>
                    <a:pt x="24745" y="36868"/>
                    <a:pt x="24479" y="36768"/>
                  </a:cubicBezTo>
                  <a:cubicBezTo>
                    <a:pt x="24007" y="36592"/>
                    <a:pt x="23491" y="36449"/>
                    <a:pt x="23071" y="36166"/>
                  </a:cubicBezTo>
                  <a:cubicBezTo>
                    <a:pt x="22849" y="36015"/>
                    <a:pt x="22610" y="35879"/>
                    <a:pt x="22407" y="35701"/>
                  </a:cubicBezTo>
                  <a:cubicBezTo>
                    <a:pt x="22187" y="35506"/>
                    <a:pt x="21927" y="35380"/>
                    <a:pt x="21696" y="35202"/>
                  </a:cubicBezTo>
                  <a:cubicBezTo>
                    <a:pt x="21481" y="35036"/>
                    <a:pt x="21298" y="34833"/>
                    <a:pt x="21081" y="34668"/>
                  </a:cubicBezTo>
                  <a:cubicBezTo>
                    <a:pt x="21066" y="34658"/>
                    <a:pt x="21053" y="34645"/>
                    <a:pt x="21039" y="34635"/>
                  </a:cubicBezTo>
                  <a:cubicBezTo>
                    <a:pt x="21051" y="34441"/>
                    <a:pt x="21055" y="34246"/>
                    <a:pt x="21051" y="34051"/>
                  </a:cubicBezTo>
                  <a:cubicBezTo>
                    <a:pt x="21046" y="33645"/>
                    <a:pt x="21024" y="33239"/>
                    <a:pt x="21028" y="32832"/>
                  </a:cubicBezTo>
                  <a:cubicBezTo>
                    <a:pt x="21032" y="32620"/>
                    <a:pt x="21036" y="32407"/>
                    <a:pt x="21024" y="32196"/>
                  </a:cubicBezTo>
                  <a:cubicBezTo>
                    <a:pt x="21013" y="31988"/>
                    <a:pt x="20961" y="31784"/>
                    <a:pt x="20959" y="31576"/>
                  </a:cubicBezTo>
                  <a:cubicBezTo>
                    <a:pt x="20956" y="31365"/>
                    <a:pt x="20948" y="31167"/>
                    <a:pt x="20917" y="30957"/>
                  </a:cubicBezTo>
                  <a:cubicBezTo>
                    <a:pt x="20887" y="30743"/>
                    <a:pt x="20857" y="30531"/>
                    <a:pt x="20816" y="30319"/>
                  </a:cubicBezTo>
                  <a:cubicBezTo>
                    <a:pt x="20735" y="29902"/>
                    <a:pt x="20615" y="29493"/>
                    <a:pt x="20528" y="29078"/>
                  </a:cubicBezTo>
                  <a:cubicBezTo>
                    <a:pt x="20487" y="28882"/>
                    <a:pt x="20478" y="28681"/>
                    <a:pt x="20444" y="28484"/>
                  </a:cubicBezTo>
                  <a:cubicBezTo>
                    <a:pt x="20407" y="28283"/>
                    <a:pt x="20350" y="28083"/>
                    <a:pt x="20289" y="27888"/>
                  </a:cubicBezTo>
                  <a:cubicBezTo>
                    <a:pt x="20229" y="27698"/>
                    <a:pt x="20149" y="27516"/>
                    <a:pt x="20087" y="27327"/>
                  </a:cubicBezTo>
                  <a:cubicBezTo>
                    <a:pt x="20020" y="27124"/>
                    <a:pt x="19967" y="26917"/>
                    <a:pt x="19908" y="26711"/>
                  </a:cubicBezTo>
                  <a:cubicBezTo>
                    <a:pt x="19854" y="26520"/>
                    <a:pt x="19796" y="26330"/>
                    <a:pt x="19719" y="26145"/>
                  </a:cubicBezTo>
                  <a:cubicBezTo>
                    <a:pt x="19637" y="25947"/>
                    <a:pt x="19536" y="25754"/>
                    <a:pt x="19457" y="25555"/>
                  </a:cubicBezTo>
                  <a:cubicBezTo>
                    <a:pt x="19424" y="25473"/>
                    <a:pt x="19407" y="25385"/>
                    <a:pt x="19380" y="25300"/>
                  </a:cubicBezTo>
                  <a:cubicBezTo>
                    <a:pt x="19349" y="25199"/>
                    <a:pt x="19302" y="25103"/>
                    <a:pt x="19261" y="25004"/>
                  </a:cubicBezTo>
                  <a:cubicBezTo>
                    <a:pt x="19187" y="24826"/>
                    <a:pt x="19130" y="24667"/>
                    <a:pt x="19107" y="24475"/>
                  </a:cubicBezTo>
                  <a:cubicBezTo>
                    <a:pt x="19084" y="24285"/>
                    <a:pt x="19068" y="24108"/>
                    <a:pt x="19072" y="23917"/>
                  </a:cubicBezTo>
                  <a:lnTo>
                    <a:pt x="19072" y="23869"/>
                  </a:lnTo>
                  <a:close/>
                  <a:moveTo>
                    <a:pt x="18064" y="23807"/>
                  </a:moveTo>
                  <a:cubicBezTo>
                    <a:pt x="17989" y="23881"/>
                    <a:pt x="17918" y="23961"/>
                    <a:pt x="17855" y="24045"/>
                  </a:cubicBezTo>
                  <a:cubicBezTo>
                    <a:pt x="17784" y="24139"/>
                    <a:pt x="17719" y="24236"/>
                    <a:pt x="17652" y="24332"/>
                  </a:cubicBezTo>
                  <a:cubicBezTo>
                    <a:pt x="17580" y="24435"/>
                    <a:pt x="17494" y="24532"/>
                    <a:pt x="17437" y="24646"/>
                  </a:cubicBezTo>
                  <a:cubicBezTo>
                    <a:pt x="17320" y="24883"/>
                    <a:pt x="17288" y="25150"/>
                    <a:pt x="17288" y="25412"/>
                  </a:cubicBezTo>
                  <a:cubicBezTo>
                    <a:pt x="17286" y="25527"/>
                    <a:pt x="17290" y="25642"/>
                    <a:pt x="17300" y="25757"/>
                  </a:cubicBezTo>
                  <a:cubicBezTo>
                    <a:pt x="17315" y="25902"/>
                    <a:pt x="17358" y="26045"/>
                    <a:pt x="17366" y="26191"/>
                  </a:cubicBezTo>
                  <a:cubicBezTo>
                    <a:pt x="17384" y="26493"/>
                    <a:pt x="17366" y="26801"/>
                    <a:pt x="17365" y="27104"/>
                  </a:cubicBezTo>
                  <a:cubicBezTo>
                    <a:pt x="17364" y="27418"/>
                    <a:pt x="17388" y="27732"/>
                    <a:pt x="17437" y="28042"/>
                  </a:cubicBezTo>
                  <a:cubicBezTo>
                    <a:pt x="17539" y="28673"/>
                    <a:pt x="17691" y="29299"/>
                    <a:pt x="17827" y="29923"/>
                  </a:cubicBezTo>
                  <a:cubicBezTo>
                    <a:pt x="17892" y="30218"/>
                    <a:pt x="17972" y="30508"/>
                    <a:pt x="18056" y="30798"/>
                  </a:cubicBezTo>
                  <a:cubicBezTo>
                    <a:pt x="18137" y="31082"/>
                    <a:pt x="18199" y="31367"/>
                    <a:pt x="18265" y="31654"/>
                  </a:cubicBezTo>
                  <a:cubicBezTo>
                    <a:pt x="18330" y="31932"/>
                    <a:pt x="18429" y="32201"/>
                    <a:pt x="18591" y="32438"/>
                  </a:cubicBezTo>
                  <a:cubicBezTo>
                    <a:pt x="18767" y="32694"/>
                    <a:pt x="18957" y="32944"/>
                    <a:pt x="19157" y="33182"/>
                  </a:cubicBezTo>
                  <a:cubicBezTo>
                    <a:pt x="19329" y="33387"/>
                    <a:pt x="19560" y="33536"/>
                    <a:pt x="19724" y="33746"/>
                  </a:cubicBezTo>
                  <a:cubicBezTo>
                    <a:pt x="19806" y="33851"/>
                    <a:pt x="19878" y="33960"/>
                    <a:pt x="19966" y="34061"/>
                  </a:cubicBezTo>
                  <a:cubicBezTo>
                    <a:pt x="20062" y="34171"/>
                    <a:pt x="20168" y="34271"/>
                    <a:pt x="20266" y="34381"/>
                  </a:cubicBezTo>
                  <a:cubicBezTo>
                    <a:pt x="20390" y="34521"/>
                    <a:pt x="20524" y="34652"/>
                    <a:pt x="20667" y="34774"/>
                  </a:cubicBezTo>
                  <a:cubicBezTo>
                    <a:pt x="20656" y="34889"/>
                    <a:pt x="20641" y="35004"/>
                    <a:pt x="20622" y="35118"/>
                  </a:cubicBezTo>
                  <a:cubicBezTo>
                    <a:pt x="20553" y="35517"/>
                    <a:pt x="20621" y="35922"/>
                    <a:pt x="20562" y="36321"/>
                  </a:cubicBezTo>
                  <a:cubicBezTo>
                    <a:pt x="20534" y="36502"/>
                    <a:pt x="20483" y="36679"/>
                    <a:pt x="20411" y="36849"/>
                  </a:cubicBezTo>
                  <a:cubicBezTo>
                    <a:pt x="20340" y="37017"/>
                    <a:pt x="20240" y="37171"/>
                    <a:pt x="20167" y="37337"/>
                  </a:cubicBezTo>
                  <a:cubicBezTo>
                    <a:pt x="20064" y="37571"/>
                    <a:pt x="19929" y="37825"/>
                    <a:pt x="19773" y="38029"/>
                  </a:cubicBezTo>
                  <a:cubicBezTo>
                    <a:pt x="19744" y="38069"/>
                    <a:pt x="19710" y="38105"/>
                    <a:pt x="19673" y="38138"/>
                  </a:cubicBezTo>
                  <a:cubicBezTo>
                    <a:pt x="19661" y="38146"/>
                    <a:pt x="19649" y="38154"/>
                    <a:pt x="19638" y="38161"/>
                  </a:cubicBezTo>
                  <a:cubicBezTo>
                    <a:pt x="19630" y="38166"/>
                    <a:pt x="19604" y="38171"/>
                    <a:pt x="19616" y="38171"/>
                  </a:cubicBezTo>
                  <a:cubicBezTo>
                    <a:pt x="19615" y="38171"/>
                    <a:pt x="19614" y="38171"/>
                    <a:pt x="19614" y="38171"/>
                  </a:cubicBezTo>
                  <a:cubicBezTo>
                    <a:pt x="19594" y="38171"/>
                    <a:pt x="19577" y="38159"/>
                    <a:pt x="19549" y="38130"/>
                  </a:cubicBezTo>
                  <a:cubicBezTo>
                    <a:pt x="19489" y="38069"/>
                    <a:pt x="19451" y="37984"/>
                    <a:pt x="19416" y="37907"/>
                  </a:cubicBezTo>
                  <a:cubicBezTo>
                    <a:pt x="19337" y="37741"/>
                    <a:pt x="19249" y="37586"/>
                    <a:pt x="19158" y="37425"/>
                  </a:cubicBezTo>
                  <a:cubicBezTo>
                    <a:pt x="19057" y="37251"/>
                    <a:pt x="18991" y="37069"/>
                    <a:pt x="18922" y="36882"/>
                  </a:cubicBezTo>
                  <a:cubicBezTo>
                    <a:pt x="18790" y="36519"/>
                    <a:pt x="18701" y="36140"/>
                    <a:pt x="18612" y="35765"/>
                  </a:cubicBezTo>
                  <a:cubicBezTo>
                    <a:pt x="18519" y="35368"/>
                    <a:pt x="18405" y="34983"/>
                    <a:pt x="18334" y="34580"/>
                  </a:cubicBezTo>
                  <a:cubicBezTo>
                    <a:pt x="18262" y="34162"/>
                    <a:pt x="18176" y="33747"/>
                    <a:pt x="18088" y="33332"/>
                  </a:cubicBezTo>
                  <a:cubicBezTo>
                    <a:pt x="17912" y="32507"/>
                    <a:pt x="17762" y="31674"/>
                    <a:pt x="17562" y="30853"/>
                  </a:cubicBezTo>
                  <a:cubicBezTo>
                    <a:pt x="17464" y="30447"/>
                    <a:pt x="17379" y="30043"/>
                    <a:pt x="17308" y="29632"/>
                  </a:cubicBezTo>
                  <a:cubicBezTo>
                    <a:pt x="17236" y="29220"/>
                    <a:pt x="17149" y="28811"/>
                    <a:pt x="17117" y="28391"/>
                  </a:cubicBezTo>
                  <a:cubicBezTo>
                    <a:pt x="17083" y="27972"/>
                    <a:pt x="17096" y="27549"/>
                    <a:pt x="17096" y="27130"/>
                  </a:cubicBezTo>
                  <a:cubicBezTo>
                    <a:pt x="17096" y="26710"/>
                    <a:pt x="17099" y="26292"/>
                    <a:pt x="17097" y="25874"/>
                  </a:cubicBezTo>
                  <a:cubicBezTo>
                    <a:pt x="17096" y="25672"/>
                    <a:pt x="17126" y="25490"/>
                    <a:pt x="17176" y="25294"/>
                  </a:cubicBezTo>
                  <a:cubicBezTo>
                    <a:pt x="17220" y="25123"/>
                    <a:pt x="17245" y="24938"/>
                    <a:pt x="17331" y="24780"/>
                  </a:cubicBezTo>
                  <a:cubicBezTo>
                    <a:pt x="17425" y="24607"/>
                    <a:pt x="17564" y="24457"/>
                    <a:pt x="17669" y="24290"/>
                  </a:cubicBezTo>
                  <a:cubicBezTo>
                    <a:pt x="17757" y="24154"/>
                    <a:pt x="17823" y="23997"/>
                    <a:pt x="17939" y="23883"/>
                  </a:cubicBezTo>
                  <a:cubicBezTo>
                    <a:pt x="17967" y="23857"/>
                    <a:pt x="17995" y="23832"/>
                    <a:pt x="18025" y="23808"/>
                  </a:cubicBezTo>
                  <a:cubicBezTo>
                    <a:pt x="18038" y="23807"/>
                    <a:pt x="18052" y="23807"/>
                    <a:pt x="18064" y="23807"/>
                  </a:cubicBezTo>
                  <a:close/>
                  <a:moveTo>
                    <a:pt x="17216" y="1"/>
                  </a:moveTo>
                  <a:cubicBezTo>
                    <a:pt x="17149" y="1"/>
                    <a:pt x="17082" y="44"/>
                    <a:pt x="17081" y="129"/>
                  </a:cubicBezTo>
                  <a:cubicBezTo>
                    <a:pt x="17081" y="223"/>
                    <a:pt x="17076" y="317"/>
                    <a:pt x="17073" y="410"/>
                  </a:cubicBezTo>
                  <a:cubicBezTo>
                    <a:pt x="17045" y="382"/>
                    <a:pt x="17009" y="363"/>
                    <a:pt x="16969" y="357"/>
                  </a:cubicBezTo>
                  <a:cubicBezTo>
                    <a:pt x="16963" y="356"/>
                    <a:pt x="16956" y="356"/>
                    <a:pt x="16950" y="356"/>
                  </a:cubicBezTo>
                  <a:cubicBezTo>
                    <a:pt x="16856" y="356"/>
                    <a:pt x="16768" y="447"/>
                    <a:pt x="16723" y="519"/>
                  </a:cubicBezTo>
                  <a:cubicBezTo>
                    <a:pt x="16673" y="599"/>
                    <a:pt x="16647" y="693"/>
                    <a:pt x="16620" y="782"/>
                  </a:cubicBezTo>
                  <a:cubicBezTo>
                    <a:pt x="16590" y="881"/>
                    <a:pt x="16549" y="952"/>
                    <a:pt x="16485" y="1034"/>
                  </a:cubicBezTo>
                  <a:cubicBezTo>
                    <a:pt x="16398" y="1146"/>
                    <a:pt x="16351" y="1267"/>
                    <a:pt x="16304" y="1400"/>
                  </a:cubicBezTo>
                  <a:cubicBezTo>
                    <a:pt x="16257" y="1538"/>
                    <a:pt x="16182" y="1663"/>
                    <a:pt x="16119" y="1793"/>
                  </a:cubicBezTo>
                  <a:cubicBezTo>
                    <a:pt x="15868" y="2319"/>
                    <a:pt x="15623" y="2854"/>
                    <a:pt x="15416" y="3400"/>
                  </a:cubicBezTo>
                  <a:cubicBezTo>
                    <a:pt x="15218" y="3922"/>
                    <a:pt x="14982" y="4424"/>
                    <a:pt x="14843" y="4966"/>
                  </a:cubicBezTo>
                  <a:cubicBezTo>
                    <a:pt x="14703" y="5514"/>
                    <a:pt x="14609" y="6070"/>
                    <a:pt x="14435" y="6609"/>
                  </a:cubicBezTo>
                  <a:cubicBezTo>
                    <a:pt x="14342" y="6897"/>
                    <a:pt x="14312" y="7188"/>
                    <a:pt x="14265" y="7485"/>
                  </a:cubicBezTo>
                  <a:cubicBezTo>
                    <a:pt x="14243" y="7628"/>
                    <a:pt x="14202" y="7768"/>
                    <a:pt x="14185" y="7912"/>
                  </a:cubicBezTo>
                  <a:cubicBezTo>
                    <a:pt x="14167" y="8052"/>
                    <a:pt x="14192" y="8192"/>
                    <a:pt x="14180" y="8331"/>
                  </a:cubicBezTo>
                  <a:cubicBezTo>
                    <a:pt x="14167" y="8468"/>
                    <a:pt x="14141" y="8602"/>
                    <a:pt x="14132" y="8740"/>
                  </a:cubicBezTo>
                  <a:cubicBezTo>
                    <a:pt x="14122" y="8883"/>
                    <a:pt x="14121" y="9027"/>
                    <a:pt x="14115" y="9170"/>
                  </a:cubicBezTo>
                  <a:cubicBezTo>
                    <a:pt x="14109" y="9305"/>
                    <a:pt x="14058" y="9432"/>
                    <a:pt x="14044" y="9566"/>
                  </a:cubicBezTo>
                  <a:cubicBezTo>
                    <a:pt x="14028" y="9709"/>
                    <a:pt x="14040" y="9852"/>
                    <a:pt x="14044" y="9995"/>
                  </a:cubicBezTo>
                  <a:cubicBezTo>
                    <a:pt x="14050" y="10284"/>
                    <a:pt x="13978" y="10568"/>
                    <a:pt x="13978" y="10856"/>
                  </a:cubicBezTo>
                  <a:cubicBezTo>
                    <a:pt x="13976" y="11161"/>
                    <a:pt x="13978" y="11465"/>
                    <a:pt x="13978" y="11769"/>
                  </a:cubicBezTo>
                  <a:cubicBezTo>
                    <a:pt x="13978" y="12057"/>
                    <a:pt x="14003" y="12360"/>
                    <a:pt x="13961" y="12647"/>
                  </a:cubicBezTo>
                  <a:cubicBezTo>
                    <a:pt x="13920" y="12931"/>
                    <a:pt x="13886" y="13203"/>
                    <a:pt x="13896" y="13492"/>
                  </a:cubicBezTo>
                  <a:cubicBezTo>
                    <a:pt x="13904" y="13788"/>
                    <a:pt x="13929" y="14084"/>
                    <a:pt x="13906" y="14380"/>
                  </a:cubicBezTo>
                  <a:cubicBezTo>
                    <a:pt x="13900" y="14462"/>
                    <a:pt x="13975" y="14509"/>
                    <a:pt x="14046" y="14509"/>
                  </a:cubicBezTo>
                  <a:cubicBezTo>
                    <a:pt x="13987" y="14737"/>
                    <a:pt x="13935" y="14967"/>
                    <a:pt x="13862" y="15192"/>
                  </a:cubicBezTo>
                  <a:cubicBezTo>
                    <a:pt x="13811" y="15355"/>
                    <a:pt x="13752" y="15515"/>
                    <a:pt x="13703" y="15678"/>
                  </a:cubicBezTo>
                  <a:cubicBezTo>
                    <a:pt x="13661" y="15820"/>
                    <a:pt x="13631" y="15963"/>
                    <a:pt x="13589" y="16105"/>
                  </a:cubicBezTo>
                  <a:cubicBezTo>
                    <a:pt x="13546" y="16254"/>
                    <a:pt x="13489" y="16398"/>
                    <a:pt x="13421" y="16538"/>
                  </a:cubicBezTo>
                  <a:cubicBezTo>
                    <a:pt x="13359" y="16660"/>
                    <a:pt x="13309" y="16774"/>
                    <a:pt x="13283" y="16912"/>
                  </a:cubicBezTo>
                  <a:cubicBezTo>
                    <a:pt x="13269" y="16980"/>
                    <a:pt x="13257" y="17048"/>
                    <a:pt x="13246" y="17118"/>
                  </a:cubicBezTo>
                  <a:cubicBezTo>
                    <a:pt x="13239" y="16975"/>
                    <a:pt x="13218" y="16833"/>
                    <a:pt x="13184" y="16694"/>
                  </a:cubicBezTo>
                  <a:cubicBezTo>
                    <a:pt x="13084" y="16289"/>
                    <a:pt x="12814" y="15972"/>
                    <a:pt x="12521" y="15687"/>
                  </a:cubicBezTo>
                  <a:cubicBezTo>
                    <a:pt x="12295" y="15225"/>
                    <a:pt x="12064" y="14765"/>
                    <a:pt x="11847" y="14297"/>
                  </a:cubicBezTo>
                  <a:cubicBezTo>
                    <a:pt x="11656" y="13882"/>
                    <a:pt x="11432" y="13485"/>
                    <a:pt x="11222" y="13081"/>
                  </a:cubicBezTo>
                  <a:cubicBezTo>
                    <a:pt x="11224" y="13077"/>
                    <a:pt x="11225" y="13072"/>
                    <a:pt x="11226" y="13068"/>
                  </a:cubicBezTo>
                  <a:cubicBezTo>
                    <a:pt x="11299" y="12788"/>
                    <a:pt x="11272" y="12512"/>
                    <a:pt x="11259" y="12227"/>
                  </a:cubicBezTo>
                  <a:cubicBezTo>
                    <a:pt x="11243" y="11854"/>
                    <a:pt x="11272" y="11480"/>
                    <a:pt x="11262" y="11108"/>
                  </a:cubicBezTo>
                  <a:cubicBezTo>
                    <a:pt x="11242" y="10373"/>
                    <a:pt x="10985" y="9683"/>
                    <a:pt x="10864" y="8964"/>
                  </a:cubicBezTo>
                  <a:cubicBezTo>
                    <a:pt x="10806" y="8618"/>
                    <a:pt x="10774" y="8268"/>
                    <a:pt x="10686" y="7929"/>
                  </a:cubicBezTo>
                  <a:cubicBezTo>
                    <a:pt x="10587" y="7548"/>
                    <a:pt x="10442" y="7186"/>
                    <a:pt x="10357" y="6800"/>
                  </a:cubicBezTo>
                  <a:cubicBezTo>
                    <a:pt x="10202" y="6095"/>
                    <a:pt x="10091" y="5370"/>
                    <a:pt x="9882" y="4678"/>
                  </a:cubicBezTo>
                  <a:cubicBezTo>
                    <a:pt x="9691" y="4046"/>
                    <a:pt x="9343" y="3607"/>
                    <a:pt x="8832" y="3199"/>
                  </a:cubicBezTo>
                  <a:cubicBezTo>
                    <a:pt x="8604" y="3015"/>
                    <a:pt x="8364" y="2848"/>
                    <a:pt x="8147" y="2651"/>
                  </a:cubicBezTo>
                  <a:cubicBezTo>
                    <a:pt x="7911" y="2437"/>
                    <a:pt x="7687" y="2204"/>
                    <a:pt x="7367" y="2125"/>
                  </a:cubicBezTo>
                  <a:cubicBezTo>
                    <a:pt x="7207" y="2086"/>
                    <a:pt x="7077" y="2083"/>
                    <a:pt x="6943" y="1975"/>
                  </a:cubicBezTo>
                  <a:cubicBezTo>
                    <a:pt x="6855" y="1903"/>
                    <a:pt x="6781" y="1825"/>
                    <a:pt x="6687" y="1760"/>
                  </a:cubicBezTo>
                  <a:cubicBezTo>
                    <a:pt x="6402" y="1562"/>
                    <a:pt x="6079" y="1429"/>
                    <a:pt x="5750" y="1325"/>
                  </a:cubicBezTo>
                  <a:cubicBezTo>
                    <a:pt x="5110" y="1123"/>
                    <a:pt x="4460" y="895"/>
                    <a:pt x="3808" y="737"/>
                  </a:cubicBezTo>
                  <a:cubicBezTo>
                    <a:pt x="3337" y="622"/>
                    <a:pt x="2839" y="593"/>
                    <a:pt x="2358" y="530"/>
                  </a:cubicBezTo>
                  <a:cubicBezTo>
                    <a:pt x="2292" y="521"/>
                    <a:pt x="2214" y="513"/>
                    <a:pt x="2135" y="513"/>
                  </a:cubicBezTo>
                  <a:cubicBezTo>
                    <a:pt x="1949" y="513"/>
                    <a:pt x="1759" y="557"/>
                    <a:pt x="1711" y="739"/>
                  </a:cubicBezTo>
                  <a:cubicBezTo>
                    <a:pt x="1634" y="728"/>
                    <a:pt x="1557" y="721"/>
                    <a:pt x="1483" y="721"/>
                  </a:cubicBezTo>
                  <a:cubicBezTo>
                    <a:pt x="1225" y="721"/>
                    <a:pt x="994" y="800"/>
                    <a:pt x="838" y="1017"/>
                  </a:cubicBezTo>
                  <a:cubicBezTo>
                    <a:pt x="538" y="1434"/>
                    <a:pt x="702" y="2099"/>
                    <a:pt x="844" y="2543"/>
                  </a:cubicBezTo>
                  <a:cubicBezTo>
                    <a:pt x="1040" y="3161"/>
                    <a:pt x="1342" y="3726"/>
                    <a:pt x="1688" y="4271"/>
                  </a:cubicBezTo>
                  <a:cubicBezTo>
                    <a:pt x="2057" y="4850"/>
                    <a:pt x="2352" y="5461"/>
                    <a:pt x="2694" y="6055"/>
                  </a:cubicBezTo>
                  <a:cubicBezTo>
                    <a:pt x="3022" y="6627"/>
                    <a:pt x="3477" y="7091"/>
                    <a:pt x="3829" y="7642"/>
                  </a:cubicBezTo>
                  <a:cubicBezTo>
                    <a:pt x="3977" y="7875"/>
                    <a:pt x="4112" y="8116"/>
                    <a:pt x="4286" y="8331"/>
                  </a:cubicBezTo>
                  <a:cubicBezTo>
                    <a:pt x="4477" y="8567"/>
                    <a:pt x="4715" y="8743"/>
                    <a:pt x="4959" y="8918"/>
                  </a:cubicBezTo>
                  <a:cubicBezTo>
                    <a:pt x="5508" y="9311"/>
                    <a:pt x="6094" y="9648"/>
                    <a:pt x="6648" y="10033"/>
                  </a:cubicBezTo>
                  <a:cubicBezTo>
                    <a:pt x="7203" y="10417"/>
                    <a:pt x="7666" y="10904"/>
                    <a:pt x="8211" y="11299"/>
                  </a:cubicBezTo>
                  <a:cubicBezTo>
                    <a:pt x="8518" y="11522"/>
                    <a:pt x="8856" y="11697"/>
                    <a:pt x="9186" y="11881"/>
                  </a:cubicBezTo>
                  <a:cubicBezTo>
                    <a:pt x="9396" y="12169"/>
                    <a:pt x="9671" y="12385"/>
                    <a:pt x="9909" y="12647"/>
                  </a:cubicBezTo>
                  <a:cubicBezTo>
                    <a:pt x="10194" y="12959"/>
                    <a:pt x="10398" y="13349"/>
                    <a:pt x="10641" y="13695"/>
                  </a:cubicBezTo>
                  <a:cubicBezTo>
                    <a:pt x="10871" y="14022"/>
                    <a:pt x="11044" y="14376"/>
                    <a:pt x="11246" y="14719"/>
                  </a:cubicBezTo>
                  <a:cubicBezTo>
                    <a:pt x="11433" y="15035"/>
                    <a:pt x="11657" y="15303"/>
                    <a:pt x="11925" y="15553"/>
                  </a:cubicBezTo>
                  <a:cubicBezTo>
                    <a:pt x="12022" y="15644"/>
                    <a:pt x="12122" y="15732"/>
                    <a:pt x="12220" y="15822"/>
                  </a:cubicBezTo>
                  <a:cubicBezTo>
                    <a:pt x="12238" y="15857"/>
                    <a:pt x="12255" y="15890"/>
                    <a:pt x="12274" y="15924"/>
                  </a:cubicBezTo>
                  <a:cubicBezTo>
                    <a:pt x="12595" y="16502"/>
                    <a:pt x="12889" y="17118"/>
                    <a:pt x="12928" y="17787"/>
                  </a:cubicBezTo>
                  <a:cubicBezTo>
                    <a:pt x="12915" y="17986"/>
                    <a:pt x="12899" y="18185"/>
                    <a:pt x="12897" y="18378"/>
                  </a:cubicBezTo>
                  <a:cubicBezTo>
                    <a:pt x="12896" y="18407"/>
                    <a:pt x="12905" y="18436"/>
                    <a:pt x="12921" y="18461"/>
                  </a:cubicBezTo>
                  <a:cubicBezTo>
                    <a:pt x="12916" y="18594"/>
                    <a:pt x="12910" y="18726"/>
                    <a:pt x="12908" y="18857"/>
                  </a:cubicBezTo>
                  <a:cubicBezTo>
                    <a:pt x="12870" y="18904"/>
                    <a:pt x="12836" y="18953"/>
                    <a:pt x="12822" y="19012"/>
                  </a:cubicBezTo>
                  <a:cubicBezTo>
                    <a:pt x="12806" y="19057"/>
                    <a:pt x="12829" y="19107"/>
                    <a:pt x="12874" y="19126"/>
                  </a:cubicBezTo>
                  <a:cubicBezTo>
                    <a:pt x="12833" y="19319"/>
                    <a:pt x="12769" y="19505"/>
                    <a:pt x="12766" y="19707"/>
                  </a:cubicBezTo>
                  <a:cubicBezTo>
                    <a:pt x="12762" y="19918"/>
                    <a:pt x="12778" y="20096"/>
                    <a:pt x="12722" y="20303"/>
                  </a:cubicBezTo>
                  <a:cubicBezTo>
                    <a:pt x="12678" y="20466"/>
                    <a:pt x="12622" y="20627"/>
                    <a:pt x="12569" y="20788"/>
                  </a:cubicBezTo>
                  <a:cubicBezTo>
                    <a:pt x="12451" y="21149"/>
                    <a:pt x="12328" y="21509"/>
                    <a:pt x="12229" y="21875"/>
                  </a:cubicBezTo>
                  <a:cubicBezTo>
                    <a:pt x="12138" y="22217"/>
                    <a:pt x="12054" y="22563"/>
                    <a:pt x="11970" y="22906"/>
                  </a:cubicBezTo>
                  <a:cubicBezTo>
                    <a:pt x="11879" y="23276"/>
                    <a:pt x="11756" y="23608"/>
                    <a:pt x="11607" y="23958"/>
                  </a:cubicBezTo>
                  <a:cubicBezTo>
                    <a:pt x="11495" y="24225"/>
                    <a:pt x="11451" y="24498"/>
                    <a:pt x="11373" y="24774"/>
                  </a:cubicBezTo>
                  <a:cubicBezTo>
                    <a:pt x="11279" y="25099"/>
                    <a:pt x="11045" y="25350"/>
                    <a:pt x="10938" y="25670"/>
                  </a:cubicBezTo>
                  <a:cubicBezTo>
                    <a:pt x="10841" y="25951"/>
                    <a:pt x="10807" y="26249"/>
                    <a:pt x="10734" y="26537"/>
                  </a:cubicBezTo>
                  <a:cubicBezTo>
                    <a:pt x="10650" y="26877"/>
                    <a:pt x="10503" y="27194"/>
                    <a:pt x="10395" y="27527"/>
                  </a:cubicBezTo>
                  <a:cubicBezTo>
                    <a:pt x="10300" y="27820"/>
                    <a:pt x="10269" y="28129"/>
                    <a:pt x="10177" y="28422"/>
                  </a:cubicBezTo>
                  <a:cubicBezTo>
                    <a:pt x="10071" y="28761"/>
                    <a:pt x="9940" y="29085"/>
                    <a:pt x="9858" y="29430"/>
                  </a:cubicBezTo>
                  <a:cubicBezTo>
                    <a:pt x="9851" y="29460"/>
                    <a:pt x="9844" y="29489"/>
                    <a:pt x="9836" y="29517"/>
                  </a:cubicBezTo>
                  <a:cubicBezTo>
                    <a:pt x="9834" y="29403"/>
                    <a:pt x="9828" y="29289"/>
                    <a:pt x="9829" y="29176"/>
                  </a:cubicBezTo>
                  <a:cubicBezTo>
                    <a:pt x="9832" y="28986"/>
                    <a:pt x="9893" y="28805"/>
                    <a:pt x="9900" y="28615"/>
                  </a:cubicBezTo>
                  <a:cubicBezTo>
                    <a:pt x="9901" y="28589"/>
                    <a:pt x="9902" y="28563"/>
                    <a:pt x="9905" y="28535"/>
                  </a:cubicBezTo>
                  <a:cubicBezTo>
                    <a:pt x="9914" y="28483"/>
                    <a:pt x="9924" y="28432"/>
                    <a:pt x="9934" y="28379"/>
                  </a:cubicBezTo>
                  <a:cubicBezTo>
                    <a:pt x="9967" y="28188"/>
                    <a:pt x="9979" y="27997"/>
                    <a:pt x="9995" y="27804"/>
                  </a:cubicBezTo>
                  <a:cubicBezTo>
                    <a:pt x="10010" y="27607"/>
                    <a:pt x="10055" y="27413"/>
                    <a:pt x="10085" y="27218"/>
                  </a:cubicBezTo>
                  <a:cubicBezTo>
                    <a:pt x="10113" y="27028"/>
                    <a:pt x="10134" y="26836"/>
                    <a:pt x="10151" y="26644"/>
                  </a:cubicBezTo>
                  <a:cubicBezTo>
                    <a:pt x="10167" y="26449"/>
                    <a:pt x="10168" y="26256"/>
                    <a:pt x="10170" y="26061"/>
                  </a:cubicBezTo>
                  <a:cubicBezTo>
                    <a:pt x="10171" y="25884"/>
                    <a:pt x="10222" y="25715"/>
                    <a:pt x="10230" y="25539"/>
                  </a:cubicBezTo>
                  <a:cubicBezTo>
                    <a:pt x="10239" y="25345"/>
                    <a:pt x="10222" y="25151"/>
                    <a:pt x="10229" y="24958"/>
                  </a:cubicBezTo>
                  <a:cubicBezTo>
                    <a:pt x="10236" y="24764"/>
                    <a:pt x="10253" y="24570"/>
                    <a:pt x="10268" y="24378"/>
                  </a:cubicBezTo>
                  <a:cubicBezTo>
                    <a:pt x="10283" y="24188"/>
                    <a:pt x="10293" y="23999"/>
                    <a:pt x="10291" y="23810"/>
                  </a:cubicBezTo>
                  <a:cubicBezTo>
                    <a:pt x="10288" y="23608"/>
                    <a:pt x="10274" y="23406"/>
                    <a:pt x="10307" y="23208"/>
                  </a:cubicBezTo>
                  <a:cubicBezTo>
                    <a:pt x="10337" y="23025"/>
                    <a:pt x="10359" y="22850"/>
                    <a:pt x="10358" y="22663"/>
                  </a:cubicBezTo>
                  <a:cubicBezTo>
                    <a:pt x="10357" y="22479"/>
                    <a:pt x="10368" y="22290"/>
                    <a:pt x="10353" y="22106"/>
                  </a:cubicBezTo>
                  <a:cubicBezTo>
                    <a:pt x="10330" y="21803"/>
                    <a:pt x="10253" y="21508"/>
                    <a:pt x="10126" y="21232"/>
                  </a:cubicBezTo>
                  <a:cubicBezTo>
                    <a:pt x="9884" y="20715"/>
                    <a:pt x="9455" y="20313"/>
                    <a:pt x="9030" y="19946"/>
                  </a:cubicBezTo>
                  <a:cubicBezTo>
                    <a:pt x="8813" y="19760"/>
                    <a:pt x="8592" y="19577"/>
                    <a:pt x="8382" y="19383"/>
                  </a:cubicBezTo>
                  <a:cubicBezTo>
                    <a:pt x="8270" y="19278"/>
                    <a:pt x="8164" y="19165"/>
                    <a:pt x="8051" y="19061"/>
                  </a:cubicBezTo>
                  <a:cubicBezTo>
                    <a:pt x="7919" y="18939"/>
                    <a:pt x="7778" y="18826"/>
                    <a:pt x="7640" y="18713"/>
                  </a:cubicBezTo>
                  <a:cubicBezTo>
                    <a:pt x="7365" y="18489"/>
                    <a:pt x="7127" y="18242"/>
                    <a:pt x="6888" y="17981"/>
                  </a:cubicBezTo>
                  <a:cubicBezTo>
                    <a:pt x="6653" y="17718"/>
                    <a:pt x="6386" y="17485"/>
                    <a:pt x="6095" y="17286"/>
                  </a:cubicBezTo>
                  <a:cubicBezTo>
                    <a:pt x="5790" y="17079"/>
                    <a:pt x="5521" y="16827"/>
                    <a:pt x="5249" y="16581"/>
                  </a:cubicBezTo>
                  <a:cubicBezTo>
                    <a:pt x="5113" y="16460"/>
                    <a:pt x="4968" y="16348"/>
                    <a:pt x="4817" y="16246"/>
                  </a:cubicBezTo>
                  <a:cubicBezTo>
                    <a:pt x="4675" y="16151"/>
                    <a:pt x="4557" y="16036"/>
                    <a:pt x="4427" y="15925"/>
                  </a:cubicBezTo>
                  <a:cubicBezTo>
                    <a:pt x="4169" y="15705"/>
                    <a:pt x="3839" y="15601"/>
                    <a:pt x="3529" y="15472"/>
                  </a:cubicBezTo>
                  <a:cubicBezTo>
                    <a:pt x="3176" y="15324"/>
                    <a:pt x="2804" y="15229"/>
                    <a:pt x="2443" y="15105"/>
                  </a:cubicBezTo>
                  <a:cubicBezTo>
                    <a:pt x="2254" y="15040"/>
                    <a:pt x="2069" y="14971"/>
                    <a:pt x="1874" y="14925"/>
                  </a:cubicBezTo>
                  <a:cubicBezTo>
                    <a:pt x="1698" y="14883"/>
                    <a:pt x="1528" y="14833"/>
                    <a:pt x="1355" y="14777"/>
                  </a:cubicBezTo>
                  <a:cubicBezTo>
                    <a:pt x="1175" y="14718"/>
                    <a:pt x="988" y="14698"/>
                    <a:pt x="802" y="14668"/>
                  </a:cubicBezTo>
                  <a:cubicBezTo>
                    <a:pt x="677" y="14649"/>
                    <a:pt x="572" y="14601"/>
                    <a:pt x="454" y="14557"/>
                  </a:cubicBezTo>
                  <a:cubicBezTo>
                    <a:pt x="437" y="14551"/>
                    <a:pt x="421" y="14546"/>
                    <a:pt x="404" y="14540"/>
                  </a:cubicBezTo>
                  <a:cubicBezTo>
                    <a:pt x="389" y="14509"/>
                    <a:pt x="370" y="14479"/>
                    <a:pt x="348" y="14452"/>
                  </a:cubicBezTo>
                  <a:cubicBezTo>
                    <a:pt x="323" y="14423"/>
                    <a:pt x="284" y="14409"/>
                    <a:pt x="244" y="14409"/>
                  </a:cubicBezTo>
                  <a:cubicBezTo>
                    <a:pt x="190" y="14409"/>
                    <a:pt x="135" y="14435"/>
                    <a:pt x="112" y="14483"/>
                  </a:cubicBezTo>
                  <a:cubicBezTo>
                    <a:pt x="103" y="14504"/>
                    <a:pt x="96" y="14526"/>
                    <a:pt x="90" y="14549"/>
                  </a:cubicBezTo>
                  <a:cubicBezTo>
                    <a:pt x="23" y="14590"/>
                    <a:pt x="0" y="14696"/>
                    <a:pt x="42" y="14760"/>
                  </a:cubicBezTo>
                  <a:cubicBezTo>
                    <a:pt x="87" y="14831"/>
                    <a:pt x="139" y="14896"/>
                    <a:pt x="194" y="14957"/>
                  </a:cubicBezTo>
                  <a:lnTo>
                    <a:pt x="194" y="14960"/>
                  </a:lnTo>
                  <a:cubicBezTo>
                    <a:pt x="229" y="15126"/>
                    <a:pt x="257" y="15294"/>
                    <a:pt x="303" y="15457"/>
                  </a:cubicBezTo>
                  <a:cubicBezTo>
                    <a:pt x="393" y="15779"/>
                    <a:pt x="418" y="16114"/>
                    <a:pt x="480" y="16441"/>
                  </a:cubicBezTo>
                  <a:cubicBezTo>
                    <a:pt x="548" y="16799"/>
                    <a:pt x="633" y="17153"/>
                    <a:pt x="727" y="17505"/>
                  </a:cubicBezTo>
                  <a:cubicBezTo>
                    <a:pt x="773" y="17682"/>
                    <a:pt x="823" y="17858"/>
                    <a:pt x="871" y="18036"/>
                  </a:cubicBezTo>
                  <a:cubicBezTo>
                    <a:pt x="916" y="18202"/>
                    <a:pt x="938" y="18372"/>
                    <a:pt x="963" y="18542"/>
                  </a:cubicBezTo>
                  <a:cubicBezTo>
                    <a:pt x="1014" y="18880"/>
                    <a:pt x="1119" y="19190"/>
                    <a:pt x="1276" y="19493"/>
                  </a:cubicBezTo>
                  <a:cubicBezTo>
                    <a:pt x="1435" y="19800"/>
                    <a:pt x="1656" y="20069"/>
                    <a:pt x="1868" y="20341"/>
                  </a:cubicBezTo>
                  <a:cubicBezTo>
                    <a:pt x="1962" y="20461"/>
                    <a:pt x="2073" y="20566"/>
                    <a:pt x="2198" y="20651"/>
                  </a:cubicBezTo>
                  <a:cubicBezTo>
                    <a:pt x="2311" y="20730"/>
                    <a:pt x="2445" y="20791"/>
                    <a:pt x="2531" y="20900"/>
                  </a:cubicBezTo>
                  <a:cubicBezTo>
                    <a:pt x="2627" y="21022"/>
                    <a:pt x="2706" y="21143"/>
                    <a:pt x="2821" y="21250"/>
                  </a:cubicBezTo>
                  <a:cubicBezTo>
                    <a:pt x="2952" y="21371"/>
                    <a:pt x="3088" y="21488"/>
                    <a:pt x="3227" y="21602"/>
                  </a:cubicBezTo>
                  <a:cubicBezTo>
                    <a:pt x="3344" y="21699"/>
                    <a:pt x="3475" y="21783"/>
                    <a:pt x="3586" y="21890"/>
                  </a:cubicBezTo>
                  <a:cubicBezTo>
                    <a:pt x="3698" y="21997"/>
                    <a:pt x="3747" y="22138"/>
                    <a:pt x="3891" y="22214"/>
                  </a:cubicBezTo>
                  <a:cubicBezTo>
                    <a:pt x="4022" y="22283"/>
                    <a:pt x="4114" y="22395"/>
                    <a:pt x="4231" y="22483"/>
                  </a:cubicBezTo>
                  <a:cubicBezTo>
                    <a:pt x="4291" y="22529"/>
                    <a:pt x="4359" y="22562"/>
                    <a:pt x="4421" y="22607"/>
                  </a:cubicBezTo>
                  <a:cubicBezTo>
                    <a:pt x="4480" y="22648"/>
                    <a:pt x="4532" y="22696"/>
                    <a:pt x="4588" y="22741"/>
                  </a:cubicBezTo>
                  <a:cubicBezTo>
                    <a:pt x="4711" y="22840"/>
                    <a:pt x="4851" y="22919"/>
                    <a:pt x="5002" y="22970"/>
                  </a:cubicBezTo>
                  <a:cubicBezTo>
                    <a:pt x="5152" y="23024"/>
                    <a:pt x="5286" y="23077"/>
                    <a:pt x="5418" y="23170"/>
                  </a:cubicBezTo>
                  <a:cubicBezTo>
                    <a:pt x="5542" y="23259"/>
                    <a:pt x="5660" y="23342"/>
                    <a:pt x="5804" y="23396"/>
                  </a:cubicBezTo>
                  <a:cubicBezTo>
                    <a:pt x="5957" y="23451"/>
                    <a:pt x="6101" y="23519"/>
                    <a:pt x="6247" y="23590"/>
                  </a:cubicBezTo>
                  <a:cubicBezTo>
                    <a:pt x="6386" y="23655"/>
                    <a:pt x="6533" y="23705"/>
                    <a:pt x="6671" y="23773"/>
                  </a:cubicBezTo>
                  <a:cubicBezTo>
                    <a:pt x="6809" y="23840"/>
                    <a:pt x="6912" y="23948"/>
                    <a:pt x="7035" y="24039"/>
                  </a:cubicBezTo>
                  <a:cubicBezTo>
                    <a:pt x="7157" y="24130"/>
                    <a:pt x="7302" y="24182"/>
                    <a:pt x="7435" y="24259"/>
                  </a:cubicBezTo>
                  <a:cubicBezTo>
                    <a:pt x="7573" y="24340"/>
                    <a:pt x="7701" y="24432"/>
                    <a:pt x="7850" y="24494"/>
                  </a:cubicBezTo>
                  <a:cubicBezTo>
                    <a:pt x="8141" y="24617"/>
                    <a:pt x="8431" y="24743"/>
                    <a:pt x="8697" y="24915"/>
                  </a:cubicBezTo>
                  <a:cubicBezTo>
                    <a:pt x="8929" y="25065"/>
                    <a:pt x="9187" y="25271"/>
                    <a:pt x="9264" y="25549"/>
                  </a:cubicBezTo>
                  <a:cubicBezTo>
                    <a:pt x="9307" y="25705"/>
                    <a:pt x="9269" y="25873"/>
                    <a:pt x="9273" y="26032"/>
                  </a:cubicBezTo>
                  <a:cubicBezTo>
                    <a:pt x="9277" y="26189"/>
                    <a:pt x="9318" y="26334"/>
                    <a:pt x="9344" y="26486"/>
                  </a:cubicBezTo>
                  <a:cubicBezTo>
                    <a:pt x="9370" y="26639"/>
                    <a:pt x="9360" y="26799"/>
                    <a:pt x="9351" y="26953"/>
                  </a:cubicBezTo>
                  <a:cubicBezTo>
                    <a:pt x="9343" y="27118"/>
                    <a:pt x="9339" y="27281"/>
                    <a:pt x="9339" y="27445"/>
                  </a:cubicBezTo>
                  <a:cubicBezTo>
                    <a:pt x="9339" y="27808"/>
                    <a:pt x="9339" y="28172"/>
                    <a:pt x="9343" y="28537"/>
                  </a:cubicBezTo>
                  <a:cubicBezTo>
                    <a:pt x="9347" y="28889"/>
                    <a:pt x="9371" y="29246"/>
                    <a:pt x="9353" y="29598"/>
                  </a:cubicBezTo>
                  <a:cubicBezTo>
                    <a:pt x="9349" y="29669"/>
                    <a:pt x="9347" y="29738"/>
                    <a:pt x="9369" y="29808"/>
                  </a:cubicBezTo>
                  <a:cubicBezTo>
                    <a:pt x="9388" y="29869"/>
                    <a:pt x="9427" y="29927"/>
                    <a:pt x="9428" y="29994"/>
                  </a:cubicBezTo>
                  <a:lnTo>
                    <a:pt x="9430" y="29994"/>
                  </a:lnTo>
                  <a:cubicBezTo>
                    <a:pt x="9431" y="30005"/>
                    <a:pt x="9431" y="30015"/>
                    <a:pt x="9432" y="30027"/>
                  </a:cubicBezTo>
                  <a:cubicBezTo>
                    <a:pt x="9433" y="30035"/>
                    <a:pt x="9435" y="30042"/>
                    <a:pt x="9438" y="30051"/>
                  </a:cubicBezTo>
                  <a:cubicBezTo>
                    <a:pt x="9428" y="30098"/>
                    <a:pt x="9416" y="30145"/>
                    <a:pt x="9407" y="30191"/>
                  </a:cubicBezTo>
                  <a:cubicBezTo>
                    <a:pt x="9365" y="30388"/>
                    <a:pt x="9320" y="30584"/>
                    <a:pt x="9285" y="30783"/>
                  </a:cubicBezTo>
                  <a:cubicBezTo>
                    <a:pt x="9220" y="31164"/>
                    <a:pt x="9217" y="31569"/>
                    <a:pt x="9108" y="31942"/>
                  </a:cubicBezTo>
                  <a:cubicBezTo>
                    <a:pt x="9079" y="32045"/>
                    <a:pt x="9047" y="32145"/>
                    <a:pt x="9030" y="32248"/>
                  </a:cubicBezTo>
                  <a:cubicBezTo>
                    <a:pt x="8947" y="32511"/>
                    <a:pt x="8871" y="32776"/>
                    <a:pt x="8806" y="33046"/>
                  </a:cubicBezTo>
                  <a:cubicBezTo>
                    <a:pt x="8800" y="33071"/>
                    <a:pt x="8794" y="33096"/>
                    <a:pt x="8789" y="33121"/>
                  </a:cubicBezTo>
                  <a:cubicBezTo>
                    <a:pt x="8788" y="33126"/>
                    <a:pt x="8785" y="33131"/>
                    <a:pt x="8784" y="33137"/>
                  </a:cubicBezTo>
                  <a:cubicBezTo>
                    <a:pt x="8772" y="33145"/>
                    <a:pt x="8744" y="33171"/>
                    <a:pt x="8737" y="33175"/>
                  </a:cubicBezTo>
                  <a:cubicBezTo>
                    <a:pt x="8665" y="33229"/>
                    <a:pt x="8629" y="33320"/>
                    <a:pt x="8678" y="33404"/>
                  </a:cubicBezTo>
                  <a:cubicBezTo>
                    <a:pt x="8688" y="33422"/>
                    <a:pt x="8702" y="33436"/>
                    <a:pt x="8718" y="33449"/>
                  </a:cubicBezTo>
                  <a:cubicBezTo>
                    <a:pt x="8451" y="34840"/>
                    <a:pt x="8167" y="36236"/>
                    <a:pt x="7806" y="37606"/>
                  </a:cubicBezTo>
                  <a:cubicBezTo>
                    <a:pt x="7630" y="38272"/>
                    <a:pt x="7484" y="38948"/>
                    <a:pt x="7334" y="39622"/>
                  </a:cubicBezTo>
                  <a:cubicBezTo>
                    <a:pt x="7264" y="39937"/>
                    <a:pt x="7260" y="40263"/>
                    <a:pt x="7185" y="40578"/>
                  </a:cubicBezTo>
                  <a:cubicBezTo>
                    <a:pt x="7105" y="40925"/>
                    <a:pt x="6957" y="41252"/>
                    <a:pt x="6879" y="41602"/>
                  </a:cubicBezTo>
                  <a:cubicBezTo>
                    <a:pt x="6567" y="43003"/>
                    <a:pt x="6349" y="44428"/>
                    <a:pt x="5903" y="45799"/>
                  </a:cubicBezTo>
                  <a:cubicBezTo>
                    <a:pt x="5688" y="46457"/>
                    <a:pt x="5459" y="47090"/>
                    <a:pt x="5345" y="47776"/>
                  </a:cubicBezTo>
                  <a:cubicBezTo>
                    <a:pt x="5228" y="48493"/>
                    <a:pt x="5087" y="49190"/>
                    <a:pt x="4920" y="49896"/>
                  </a:cubicBezTo>
                  <a:cubicBezTo>
                    <a:pt x="4750" y="50616"/>
                    <a:pt x="4671" y="51342"/>
                    <a:pt x="4549" y="52069"/>
                  </a:cubicBezTo>
                  <a:cubicBezTo>
                    <a:pt x="4492" y="52412"/>
                    <a:pt x="4400" y="52748"/>
                    <a:pt x="4349" y="53092"/>
                  </a:cubicBezTo>
                  <a:cubicBezTo>
                    <a:pt x="4294" y="53454"/>
                    <a:pt x="4295" y="53821"/>
                    <a:pt x="4238" y="54184"/>
                  </a:cubicBezTo>
                  <a:cubicBezTo>
                    <a:pt x="4140" y="54803"/>
                    <a:pt x="4198" y="55410"/>
                    <a:pt x="4207" y="56032"/>
                  </a:cubicBezTo>
                  <a:cubicBezTo>
                    <a:pt x="4220" y="56759"/>
                    <a:pt x="4219" y="57486"/>
                    <a:pt x="4227" y="58214"/>
                  </a:cubicBezTo>
                  <a:cubicBezTo>
                    <a:pt x="4232" y="58532"/>
                    <a:pt x="4229" y="58851"/>
                    <a:pt x="4234" y="59169"/>
                  </a:cubicBezTo>
                  <a:cubicBezTo>
                    <a:pt x="4237" y="59513"/>
                    <a:pt x="4360" y="59825"/>
                    <a:pt x="4383" y="60165"/>
                  </a:cubicBezTo>
                  <a:cubicBezTo>
                    <a:pt x="4387" y="60213"/>
                    <a:pt x="4426" y="60237"/>
                    <a:pt x="4464" y="60237"/>
                  </a:cubicBezTo>
                  <a:cubicBezTo>
                    <a:pt x="4502" y="60237"/>
                    <a:pt x="4538" y="60213"/>
                    <a:pt x="4535" y="60165"/>
                  </a:cubicBezTo>
                  <a:cubicBezTo>
                    <a:pt x="4520" y="59826"/>
                    <a:pt x="4404" y="59510"/>
                    <a:pt x="4410" y="59169"/>
                  </a:cubicBezTo>
                  <a:cubicBezTo>
                    <a:pt x="4415" y="58813"/>
                    <a:pt x="4422" y="58458"/>
                    <a:pt x="4429" y="58101"/>
                  </a:cubicBezTo>
                  <a:cubicBezTo>
                    <a:pt x="4440" y="57347"/>
                    <a:pt x="4463" y="56588"/>
                    <a:pt x="4440" y="55834"/>
                  </a:cubicBezTo>
                  <a:cubicBezTo>
                    <a:pt x="4430" y="55492"/>
                    <a:pt x="4405" y="55151"/>
                    <a:pt x="4416" y="54808"/>
                  </a:cubicBezTo>
                  <a:cubicBezTo>
                    <a:pt x="4427" y="54461"/>
                    <a:pt x="4509" y="54124"/>
                    <a:pt x="4539" y="53779"/>
                  </a:cubicBezTo>
                  <a:cubicBezTo>
                    <a:pt x="4604" y="53019"/>
                    <a:pt x="4774" y="52282"/>
                    <a:pt x="4877" y="51526"/>
                  </a:cubicBezTo>
                  <a:cubicBezTo>
                    <a:pt x="4984" y="50750"/>
                    <a:pt x="5175" y="50003"/>
                    <a:pt x="5349" y="49242"/>
                  </a:cubicBezTo>
                  <a:cubicBezTo>
                    <a:pt x="5515" y="48513"/>
                    <a:pt x="5562" y="47758"/>
                    <a:pt x="5766" y="47039"/>
                  </a:cubicBezTo>
                  <a:cubicBezTo>
                    <a:pt x="5963" y="46343"/>
                    <a:pt x="6223" y="45671"/>
                    <a:pt x="6404" y="44970"/>
                  </a:cubicBezTo>
                  <a:cubicBezTo>
                    <a:pt x="6593" y="44230"/>
                    <a:pt x="6792" y="43490"/>
                    <a:pt x="6935" y="42740"/>
                  </a:cubicBezTo>
                  <a:cubicBezTo>
                    <a:pt x="7000" y="42402"/>
                    <a:pt x="7051" y="42062"/>
                    <a:pt x="7125" y="41726"/>
                  </a:cubicBezTo>
                  <a:cubicBezTo>
                    <a:pt x="7204" y="41357"/>
                    <a:pt x="7358" y="41013"/>
                    <a:pt x="7444" y="40650"/>
                  </a:cubicBezTo>
                  <a:cubicBezTo>
                    <a:pt x="7518" y="40335"/>
                    <a:pt x="7523" y="40007"/>
                    <a:pt x="7593" y="39693"/>
                  </a:cubicBezTo>
                  <a:cubicBezTo>
                    <a:pt x="7675" y="39330"/>
                    <a:pt x="7764" y="38970"/>
                    <a:pt x="7840" y="38605"/>
                  </a:cubicBezTo>
                  <a:cubicBezTo>
                    <a:pt x="7995" y="37872"/>
                    <a:pt x="8226" y="37157"/>
                    <a:pt x="8380" y="36424"/>
                  </a:cubicBezTo>
                  <a:cubicBezTo>
                    <a:pt x="8533" y="35697"/>
                    <a:pt x="8689" y="34972"/>
                    <a:pt x="8843" y="34246"/>
                  </a:cubicBezTo>
                  <a:cubicBezTo>
                    <a:pt x="8905" y="33951"/>
                    <a:pt x="8962" y="33656"/>
                    <a:pt x="9022" y="33363"/>
                  </a:cubicBezTo>
                  <a:cubicBezTo>
                    <a:pt x="9068" y="33313"/>
                    <a:pt x="9100" y="33252"/>
                    <a:pt x="9114" y="33186"/>
                  </a:cubicBezTo>
                  <a:cubicBezTo>
                    <a:pt x="9152" y="33021"/>
                    <a:pt x="9213" y="32864"/>
                    <a:pt x="9255" y="32701"/>
                  </a:cubicBezTo>
                  <a:cubicBezTo>
                    <a:pt x="9305" y="32504"/>
                    <a:pt x="9375" y="32312"/>
                    <a:pt x="9437" y="32118"/>
                  </a:cubicBezTo>
                  <a:cubicBezTo>
                    <a:pt x="9499" y="31924"/>
                    <a:pt x="9548" y="31729"/>
                    <a:pt x="9594" y="31531"/>
                  </a:cubicBezTo>
                  <a:cubicBezTo>
                    <a:pt x="9633" y="31359"/>
                    <a:pt x="9676" y="31190"/>
                    <a:pt x="9710" y="31018"/>
                  </a:cubicBezTo>
                  <a:cubicBezTo>
                    <a:pt x="9787" y="30760"/>
                    <a:pt x="9862" y="30501"/>
                    <a:pt x="9938" y="30242"/>
                  </a:cubicBezTo>
                  <a:cubicBezTo>
                    <a:pt x="9944" y="30243"/>
                    <a:pt x="9950" y="30244"/>
                    <a:pt x="9956" y="30244"/>
                  </a:cubicBezTo>
                  <a:cubicBezTo>
                    <a:pt x="9995" y="30244"/>
                    <a:pt x="10032" y="30222"/>
                    <a:pt x="10043" y="30171"/>
                  </a:cubicBezTo>
                  <a:cubicBezTo>
                    <a:pt x="10069" y="30052"/>
                    <a:pt x="10156" y="29967"/>
                    <a:pt x="10219" y="29864"/>
                  </a:cubicBezTo>
                  <a:cubicBezTo>
                    <a:pt x="10289" y="29749"/>
                    <a:pt x="10368" y="29649"/>
                    <a:pt x="10455" y="29545"/>
                  </a:cubicBezTo>
                  <a:cubicBezTo>
                    <a:pt x="10530" y="29453"/>
                    <a:pt x="10581" y="29360"/>
                    <a:pt x="10634" y="29254"/>
                  </a:cubicBezTo>
                  <a:cubicBezTo>
                    <a:pt x="10693" y="29138"/>
                    <a:pt x="10800" y="29065"/>
                    <a:pt x="10880" y="28963"/>
                  </a:cubicBezTo>
                  <a:cubicBezTo>
                    <a:pt x="10959" y="28861"/>
                    <a:pt x="11008" y="28745"/>
                    <a:pt x="11084" y="28642"/>
                  </a:cubicBezTo>
                  <a:cubicBezTo>
                    <a:pt x="11170" y="28526"/>
                    <a:pt x="11269" y="28419"/>
                    <a:pt x="11363" y="28308"/>
                  </a:cubicBezTo>
                  <a:cubicBezTo>
                    <a:pt x="11547" y="28092"/>
                    <a:pt x="11728" y="27875"/>
                    <a:pt x="11917" y="27666"/>
                  </a:cubicBezTo>
                  <a:cubicBezTo>
                    <a:pt x="12290" y="27253"/>
                    <a:pt x="12693" y="26878"/>
                    <a:pt x="13107" y="26507"/>
                  </a:cubicBezTo>
                  <a:cubicBezTo>
                    <a:pt x="13312" y="26322"/>
                    <a:pt x="13511" y="26155"/>
                    <a:pt x="13759" y="26030"/>
                  </a:cubicBezTo>
                  <a:cubicBezTo>
                    <a:pt x="13875" y="25970"/>
                    <a:pt x="13989" y="25912"/>
                    <a:pt x="14093" y="25832"/>
                  </a:cubicBezTo>
                  <a:cubicBezTo>
                    <a:pt x="14197" y="25752"/>
                    <a:pt x="14297" y="25665"/>
                    <a:pt x="14406" y="25590"/>
                  </a:cubicBezTo>
                  <a:cubicBezTo>
                    <a:pt x="14662" y="25413"/>
                    <a:pt x="14938" y="25261"/>
                    <a:pt x="15202" y="25096"/>
                  </a:cubicBezTo>
                  <a:cubicBezTo>
                    <a:pt x="15419" y="24962"/>
                    <a:pt x="15612" y="24795"/>
                    <a:pt x="15830" y="24663"/>
                  </a:cubicBezTo>
                  <a:cubicBezTo>
                    <a:pt x="16070" y="24517"/>
                    <a:pt x="16352" y="24435"/>
                    <a:pt x="16609" y="24325"/>
                  </a:cubicBezTo>
                  <a:cubicBezTo>
                    <a:pt x="16881" y="24208"/>
                    <a:pt x="17161" y="24097"/>
                    <a:pt x="17427" y="23966"/>
                  </a:cubicBezTo>
                  <a:cubicBezTo>
                    <a:pt x="17476" y="23942"/>
                    <a:pt x="17522" y="23910"/>
                    <a:pt x="17572" y="23888"/>
                  </a:cubicBezTo>
                  <a:lnTo>
                    <a:pt x="17572" y="23888"/>
                  </a:lnTo>
                  <a:cubicBezTo>
                    <a:pt x="17508" y="23989"/>
                    <a:pt x="17451" y="24095"/>
                    <a:pt x="17386" y="24194"/>
                  </a:cubicBezTo>
                  <a:cubicBezTo>
                    <a:pt x="17279" y="24357"/>
                    <a:pt x="17140" y="24505"/>
                    <a:pt x="17056" y="24680"/>
                  </a:cubicBezTo>
                  <a:cubicBezTo>
                    <a:pt x="16976" y="24850"/>
                    <a:pt x="16944" y="25035"/>
                    <a:pt x="16898" y="25215"/>
                  </a:cubicBezTo>
                  <a:cubicBezTo>
                    <a:pt x="16851" y="25402"/>
                    <a:pt x="16809" y="25587"/>
                    <a:pt x="16808" y="25781"/>
                  </a:cubicBezTo>
                  <a:cubicBezTo>
                    <a:pt x="16807" y="26000"/>
                    <a:pt x="16808" y="26219"/>
                    <a:pt x="16808" y="26438"/>
                  </a:cubicBezTo>
                  <a:cubicBezTo>
                    <a:pt x="16808" y="26868"/>
                    <a:pt x="16807" y="27299"/>
                    <a:pt x="16808" y="27730"/>
                  </a:cubicBezTo>
                  <a:cubicBezTo>
                    <a:pt x="16809" y="28160"/>
                    <a:pt x="16848" y="28576"/>
                    <a:pt x="16902" y="29001"/>
                  </a:cubicBezTo>
                  <a:cubicBezTo>
                    <a:pt x="16928" y="29211"/>
                    <a:pt x="16975" y="29416"/>
                    <a:pt x="17014" y="29624"/>
                  </a:cubicBezTo>
                  <a:cubicBezTo>
                    <a:pt x="17054" y="29828"/>
                    <a:pt x="17080" y="30035"/>
                    <a:pt x="17121" y="30238"/>
                  </a:cubicBezTo>
                  <a:cubicBezTo>
                    <a:pt x="17208" y="30659"/>
                    <a:pt x="17322" y="31074"/>
                    <a:pt x="17411" y="31495"/>
                  </a:cubicBezTo>
                  <a:cubicBezTo>
                    <a:pt x="17501" y="31920"/>
                    <a:pt x="17584" y="32348"/>
                    <a:pt x="17672" y="32773"/>
                  </a:cubicBezTo>
                  <a:cubicBezTo>
                    <a:pt x="17757" y="33190"/>
                    <a:pt x="17846" y="33606"/>
                    <a:pt x="17927" y="34023"/>
                  </a:cubicBezTo>
                  <a:cubicBezTo>
                    <a:pt x="18008" y="34439"/>
                    <a:pt x="18061" y="34860"/>
                    <a:pt x="18166" y="35270"/>
                  </a:cubicBezTo>
                  <a:cubicBezTo>
                    <a:pt x="18266" y="35665"/>
                    <a:pt x="18373" y="36059"/>
                    <a:pt x="18462" y="36457"/>
                  </a:cubicBezTo>
                  <a:cubicBezTo>
                    <a:pt x="18505" y="36651"/>
                    <a:pt x="18570" y="36838"/>
                    <a:pt x="18637" y="37023"/>
                  </a:cubicBezTo>
                  <a:cubicBezTo>
                    <a:pt x="18705" y="37211"/>
                    <a:pt x="18772" y="37395"/>
                    <a:pt x="18870" y="37571"/>
                  </a:cubicBezTo>
                  <a:cubicBezTo>
                    <a:pt x="18963" y="37737"/>
                    <a:pt x="19053" y="37899"/>
                    <a:pt x="19135" y="38072"/>
                  </a:cubicBezTo>
                  <a:cubicBezTo>
                    <a:pt x="19200" y="38212"/>
                    <a:pt x="19287" y="38369"/>
                    <a:pt x="19427" y="38449"/>
                  </a:cubicBezTo>
                  <a:cubicBezTo>
                    <a:pt x="19489" y="38484"/>
                    <a:pt x="19550" y="38500"/>
                    <a:pt x="19608" y="38500"/>
                  </a:cubicBezTo>
                  <a:cubicBezTo>
                    <a:pt x="19784" y="38500"/>
                    <a:pt x="19941" y="38361"/>
                    <a:pt x="20051" y="38215"/>
                  </a:cubicBezTo>
                  <a:cubicBezTo>
                    <a:pt x="20208" y="38008"/>
                    <a:pt x="20349" y="37762"/>
                    <a:pt x="20456" y="37525"/>
                  </a:cubicBezTo>
                  <a:cubicBezTo>
                    <a:pt x="20535" y="37352"/>
                    <a:pt x="20637" y="37191"/>
                    <a:pt x="20713" y="37017"/>
                  </a:cubicBezTo>
                  <a:cubicBezTo>
                    <a:pt x="20787" y="36849"/>
                    <a:pt x="20845" y="36675"/>
                    <a:pt x="20885" y="36496"/>
                  </a:cubicBezTo>
                  <a:cubicBezTo>
                    <a:pt x="20975" y="36084"/>
                    <a:pt x="20896" y="35664"/>
                    <a:pt x="20956" y="35251"/>
                  </a:cubicBezTo>
                  <a:cubicBezTo>
                    <a:pt x="20967" y="35177"/>
                    <a:pt x="20979" y="35103"/>
                    <a:pt x="20991" y="35029"/>
                  </a:cubicBezTo>
                  <a:cubicBezTo>
                    <a:pt x="21182" y="35189"/>
                    <a:pt x="21355" y="35369"/>
                    <a:pt x="21559" y="35516"/>
                  </a:cubicBezTo>
                  <a:cubicBezTo>
                    <a:pt x="21672" y="35599"/>
                    <a:pt x="21794" y="35667"/>
                    <a:pt x="21913" y="35741"/>
                  </a:cubicBezTo>
                  <a:cubicBezTo>
                    <a:pt x="22040" y="35822"/>
                    <a:pt x="22146" y="35921"/>
                    <a:pt x="22261" y="36016"/>
                  </a:cubicBezTo>
                  <a:cubicBezTo>
                    <a:pt x="22369" y="36106"/>
                    <a:pt x="22485" y="36178"/>
                    <a:pt x="22603" y="36251"/>
                  </a:cubicBezTo>
                  <a:cubicBezTo>
                    <a:pt x="22728" y="36325"/>
                    <a:pt x="22842" y="36414"/>
                    <a:pt x="22966" y="36491"/>
                  </a:cubicBezTo>
                  <a:cubicBezTo>
                    <a:pt x="23190" y="36628"/>
                    <a:pt x="23438" y="36726"/>
                    <a:pt x="23685" y="36818"/>
                  </a:cubicBezTo>
                  <a:cubicBezTo>
                    <a:pt x="23941" y="36911"/>
                    <a:pt x="24198" y="37009"/>
                    <a:pt x="24457" y="37097"/>
                  </a:cubicBezTo>
                  <a:cubicBezTo>
                    <a:pt x="24747" y="37197"/>
                    <a:pt x="25044" y="37270"/>
                    <a:pt x="25332" y="37378"/>
                  </a:cubicBezTo>
                  <a:cubicBezTo>
                    <a:pt x="25608" y="37483"/>
                    <a:pt x="25885" y="37580"/>
                    <a:pt x="26167" y="37668"/>
                  </a:cubicBezTo>
                  <a:cubicBezTo>
                    <a:pt x="26446" y="37756"/>
                    <a:pt x="26711" y="37767"/>
                    <a:pt x="27001" y="37768"/>
                  </a:cubicBezTo>
                  <a:cubicBezTo>
                    <a:pt x="27085" y="37769"/>
                    <a:pt x="27169" y="37771"/>
                    <a:pt x="27253" y="37771"/>
                  </a:cubicBezTo>
                  <a:cubicBezTo>
                    <a:pt x="27315" y="37771"/>
                    <a:pt x="27378" y="37769"/>
                    <a:pt x="27440" y="37766"/>
                  </a:cubicBezTo>
                  <a:cubicBezTo>
                    <a:pt x="27602" y="37756"/>
                    <a:pt x="27760" y="37721"/>
                    <a:pt x="27916" y="37685"/>
                  </a:cubicBezTo>
                  <a:cubicBezTo>
                    <a:pt x="28220" y="37616"/>
                    <a:pt x="28531" y="37593"/>
                    <a:pt x="28838" y="37541"/>
                  </a:cubicBezTo>
                  <a:cubicBezTo>
                    <a:pt x="29028" y="37509"/>
                    <a:pt x="29231" y="37484"/>
                    <a:pt x="29411" y="37413"/>
                  </a:cubicBezTo>
                  <a:cubicBezTo>
                    <a:pt x="29601" y="37338"/>
                    <a:pt x="29685" y="37218"/>
                    <a:pt x="29687" y="37016"/>
                  </a:cubicBezTo>
                  <a:cubicBezTo>
                    <a:pt x="29687" y="36926"/>
                    <a:pt x="29680" y="36836"/>
                    <a:pt x="29668" y="36748"/>
                  </a:cubicBezTo>
                  <a:cubicBezTo>
                    <a:pt x="29654" y="36650"/>
                    <a:pt x="29623" y="36571"/>
                    <a:pt x="29597" y="36477"/>
                  </a:cubicBezTo>
                  <a:cubicBezTo>
                    <a:pt x="29578" y="36409"/>
                    <a:pt x="29569" y="36342"/>
                    <a:pt x="29544" y="36276"/>
                  </a:cubicBezTo>
                  <a:cubicBezTo>
                    <a:pt x="29520" y="36215"/>
                    <a:pt x="29489" y="36156"/>
                    <a:pt x="29464" y="36096"/>
                  </a:cubicBezTo>
                  <a:cubicBezTo>
                    <a:pt x="29403" y="35953"/>
                    <a:pt x="29364" y="35803"/>
                    <a:pt x="29304" y="35660"/>
                  </a:cubicBezTo>
                  <a:cubicBezTo>
                    <a:pt x="29189" y="35380"/>
                    <a:pt x="29077" y="35099"/>
                    <a:pt x="28954" y="34823"/>
                  </a:cubicBezTo>
                  <a:cubicBezTo>
                    <a:pt x="28705" y="34262"/>
                    <a:pt x="28423" y="33718"/>
                    <a:pt x="28109" y="33192"/>
                  </a:cubicBezTo>
                  <a:cubicBezTo>
                    <a:pt x="27954" y="32934"/>
                    <a:pt x="27813" y="32668"/>
                    <a:pt x="27687" y="32394"/>
                  </a:cubicBezTo>
                  <a:cubicBezTo>
                    <a:pt x="27631" y="32269"/>
                    <a:pt x="27569" y="32149"/>
                    <a:pt x="27486" y="32039"/>
                  </a:cubicBezTo>
                  <a:cubicBezTo>
                    <a:pt x="27408" y="31935"/>
                    <a:pt x="27319" y="31836"/>
                    <a:pt x="27243" y="31729"/>
                  </a:cubicBezTo>
                  <a:lnTo>
                    <a:pt x="27243" y="31729"/>
                  </a:lnTo>
                  <a:cubicBezTo>
                    <a:pt x="27249" y="31731"/>
                    <a:pt x="27257" y="31733"/>
                    <a:pt x="27263" y="31736"/>
                  </a:cubicBezTo>
                  <a:cubicBezTo>
                    <a:pt x="27370" y="31775"/>
                    <a:pt x="27475" y="31835"/>
                    <a:pt x="27588" y="31857"/>
                  </a:cubicBezTo>
                  <a:cubicBezTo>
                    <a:pt x="27701" y="31879"/>
                    <a:pt x="27809" y="31871"/>
                    <a:pt x="27919" y="31912"/>
                  </a:cubicBezTo>
                  <a:cubicBezTo>
                    <a:pt x="28018" y="31949"/>
                    <a:pt x="28118" y="31957"/>
                    <a:pt x="28218" y="31957"/>
                  </a:cubicBezTo>
                  <a:cubicBezTo>
                    <a:pt x="28287" y="31957"/>
                    <a:pt x="28356" y="31953"/>
                    <a:pt x="28425" y="31953"/>
                  </a:cubicBezTo>
                  <a:cubicBezTo>
                    <a:pt x="28502" y="31953"/>
                    <a:pt x="28579" y="31958"/>
                    <a:pt x="28656" y="31977"/>
                  </a:cubicBezTo>
                  <a:cubicBezTo>
                    <a:pt x="28930" y="32043"/>
                    <a:pt x="29212" y="32079"/>
                    <a:pt x="29495" y="32087"/>
                  </a:cubicBezTo>
                  <a:cubicBezTo>
                    <a:pt x="29603" y="32090"/>
                    <a:pt x="29711" y="32091"/>
                    <a:pt x="29819" y="32091"/>
                  </a:cubicBezTo>
                  <a:cubicBezTo>
                    <a:pt x="29990" y="32091"/>
                    <a:pt x="30161" y="32088"/>
                    <a:pt x="30331" y="32088"/>
                  </a:cubicBezTo>
                  <a:cubicBezTo>
                    <a:pt x="30442" y="32088"/>
                    <a:pt x="30553" y="32089"/>
                    <a:pt x="30665" y="32089"/>
                  </a:cubicBezTo>
                  <a:cubicBezTo>
                    <a:pt x="30846" y="32089"/>
                    <a:pt x="31026" y="32086"/>
                    <a:pt x="31206" y="32069"/>
                  </a:cubicBezTo>
                  <a:cubicBezTo>
                    <a:pt x="31472" y="32042"/>
                    <a:pt x="31737" y="31999"/>
                    <a:pt x="31998" y="31939"/>
                  </a:cubicBezTo>
                  <a:cubicBezTo>
                    <a:pt x="32061" y="31926"/>
                    <a:pt x="32117" y="31854"/>
                    <a:pt x="32113" y="31789"/>
                  </a:cubicBezTo>
                  <a:cubicBezTo>
                    <a:pt x="32096" y="31544"/>
                    <a:pt x="31904" y="31388"/>
                    <a:pt x="31744" y="31224"/>
                  </a:cubicBezTo>
                  <a:cubicBezTo>
                    <a:pt x="31550" y="31026"/>
                    <a:pt x="31381" y="30794"/>
                    <a:pt x="31208" y="30578"/>
                  </a:cubicBezTo>
                  <a:cubicBezTo>
                    <a:pt x="31040" y="30369"/>
                    <a:pt x="30800" y="30237"/>
                    <a:pt x="30621" y="30038"/>
                  </a:cubicBezTo>
                  <a:cubicBezTo>
                    <a:pt x="30433" y="29828"/>
                    <a:pt x="30275" y="29593"/>
                    <a:pt x="30045" y="29425"/>
                  </a:cubicBezTo>
                  <a:cubicBezTo>
                    <a:pt x="29818" y="29260"/>
                    <a:pt x="29640" y="29045"/>
                    <a:pt x="29416" y="28873"/>
                  </a:cubicBezTo>
                  <a:cubicBezTo>
                    <a:pt x="29192" y="28701"/>
                    <a:pt x="28969" y="28537"/>
                    <a:pt x="28758" y="28349"/>
                  </a:cubicBezTo>
                  <a:cubicBezTo>
                    <a:pt x="28372" y="28005"/>
                    <a:pt x="27998" y="27655"/>
                    <a:pt x="27511" y="27455"/>
                  </a:cubicBezTo>
                  <a:cubicBezTo>
                    <a:pt x="27275" y="27359"/>
                    <a:pt x="27042" y="27240"/>
                    <a:pt x="26852" y="27066"/>
                  </a:cubicBezTo>
                  <a:cubicBezTo>
                    <a:pt x="26772" y="26993"/>
                    <a:pt x="26689" y="26926"/>
                    <a:pt x="26603" y="26862"/>
                  </a:cubicBezTo>
                  <a:lnTo>
                    <a:pt x="26603" y="26862"/>
                  </a:lnTo>
                  <a:cubicBezTo>
                    <a:pt x="26734" y="26884"/>
                    <a:pt x="26865" y="26906"/>
                    <a:pt x="26997" y="26929"/>
                  </a:cubicBezTo>
                  <a:cubicBezTo>
                    <a:pt x="27190" y="26963"/>
                    <a:pt x="27380" y="27015"/>
                    <a:pt x="27574" y="27037"/>
                  </a:cubicBezTo>
                  <a:cubicBezTo>
                    <a:pt x="27683" y="27050"/>
                    <a:pt x="27794" y="27053"/>
                    <a:pt x="27905" y="27053"/>
                  </a:cubicBezTo>
                  <a:cubicBezTo>
                    <a:pt x="28008" y="27053"/>
                    <a:pt x="28111" y="27050"/>
                    <a:pt x="28212" y="27049"/>
                  </a:cubicBezTo>
                  <a:cubicBezTo>
                    <a:pt x="28625" y="27043"/>
                    <a:pt x="29036" y="27048"/>
                    <a:pt x="29447" y="26995"/>
                  </a:cubicBezTo>
                  <a:cubicBezTo>
                    <a:pt x="29861" y="26942"/>
                    <a:pt x="30267" y="26854"/>
                    <a:pt x="30675" y="26767"/>
                  </a:cubicBezTo>
                  <a:cubicBezTo>
                    <a:pt x="31082" y="26681"/>
                    <a:pt x="31480" y="26580"/>
                    <a:pt x="31881" y="26475"/>
                  </a:cubicBezTo>
                  <a:cubicBezTo>
                    <a:pt x="32160" y="26402"/>
                    <a:pt x="32462" y="26369"/>
                    <a:pt x="32719" y="26231"/>
                  </a:cubicBezTo>
                  <a:cubicBezTo>
                    <a:pt x="32952" y="26107"/>
                    <a:pt x="33081" y="25884"/>
                    <a:pt x="33008" y="25621"/>
                  </a:cubicBezTo>
                  <a:cubicBezTo>
                    <a:pt x="32997" y="25577"/>
                    <a:pt x="32958" y="25533"/>
                    <a:pt x="32912" y="25525"/>
                  </a:cubicBezTo>
                  <a:cubicBezTo>
                    <a:pt x="32801" y="25504"/>
                    <a:pt x="32744" y="25435"/>
                    <a:pt x="32667" y="25359"/>
                  </a:cubicBezTo>
                  <a:cubicBezTo>
                    <a:pt x="32580" y="25277"/>
                    <a:pt x="32484" y="25221"/>
                    <a:pt x="32378" y="25168"/>
                  </a:cubicBezTo>
                  <a:cubicBezTo>
                    <a:pt x="32278" y="25118"/>
                    <a:pt x="32187" y="25060"/>
                    <a:pt x="32084" y="25017"/>
                  </a:cubicBezTo>
                  <a:cubicBezTo>
                    <a:pt x="31968" y="24970"/>
                    <a:pt x="31860" y="24906"/>
                    <a:pt x="31763" y="24828"/>
                  </a:cubicBezTo>
                  <a:cubicBezTo>
                    <a:pt x="31554" y="24665"/>
                    <a:pt x="31317" y="24584"/>
                    <a:pt x="31065" y="24510"/>
                  </a:cubicBezTo>
                  <a:cubicBezTo>
                    <a:pt x="30819" y="24439"/>
                    <a:pt x="30581" y="24346"/>
                    <a:pt x="30352" y="24232"/>
                  </a:cubicBezTo>
                  <a:cubicBezTo>
                    <a:pt x="30113" y="24110"/>
                    <a:pt x="29871" y="23997"/>
                    <a:pt x="29606" y="23944"/>
                  </a:cubicBezTo>
                  <a:cubicBezTo>
                    <a:pt x="29354" y="23892"/>
                    <a:pt x="29095" y="23878"/>
                    <a:pt x="28844" y="23820"/>
                  </a:cubicBezTo>
                  <a:cubicBezTo>
                    <a:pt x="28723" y="23791"/>
                    <a:pt x="28612" y="23745"/>
                    <a:pt x="28495" y="23703"/>
                  </a:cubicBezTo>
                  <a:cubicBezTo>
                    <a:pt x="28376" y="23660"/>
                    <a:pt x="28254" y="23655"/>
                    <a:pt x="28129" y="23655"/>
                  </a:cubicBezTo>
                  <a:cubicBezTo>
                    <a:pt x="28077" y="23655"/>
                    <a:pt x="28025" y="23655"/>
                    <a:pt x="27973" y="23655"/>
                  </a:cubicBezTo>
                  <a:cubicBezTo>
                    <a:pt x="27751" y="23655"/>
                    <a:pt x="27531" y="23651"/>
                    <a:pt x="27308" y="23628"/>
                  </a:cubicBezTo>
                  <a:cubicBezTo>
                    <a:pt x="27024" y="23600"/>
                    <a:pt x="26742" y="23557"/>
                    <a:pt x="26457" y="23536"/>
                  </a:cubicBezTo>
                  <a:cubicBezTo>
                    <a:pt x="26309" y="23526"/>
                    <a:pt x="26160" y="23524"/>
                    <a:pt x="26012" y="23524"/>
                  </a:cubicBezTo>
                  <a:cubicBezTo>
                    <a:pt x="25880" y="23524"/>
                    <a:pt x="25748" y="23526"/>
                    <a:pt x="25616" y="23526"/>
                  </a:cubicBezTo>
                  <a:cubicBezTo>
                    <a:pt x="25390" y="23526"/>
                    <a:pt x="25163" y="23543"/>
                    <a:pt x="24938" y="23543"/>
                  </a:cubicBezTo>
                  <a:cubicBezTo>
                    <a:pt x="24899" y="23543"/>
                    <a:pt x="24860" y="23543"/>
                    <a:pt x="24821" y="23541"/>
                  </a:cubicBezTo>
                  <a:cubicBezTo>
                    <a:pt x="24561" y="23533"/>
                    <a:pt x="24340" y="23432"/>
                    <a:pt x="24093" y="23367"/>
                  </a:cubicBezTo>
                  <a:cubicBezTo>
                    <a:pt x="23945" y="23329"/>
                    <a:pt x="23792" y="23320"/>
                    <a:pt x="23638" y="23320"/>
                  </a:cubicBezTo>
                  <a:cubicBezTo>
                    <a:pt x="23518" y="23320"/>
                    <a:pt x="23398" y="23326"/>
                    <a:pt x="23280" y="23327"/>
                  </a:cubicBezTo>
                  <a:cubicBezTo>
                    <a:pt x="23185" y="23327"/>
                    <a:pt x="23090" y="23328"/>
                    <a:pt x="22995" y="23328"/>
                  </a:cubicBezTo>
                  <a:cubicBezTo>
                    <a:pt x="22805" y="23328"/>
                    <a:pt x="22615" y="23327"/>
                    <a:pt x="22425" y="23327"/>
                  </a:cubicBezTo>
                  <a:cubicBezTo>
                    <a:pt x="22292" y="23327"/>
                    <a:pt x="22158" y="23332"/>
                    <a:pt x="22025" y="23332"/>
                  </a:cubicBezTo>
                  <a:cubicBezTo>
                    <a:pt x="21880" y="23332"/>
                    <a:pt x="21736" y="23326"/>
                    <a:pt x="21592" y="23298"/>
                  </a:cubicBezTo>
                  <a:cubicBezTo>
                    <a:pt x="21343" y="23252"/>
                    <a:pt x="21090" y="23270"/>
                    <a:pt x="20841" y="23211"/>
                  </a:cubicBezTo>
                  <a:cubicBezTo>
                    <a:pt x="20596" y="23154"/>
                    <a:pt x="20359" y="23065"/>
                    <a:pt x="20109" y="23023"/>
                  </a:cubicBezTo>
                  <a:cubicBezTo>
                    <a:pt x="19853" y="22979"/>
                    <a:pt x="19580" y="22982"/>
                    <a:pt x="19320" y="22978"/>
                  </a:cubicBezTo>
                  <a:cubicBezTo>
                    <a:pt x="19288" y="22977"/>
                    <a:pt x="19251" y="22976"/>
                    <a:pt x="19211" y="22976"/>
                  </a:cubicBezTo>
                  <a:cubicBezTo>
                    <a:pt x="19035" y="22976"/>
                    <a:pt x="18808" y="22996"/>
                    <a:pt x="18755" y="23169"/>
                  </a:cubicBezTo>
                  <a:cubicBezTo>
                    <a:pt x="18753" y="23177"/>
                    <a:pt x="18751" y="23184"/>
                    <a:pt x="18750" y="23191"/>
                  </a:cubicBezTo>
                  <a:cubicBezTo>
                    <a:pt x="18715" y="23182"/>
                    <a:pt x="18678" y="23177"/>
                    <a:pt x="18641" y="23177"/>
                  </a:cubicBezTo>
                  <a:cubicBezTo>
                    <a:pt x="18625" y="23177"/>
                    <a:pt x="18609" y="23178"/>
                    <a:pt x="18593" y="23180"/>
                  </a:cubicBezTo>
                  <a:cubicBezTo>
                    <a:pt x="18410" y="23198"/>
                    <a:pt x="18249" y="23303"/>
                    <a:pt x="18098" y="23401"/>
                  </a:cubicBezTo>
                  <a:cubicBezTo>
                    <a:pt x="18031" y="23445"/>
                    <a:pt x="17961" y="23490"/>
                    <a:pt x="17895" y="23539"/>
                  </a:cubicBezTo>
                  <a:cubicBezTo>
                    <a:pt x="17712" y="23557"/>
                    <a:pt x="17532" y="23601"/>
                    <a:pt x="17375" y="23687"/>
                  </a:cubicBezTo>
                  <a:cubicBezTo>
                    <a:pt x="17106" y="23833"/>
                    <a:pt x="16813" y="23944"/>
                    <a:pt x="16533" y="24065"/>
                  </a:cubicBezTo>
                  <a:cubicBezTo>
                    <a:pt x="16268" y="24180"/>
                    <a:pt x="15978" y="24264"/>
                    <a:pt x="15727" y="24410"/>
                  </a:cubicBezTo>
                  <a:cubicBezTo>
                    <a:pt x="15496" y="24543"/>
                    <a:pt x="15295" y="24722"/>
                    <a:pt x="15067" y="24864"/>
                  </a:cubicBezTo>
                  <a:cubicBezTo>
                    <a:pt x="14803" y="25028"/>
                    <a:pt x="14529" y="25182"/>
                    <a:pt x="14273" y="25362"/>
                  </a:cubicBezTo>
                  <a:cubicBezTo>
                    <a:pt x="14164" y="25438"/>
                    <a:pt x="14062" y="25524"/>
                    <a:pt x="13958" y="25608"/>
                  </a:cubicBezTo>
                  <a:cubicBezTo>
                    <a:pt x="13835" y="25704"/>
                    <a:pt x="13696" y="25768"/>
                    <a:pt x="13558" y="25840"/>
                  </a:cubicBezTo>
                  <a:cubicBezTo>
                    <a:pt x="13315" y="25970"/>
                    <a:pt x="13117" y="26155"/>
                    <a:pt x="12914" y="26338"/>
                  </a:cubicBezTo>
                  <a:cubicBezTo>
                    <a:pt x="12485" y="26726"/>
                    <a:pt x="12074" y="27120"/>
                    <a:pt x="11692" y="27554"/>
                  </a:cubicBezTo>
                  <a:cubicBezTo>
                    <a:pt x="11495" y="27776"/>
                    <a:pt x="11309" y="28005"/>
                    <a:pt x="11117" y="28232"/>
                  </a:cubicBezTo>
                  <a:cubicBezTo>
                    <a:pt x="11028" y="28336"/>
                    <a:pt x="10938" y="28442"/>
                    <a:pt x="10859" y="28554"/>
                  </a:cubicBezTo>
                  <a:cubicBezTo>
                    <a:pt x="10777" y="28672"/>
                    <a:pt x="10724" y="28800"/>
                    <a:pt x="10623" y="28901"/>
                  </a:cubicBezTo>
                  <a:cubicBezTo>
                    <a:pt x="10537" y="28984"/>
                    <a:pt x="10468" y="29082"/>
                    <a:pt x="10418" y="29190"/>
                  </a:cubicBezTo>
                  <a:cubicBezTo>
                    <a:pt x="10366" y="29306"/>
                    <a:pt x="10291" y="29398"/>
                    <a:pt x="10213" y="29496"/>
                  </a:cubicBezTo>
                  <a:cubicBezTo>
                    <a:pt x="10171" y="29549"/>
                    <a:pt x="10132" y="29604"/>
                    <a:pt x="10097" y="29662"/>
                  </a:cubicBezTo>
                  <a:cubicBezTo>
                    <a:pt x="10142" y="29472"/>
                    <a:pt x="10184" y="29282"/>
                    <a:pt x="10242" y="29096"/>
                  </a:cubicBezTo>
                  <a:cubicBezTo>
                    <a:pt x="10355" y="28727"/>
                    <a:pt x="10485" y="28378"/>
                    <a:pt x="10565" y="28000"/>
                  </a:cubicBezTo>
                  <a:cubicBezTo>
                    <a:pt x="10631" y="27692"/>
                    <a:pt x="10740" y="27405"/>
                    <a:pt x="10849" y="27109"/>
                  </a:cubicBezTo>
                  <a:cubicBezTo>
                    <a:pt x="10980" y="26755"/>
                    <a:pt x="11048" y="26397"/>
                    <a:pt x="11135" y="26030"/>
                  </a:cubicBezTo>
                  <a:cubicBezTo>
                    <a:pt x="11213" y="25694"/>
                    <a:pt x="11374" y="25465"/>
                    <a:pt x="11528" y="25167"/>
                  </a:cubicBezTo>
                  <a:cubicBezTo>
                    <a:pt x="11689" y="24851"/>
                    <a:pt x="11706" y="24489"/>
                    <a:pt x="11833" y="24161"/>
                  </a:cubicBezTo>
                  <a:cubicBezTo>
                    <a:pt x="11943" y="23873"/>
                    <a:pt x="12088" y="23604"/>
                    <a:pt x="12169" y="23305"/>
                  </a:cubicBezTo>
                  <a:cubicBezTo>
                    <a:pt x="12276" y="22910"/>
                    <a:pt x="12363" y="22510"/>
                    <a:pt x="12464" y="22114"/>
                  </a:cubicBezTo>
                  <a:cubicBezTo>
                    <a:pt x="12549" y="21782"/>
                    <a:pt x="12652" y="21456"/>
                    <a:pt x="12759" y="21130"/>
                  </a:cubicBezTo>
                  <a:cubicBezTo>
                    <a:pt x="12875" y="20777"/>
                    <a:pt x="13054" y="20396"/>
                    <a:pt x="13067" y="20020"/>
                  </a:cubicBezTo>
                  <a:cubicBezTo>
                    <a:pt x="13073" y="19838"/>
                    <a:pt x="13043" y="19668"/>
                    <a:pt x="13084" y="19487"/>
                  </a:cubicBezTo>
                  <a:cubicBezTo>
                    <a:pt x="13111" y="19368"/>
                    <a:pt x="13159" y="19254"/>
                    <a:pt x="13181" y="19133"/>
                  </a:cubicBezTo>
                  <a:cubicBezTo>
                    <a:pt x="13198" y="19033"/>
                    <a:pt x="13208" y="18932"/>
                    <a:pt x="13215" y="18831"/>
                  </a:cubicBezTo>
                  <a:cubicBezTo>
                    <a:pt x="13234" y="18804"/>
                    <a:pt x="13252" y="18776"/>
                    <a:pt x="13271" y="18748"/>
                  </a:cubicBezTo>
                  <a:cubicBezTo>
                    <a:pt x="13326" y="18665"/>
                    <a:pt x="13396" y="18592"/>
                    <a:pt x="13478" y="18535"/>
                  </a:cubicBezTo>
                  <a:cubicBezTo>
                    <a:pt x="13501" y="18570"/>
                    <a:pt x="13541" y="18596"/>
                    <a:pt x="13599" y="18596"/>
                  </a:cubicBezTo>
                  <a:cubicBezTo>
                    <a:pt x="13601" y="18596"/>
                    <a:pt x="13602" y="18596"/>
                    <a:pt x="13603" y="18596"/>
                  </a:cubicBezTo>
                  <a:cubicBezTo>
                    <a:pt x="13750" y="18596"/>
                    <a:pt x="13869" y="18537"/>
                    <a:pt x="13990" y="18458"/>
                  </a:cubicBezTo>
                  <a:cubicBezTo>
                    <a:pt x="14052" y="18420"/>
                    <a:pt x="14115" y="18385"/>
                    <a:pt x="14180" y="18354"/>
                  </a:cubicBezTo>
                  <a:lnTo>
                    <a:pt x="14180" y="18354"/>
                  </a:lnTo>
                  <a:cubicBezTo>
                    <a:pt x="14166" y="18390"/>
                    <a:pt x="14187" y="18430"/>
                    <a:pt x="14225" y="18439"/>
                  </a:cubicBezTo>
                  <a:cubicBezTo>
                    <a:pt x="14243" y="18445"/>
                    <a:pt x="14261" y="18448"/>
                    <a:pt x="14278" y="18448"/>
                  </a:cubicBezTo>
                  <a:cubicBezTo>
                    <a:pt x="14408" y="18448"/>
                    <a:pt x="14494" y="18296"/>
                    <a:pt x="14545" y="18187"/>
                  </a:cubicBezTo>
                  <a:cubicBezTo>
                    <a:pt x="14679" y="18131"/>
                    <a:pt x="14814" y="18086"/>
                    <a:pt x="14950" y="18037"/>
                  </a:cubicBezTo>
                  <a:cubicBezTo>
                    <a:pt x="15114" y="17976"/>
                    <a:pt x="15267" y="17891"/>
                    <a:pt x="15424" y="17813"/>
                  </a:cubicBezTo>
                  <a:cubicBezTo>
                    <a:pt x="15752" y="17648"/>
                    <a:pt x="16115" y="17565"/>
                    <a:pt x="16471" y="17479"/>
                  </a:cubicBezTo>
                  <a:cubicBezTo>
                    <a:pt x="16529" y="17464"/>
                    <a:pt x="16587" y="17451"/>
                    <a:pt x="16645" y="17439"/>
                  </a:cubicBezTo>
                  <a:cubicBezTo>
                    <a:pt x="16672" y="17439"/>
                    <a:pt x="16699" y="17439"/>
                    <a:pt x="16725" y="17438"/>
                  </a:cubicBezTo>
                  <a:cubicBezTo>
                    <a:pt x="16908" y="17426"/>
                    <a:pt x="17092" y="17383"/>
                    <a:pt x="17273" y="17356"/>
                  </a:cubicBezTo>
                  <a:cubicBezTo>
                    <a:pt x="17339" y="17347"/>
                    <a:pt x="17406" y="17337"/>
                    <a:pt x="17472" y="17328"/>
                  </a:cubicBezTo>
                  <a:cubicBezTo>
                    <a:pt x="17498" y="17327"/>
                    <a:pt x="17523" y="17326"/>
                    <a:pt x="17550" y="17325"/>
                  </a:cubicBezTo>
                  <a:cubicBezTo>
                    <a:pt x="17721" y="17318"/>
                    <a:pt x="17880" y="17273"/>
                    <a:pt x="18048" y="17254"/>
                  </a:cubicBezTo>
                  <a:cubicBezTo>
                    <a:pt x="18136" y="17245"/>
                    <a:pt x="18227" y="17241"/>
                    <a:pt x="18317" y="17241"/>
                  </a:cubicBezTo>
                  <a:cubicBezTo>
                    <a:pt x="18407" y="17241"/>
                    <a:pt x="18497" y="17245"/>
                    <a:pt x="18586" y="17250"/>
                  </a:cubicBezTo>
                  <a:cubicBezTo>
                    <a:pt x="18764" y="17260"/>
                    <a:pt x="18934" y="17314"/>
                    <a:pt x="19104" y="17368"/>
                  </a:cubicBezTo>
                  <a:cubicBezTo>
                    <a:pt x="19272" y="17422"/>
                    <a:pt x="19439" y="17455"/>
                    <a:pt x="19612" y="17488"/>
                  </a:cubicBezTo>
                  <a:cubicBezTo>
                    <a:pt x="19783" y="17521"/>
                    <a:pt x="19938" y="17587"/>
                    <a:pt x="20103" y="17635"/>
                  </a:cubicBezTo>
                  <a:cubicBezTo>
                    <a:pt x="20276" y="17685"/>
                    <a:pt x="20454" y="17719"/>
                    <a:pt x="20626" y="17771"/>
                  </a:cubicBezTo>
                  <a:cubicBezTo>
                    <a:pt x="20969" y="17876"/>
                    <a:pt x="21318" y="17942"/>
                    <a:pt x="21664" y="18028"/>
                  </a:cubicBezTo>
                  <a:cubicBezTo>
                    <a:pt x="22018" y="18116"/>
                    <a:pt x="22365" y="18235"/>
                    <a:pt x="22728" y="18286"/>
                  </a:cubicBezTo>
                  <a:cubicBezTo>
                    <a:pt x="22898" y="18311"/>
                    <a:pt x="23065" y="18320"/>
                    <a:pt x="23234" y="18350"/>
                  </a:cubicBezTo>
                  <a:cubicBezTo>
                    <a:pt x="23358" y="18373"/>
                    <a:pt x="23478" y="18380"/>
                    <a:pt x="23600" y="18380"/>
                  </a:cubicBezTo>
                  <a:cubicBezTo>
                    <a:pt x="23654" y="18380"/>
                    <a:pt x="23708" y="18379"/>
                    <a:pt x="23763" y="18377"/>
                  </a:cubicBezTo>
                  <a:cubicBezTo>
                    <a:pt x="23796" y="18375"/>
                    <a:pt x="23829" y="18374"/>
                    <a:pt x="23862" y="18374"/>
                  </a:cubicBezTo>
                  <a:cubicBezTo>
                    <a:pt x="24208" y="18374"/>
                    <a:pt x="24544" y="18455"/>
                    <a:pt x="24882" y="18522"/>
                  </a:cubicBezTo>
                  <a:cubicBezTo>
                    <a:pt x="25064" y="18559"/>
                    <a:pt x="25246" y="18592"/>
                    <a:pt x="25427" y="18634"/>
                  </a:cubicBezTo>
                  <a:cubicBezTo>
                    <a:pt x="25604" y="18676"/>
                    <a:pt x="25779" y="18707"/>
                    <a:pt x="25962" y="18708"/>
                  </a:cubicBezTo>
                  <a:cubicBezTo>
                    <a:pt x="25978" y="18708"/>
                    <a:pt x="25995" y="18708"/>
                    <a:pt x="26012" y="18708"/>
                  </a:cubicBezTo>
                  <a:cubicBezTo>
                    <a:pt x="26244" y="18708"/>
                    <a:pt x="26478" y="18695"/>
                    <a:pt x="26711" y="18695"/>
                  </a:cubicBezTo>
                  <a:cubicBezTo>
                    <a:pt x="26827" y="18695"/>
                    <a:pt x="26942" y="18698"/>
                    <a:pt x="27058" y="18708"/>
                  </a:cubicBezTo>
                  <a:cubicBezTo>
                    <a:pt x="27236" y="18723"/>
                    <a:pt x="27411" y="18761"/>
                    <a:pt x="27591" y="18772"/>
                  </a:cubicBezTo>
                  <a:cubicBezTo>
                    <a:pt x="27669" y="18776"/>
                    <a:pt x="27748" y="18777"/>
                    <a:pt x="27827" y="18777"/>
                  </a:cubicBezTo>
                  <a:cubicBezTo>
                    <a:pt x="27930" y="18777"/>
                    <a:pt x="28034" y="18775"/>
                    <a:pt x="28137" y="18772"/>
                  </a:cubicBezTo>
                  <a:cubicBezTo>
                    <a:pt x="28502" y="18762"/>
                    <a:pt x="28861" y="18763"/>
                    <a:pt x="29224" y="18707"/>
                  </a:cubicBezTo>
                  <a:cubicBezTo>
                    <a:pt x="29576" y="18651"/>
                    <a:pt x="29920" y="18561"/>
                    <a:pt x="30263" y="18467"/>
                  </a:cubicBezTo>
                  <a:cubicBezTo>
                    <a:pt x="30615" y="18369"/>
                    <a:pt x="30964" y="18268"/>
                    <a:pt x="31325" y="18211"/>
                  </a:cubicBezTo>
                  <a:cubicBezTo>
                    <a:pt x="31685" y="18153"/>
                    <a:pt x="32036" y="18078"/>
                    <a:pt x="32387" y="17968"/>
                  </a:cubicBezTo>
                  <a:cubicBezTo>
                    <a:pt x="32669" y="17880"/>
                    <a:pt x="32961" y="17790"/>
                    <a:pt x="33231" y="17666"/>
                  </a:cubicBezTo>
                  <a:cubicBezTo>
                    <a:pt x="33440" y="17571"/>
                    <a:pt x="33639" y="17375"/>
                    <a:pt x="33592" y="17123"/>
                  </a:cubicBezTo>
                  <a:cubicBezTo>
                    <a:pt x="33567" y="16987"/>
                    <a:pt x="33463" y="16877"/>
                    <a:pt x="33375" y="16777"/>
                  </a:cubicBezTo>
                  <a:cubicBezTo>
                    <a:pt x="33277" y="16663"/>
                    <a:pt x="33172" y="16572"/>
                    <a:pt x="33038" y="16503"/>
                  </a:cubicBezTo>
                  <a:cubicBezTo>
                    <a:pt x="32907" y="16435"/>
                    <a:pt x="32767" y="16385"/>
                    <a:pt x="32650" y="16292"/>
                  </a:cubicBezTo>
                  <a:cubicBezTo>
                    <a:pt x="32537" y="16202"/>
                    <a:pt x="32439" y="16093"/>
                    <a:pt x="32327" y="16001"/>
                  </a:cubicBezTo>
                  <a:cubicBezTo>
                    <a:pt x="32210" y="15905"/>
                    <a:pt x="32085" y="15845"/>
                    <a:pt x="31951" y="15778"/>
                  </a:cubicBezTo>
                  <a:cubicBezTo>
                    <a:pt x="31812" y="15709"/>
                    <a:pt x="31695" y="15612"/>
                    <a:pt x="31567" y="15529"/>
                  </a:cubicBezTo>
                  <a:cubicBezTo>
                    <a:pt x="31447" y="15451"/>
                    <a:pt x="31314" y="15402"/>
                    <a:pt x="31181" y="15354"/>
                  </a:cubicBezTo>
                  <a:cubicBezTo>
                    <a:pt x="31146" y="15340"/>
                    <a:pt x="31113" y="15327"/>
                    <a:pt x="31079" y="15314"/>
                  </a:cubicBezTo>
                  <a:cubicBezTo>
                    <a:pt x="31153" y="15297"/>
                    <a:pt x="31226" y="15279"/>
                    <a:pt x="31299" y="15259"/>
                  </a:cubicBezTo>
                  <a:cubicBezTo>
                    <a:pt x="31471" y="15212"/>
                    <a:pt x="31636" y="15147"/>
                    <a:pt x="31812" y="15109"/>
                  </a:cubicBezTo>
                  <a:cubicBezTo>
                    <a:pt x="31982" y="15073"/>
                    <a:pt x="32154" y="15046"/>
                    <a:pt x="32320" y="14988"/>
                  </a:cubicBezTo>
                  <a:cubicBezTo>
                    <a:pt x="32466" y="14935"/>
                    <a:pt x="32608" y="14876"/>
                    <a:pt x="32747" y="14809"/>
                  </a:cubicBezTo>
                  <a:cubicBezTo>
                    <a:pt x="32844" y="14764"/>
                    <a:pt x="32936" y="14708"/>
                    <a:pt x="32993" y="14615"/>
                  </a:cubicBezTo>
                  <a:cubicBezTo>
                    <a:pt x="33063" y="14501"/>
                    <a:pt x="33081" y="14348"/>
                    <a:pt x="33061" y="14218"/>
                  </a:cubicBezTo>
                  <a:cubicBezTo>
                    <a:pt x="33039" y="14067"/>
                    <a:pt x="32947" y="13944"/>
                    <a:pt x="32906" y="13800"/>
                  </a:cubicBezTo>
                  <a:cubicBezTo>
                    <a:pt x="32865" y="13655"/>
                    <a:pt x="32883" y="13498"/>
                    <a:pt x="32859" y="13351"/>
                  </a:cubicBezTo>
                  <a:cubicBezTo>
                    <a:pt x="32845" y="13275"/>
                    <a:pt x="32825" y="13200"/>
                    <a:pt x="32811" y="13125"/>
                  </a:cubicBezTo>
                  <a:cubicBezTo>
                    <a:pt x="32795" y="13031"/>
                    <a:pt x="32800" y="12936"/>
                    <a:pt x="32801" y="12841"/>
                  </a:cubicBezTo>
                  <a:cubicBezTo>
                    <a:pt x="32802" y="12673"/>
                    <a:pt x="32792" y="12511"/>
                    <a:pt x="32849" y="12352"/>
                  </a:cubicBezTo>
                  <a:cubicBezTo>
                    <a:pt x="32887" y="12248"/>
                    <a:pt x="32943" y="12151"/>
                    <a:pt x="32996" y="12055"/>
                  </a:cubicBezTo>
                  <a:cubicBezTo>
                    <a:pt x="33073" y="11933"/>
                    <a:pt x="33146" y="11808"/>
                    <a:pt x="33221" y="11684"/>
                  </a:cubicBezTo>
                  <a:cubicBezTo>
                    <a:pt x="33352" y="11468"/>
                    <a:pt x="33491" y="11258"/>
                    <a:pt x="33619" y="11040"/>
                  </a:cubicBezTo>
                  <a:cubicBezTo>
                    <a:pt x="33752" y="10814"/>
                    <a:pt x="33875" y="10581"/>
                    <a:pt x="33967" y="10336"/>
                  </a:cubicBezTo>
                  <a:cubicBezTo>
                    <a:pt x="34012" y="10218"/>
                    <a:pt x="34048" y="10098"/>
                    <a:pt x="34098" y="9981"/>
                  </a:cubicBezTo>
                  <a:cubicBezTo>
                    <a:pt x="34151" y="9861"/>
                    <a:pt x="34210" y="9743"/>
                    <a:pt x="34265" y="9623"/>
                  </a:cubicBezTo>
                  <a:cubicBezTo>
                    <a:pt x="34332" y="9473"/>
                    <a:pt x="34451" y="9291"/>
                    <a:pt x="34420" y="9114"/>
                  </a:cubicBezTo>
                  <a:cubicBezTo>
                    <a:pt x="34384" y="8904"/>
                    <a:pt x="34162" y="8789"/>
                    <a:pt x="33985" y="8718"/>
                  </a:cubicBezTo>
                  <a:cubicBezTo>
                    <a:pt x="33876" y="8675"/>
                    <a:pt x="33763" y="8644"/>
                    <a:pt x="33656" y="8596"/>
                  </a:cubicBezTo>
                  <a:cubicBezTo>
                    <a:pt x="33550" y="8548"/>
                    <a:pt x="33454" y="8487"/>
                    <a:pt x="33346" y="8443"/>
                  </a:cubicBezTo>
                  <a:cubicBezTo>
                    <a:pt x="33097" y="8342"/>
                    <a:pt x="32846" y="8331"/>
                    <a:pt x="32582" y="8314"/>
                  </a:cubicBezTo>
                  <a:cubicBezTo>
                    <a:pt x="32296" y="8295"/>
                    <a:pt x="32011" y="8274"/>
                    <a:pt x="31725" y="8272"/>
                  </a:cubicBezTo>
                  <a:cubicBezTo>
                    <a:pt x="31603" y="8271"/>
                    <a:pt x="31486" y="8274"/>
                    <a:pt x="31365" y="8253"/>
                  </a:cubicBezTo>
                  <a:cubicBezTo>
                    <a:pt x="31232" y="8231"/>
                    <a:pt x="31104" y="8209"/>
                    <a:pt x="30968" y="8209"/>
                  </a:cubicBezTo>
                  <a:cubicBezTo>
                    <a:pt x="30965" y="8209"/>
                    <a:pt x="30962" y="8209"/>
                    <a:pt x="30959" y="8209"/>
                  </a:cubicBezTo>
                  <a:cubicBezTo>
                    <a:pt x="30905" y="8210"/>
                    <a:pt x="30852" y="8210"/>
                    <a:pt x="30798" y="8210"/>
                  </a:cubicBezTo>
                  <a:cubicBezTo>
                    <a:pt x="30698" y="8210"/>
                    <a:pt x="30599" y="8209"/>
                    <a:pt x="30499" y="8209"/>
                  </a:cubicBezTo>
                  <a:cubicBezTo>
                    <a:pt x="30361" y="8209"/>
                    <a:pt x="30222" y="8211"/>
                    <a:pt x="30084" y="8217"/>
                  </a:cubicBezTo>
                  <a:cubicBezTo>
                    <a:pt x="29811" y="8228"/>
                    <a:pt x="29541" y="8265"/>
                    <a:pt x="29270" y="8279"/>
                  </a:cubicBezTo>
                  <a:cubicBezTo>
                    <a:pt x="29139" y="8286"/>
                    <a:pt x="29008" y="8279"/>
                    <a:pt x="28879" y="8298"/>
                  </a:cubicBezTo>
                  <a:cubicBezTo>
                    <a:pt x="28749" y="8319"/>
                    <a:pt x="28623" y="8348"/>
                    <a:pt x="28493" y="8364"/>
                  </a:cubicBezTo>
                  <a:cubicBezTo>
                    <a:pt x="28230" y="8401"/>
                    <a:pt x="27971" y="8462"/>
                    <a:pt x="27720" y="8546"/>
                  </a:cubicBezTo>
                  <a:cubicBezTo>
                    <a:pt x="27597" y="8586"/>
                    <a:pt x="27476" y="8630"/>
                    <a:pt x="27352" y="8667"/>
                  </a:cubicBezTo>
                  <a:cubicBezTo>
                    <a:pt x="27222" y="8706"/>
                    <a:pt x="27088" y="8729"/>
                    <a:pt x="26956" y="8762"/>
                  </a:cubicBezTo>
                  <a:cubicBezTo>
                    <a:pt x="26842" y="8791"/>
                    <a:pt x="26722" y="8824"/>
                    <a:pt x="26624" y="8893"/>
                  </a:cubicBezTo>
                  <a:cubicBezTo>
                    <a:pt x="26519" y="8966"/>
                    <a:pt x="26415" y="8971"/>
                    <a:pt x="26296" y="9009"/>
                  </a:cubicBezTo>
                  <a:cubicBezTo>
                    <a:pt x="26263" y="9019"/>
                    <a:pt x="26231" y="9031"/>
                    <a:pt x="26197" y="9045"/>
                  </a:cubicBezTo>
                  <a:cubicBezTo>
                    <a:pt x="26217" y="8903"/>
                    <a:pt x="26237" y="8762"/>
                    <a:pt x="26250" y="8620"/>
                  </a:cubicBezTo>
                  <a:cubicBezTo>
                    <a:pt x="26276" y="8317"/>
                    <a:pt x="26282" y="8009"/>
                    <a:pt x="26294" y="7705"/>
                  </a:cubicBezTo>
                  <a:cubicBezTo>
                    <a:pt x="26298" y="7619"/>
                    <a:pt x="26295" y="7534"/>
                    <a:pt x="26283" y="7449"/>
                  </a:cubicBezTo>
                  <a:cubicBezTo>
                    <a:pt x="26349" y="7347"/>
                    <a:pt x="26424" y="7252"/>
                    <a:pt x="26482" y="7146"/>
                  </a:cubicBezTo>
                  <a:cubicBezTo>
                    <a:pt x="26652" y="6839"/>
                    <a:pt x="26747" y="6498"/>
                    <a:pt x="26846" y="6164"/>
                  </a:cubicBezTo>
                  <a:cubicBezTo>
                    <a:pt x="26894" y="6003"/>
                    <a:pt x="26944" y="5841"/>
                    <a:pt x="27005" y="5684"/>
                  </a:cubicBezTo>
                  <a:cubicBezTo>
                    <a:pt x="27071" y="5519"/>
                    <a:pt x="27148" y="5361"/>
                    <a:pt x="27201" y="5191"/>
                  </a:cubicBezTo>
                  <a:cubicBezTo>
                    <a:pt x="27307" y="4844"/>
                    <a:pt x="27378" y="4485"/>
                    <a:pt x="27415" y="4124"/>
                  </a:cubicBezTo>
                  <a:cubicBezTo>
                    <a:pt x="27433" y="3948"/>
                    <a:pt x="27432" y="3772"/>
                    <a:pt x="27394" y="3599"/>
                  </a:cubicBezTo>
                  <a:cubicBezTo>
                    <a:pt x="27382" y="3537"/>
                    <a:pt x="27315" y="3492"/>
                    <a:pt x="27254" y="3492"/>
                  </a:cubicBezTo>
                  <a:cubicBezTo>
                    <a:pt x="26988" y="3492"/>
                    <a:pt x="26745" y="3686"/>
                    <a:pt x="26533" y="3824"/>
                  </a:cubicBezTo>
                  <a:cubicBezTo>
                    <a:pt x="26379" y="3924"/>
                    <a:pt x="26228" y="4028"/>
                    <a:pt x="26077" y="4133"/>
                  </a:cubicBezTo>
                  <a:cubicBezTo>
                    <a:pt x="25932" y="4234"/>
                    <a:pt x="25780" y="4319"/>
                    <a:pt x="25631" y="4410"/>
                  </a:cubicBezTo>
                  <a:cubicBezTo>
                    <a:pt x="25480" y="4501"/>
                    <a:pt x="25350" y="4612"/>
                    <a:pt x="25201" y="4703"/>
                  </a:cubicBezTo>
                  <a:cubicBezTo>
                    <a:pt x="25052" y="4793"/>
                    <a:pt x="24901" y="4872"/>
                    <a:pt x="24756" y="4963"/>
                  </a:cubicBezTo>
                  <a:cubicBezTo>
                    <a:pt x="24445" y="5157"/>
                    <a:pt x="24177" y="5413"/>
                    <a:pt x="23878" y="5623"/>
                  </a:cubicBezTo>
                  <a:cubicBezTo>
                    <a:pt x="23734" y="5726"/>
                    <a:pt x="23581" y="5816"/>
                    <a:pt x="23435" y="5918"/>
                  </a:cubicBezTo>
                  <a:cubicBezTo>
                    <a:pt x="23287" y="6021"/>
                    <a:pt x="23143" y="6131"/>
                    <a:pt x="23000" y="6246"/>
                  </a:cubicBezTo>
                  <a:cubicBezTo>
                    <a:pt x="22723" y="6467"/>
                    <a:pt x="22456" y="6700"/>
                    <a:pt x="22187" y="6933"/>
                  </a:cubicBezTo>
                  <a:cubicBezTo>
                    <a:pt x="22058" y="7044"/>
                    <a:pt x="21922" y="7148"/>
                    <a:pt x="21799" y="7264"/>
                  </a:cubicBezTo>
                  <a:cubicBezTo>
                    <a:pt x="21675" y="7379"/>
                    <a:pt x="21573" y="7520"/>
                    <a:pt x="21467" y="7652"/>
                  </a:cubicBezTo>
                  <a:cubicBezTo>
                    <a:pt x="21267" y="7901"/>
                    <a:pt x="21036" y="8116"/>
                    <a:pt x="20858" y="8384"/>
                  </a:cubicBezTo>
                  <a:cubicBezTo>
                    <a:pt x="20761" y="8530"/>
                    <a:pt x="20678" y="8686"/>
                    <a:pt x="20584" y="8833"/>
                  </a:cubicBezTo>
                  <a:cubicBezTo>
                    <a:pt x="20487" y="8984"/>
                    <a:pt x="20383" y="9129"/>
                    <a:pt x="20274" y="9273"/>
                  </a:cubicBezTo>
                  <a:cubicBezTo>
                    <a:pt x="20058" y="9555"/>
                    <a:pt x="19823" y="9820"/>
                    <a:pt x="19585" y="10083"/>
                  </a:cubicBezTo>
                  <a:cubicBezTo>
                    <a:pt x="19528" y="10145"/>
                    <a:pt x="19473" y="10210"/>
                    <a:pt x="19410" y="10264"/>
                  </a:cubicBezTo>
                  <a:cubicBezTo>
                    <a:pt x="19347" y="10319"/>
                    <a:pt x="19276" y="10366"/>
                    <a:pt x="19213" y="10420"/>
                  </a:cubicBezTo>
                  <a:cubicBezTo>
                    <a:pt x="19083" y="10530"/>
                    <a:pt x="19013" y="10677"/>
                    <a:pt x="18920" y="10815"/>
                  </a:cubicBezTo>
                  <a:cubicBezTo>
                    <a:pt x="18817" y="10968"/>
                    <a:pt x="18689" y="11105"/>
                    <a:pt x="18576" y="11251"/>
                  </a:cubicBezTo>
                  <a:cubicBezTo>
                    <a:pt x="18466" y="11398"/>
                    <a:pt x="18365" y="11550"/>
                    <a:pt x="18271" y="11708"/>
                  </a:cubicBezTo>
                  <a:cubicBezTo>
                    <a:pt x="17896" y="12320"/>
                    <a:pt x="17465" y="12894"/>
                    <a:pt x="17080" y="13500"/>
                  </a:cubicBezTo>
                  <a:cubicBezTo>
                    <a:pt x="16988" y="13646"/>
                    <a:pt x="16928" y="13809"/>
                    <a:pt x="16834" y="13953"/>
                  </a:cubicBezTo>
                  <a:cubicBezTo>
                    <a:pt x="16748" y="14085"/>
                    <a:pt x="16631" y="14195"/>
                    <a:pt x="16541" y="14326"/>
                  </a:cubicBezTo>
                  <a:cubicBezTo>
                    <a:pt x="16442" y="14468"/>
                    <a:pt x="16373" y="14626"/>
                    <a:pt x="16271" y="14767"/>
                  </a:cubicBezTo>
                  <a:cubicBezTo>
                    <a:pt x="16164" y="14915"/>
                    <a:pt x="16062" y="15064"/>
                    <a:pt x="15965" y="15219"/>
                  </a:cubicBezTo>
                  <a:cubicBezTo>
                    <a:pt x="15774" y="15526"/>
                    <a:pt x="15637" y="15861"/>
                    <a:pt x="15454" y="16172"/>
                  </a:cubicBezTo>
                  <a:cubicBezTo>
                    <a:pt x="15430" y="16214"/>
                    <a:pt x="15406" y="16255"/>
                    <a:pt x="15382" y="16297"/>
                  </a:cubicBezTo>
                  <a:cubicBezTo>
                    <a:pt x="15377" y="16301"/>
                    <a:pt x="15375" y="16305"/>
                    <a:pt x="15371" y="16309"/>
                  </a:cubicBezTo>
                  <a:cubicBezTo>
                    <a:pt x="15268" y="16428"/>
                    <a:pt x="15146" y="16523"/>
                    <a:pt x="15052" y="16651"/>
                  </a:cubicBezTo>
                  <a:cubicBezTo>
                    <a:pt x="14952" y="16785"/>
                    <a:pt x="14859" y="16923"/>
                    <a:pt x="14751" y="17050"/>
                  </a:cubicBezTo>
                  <a:cubicBezTo>
                    <a:pt x="14558" y="17275"/>
                    <a:pt x="14326" y="17465"/>
                    <a:pt x="14122" y="17680"/>
                  </a:cubicBezTo>
                  <a:cubicBezTo>
                    <a:pt x="14007" y="17704"/>
                    <a:pt x="13891" y="17722"/>
                    <a:pt x="13776" y="17749"/>
                  </a:cubicBezTo>
                  <a:cubicBezTo>
                    <a:pt x="13630" y="17782"/>
                    <a:pt x="13501" y="17840"/>
                    <a:pt x="13372" y="17890"/>
                  </a:cubicBezTo>
                  <a:cubicBezTo>
                    <a:pt x="13375" y="17878"/>
                    <a:pt x="13378" y="17863"/>
                    <a:pt x="13380" y="17850"/>
                  </a:cubicBezTo>
                  <a:cubicBezTo>
                    <a:pt x="13409" y="17713"/>
                    <a:pt x="13399" y="17574"/>
                    <a:pt x="13399" y="17437"/>
                  </a:cubicBezTo>
                  <a:cubicBezTo>
                    <a:pt x="13399" y="17298"/>
                    <a:pt x="13420" y="17167"/>
                    <a:pt x="13445" y="17032"/>
                  </a:cubicBezTo>
                  <a:cubicBezTo>
                    <a:pt x="13466" y="16915"/>
                    <a:pt x="13490" y="16800"/>
                    <a:pt x="13550" y="16695"/>
                  </a:cubicBezTo>
                  <a:cubicBezTo>
                    <a:pt x="13677" y="16468"/>
                    <a:pt x="13765" y="16219"/>
                    <a:pt x="13830" y="15968"/>
                  </a:cubicBezTo>
                  <a:cubicBezTo>
                    <a:pt x="13903" y="15685"/>
                    <a:pt x="14013" y="15413"/>
                    <a:pt x="14095" y="15132"/>
                  </a:cubicBezTo>
                  <a:cubicBezTo>
                    <a:pt x="14178" y="14852"/>
                    <a:pt x="14237" y="14567"/>
                    <a:pt x="14323" y="14287"/>
                  </a:cubicBezTo>
                  <a:cubicBezTo>
                    <a:pt x="14359" y="14167"/>
                    <a:pt x="14400" y="14049"/>
                    <a:pt x="14447" y="13934"/>
                  </a:cubicBezTo>
                  <a:cubicBezTo>
                    <a:pt x="14485" y="13899"/>
                    <a:pt x="14541" y="13878"/>
                    <a:pt x="14582" y="13846"/>
                  </a:cubicBezTo>
                  <a:cubicBezTo>
                    <a:pt x="14627" y="13807"/>
                    <a:pt x="14670" y="13764"/>
                    <a:pt x="14708" y="13718"/>
                  </a:cubicBezTo>
                  <a:cubicBezTo>
                    <a:pt x="14790" y="13626"/>
                    <a:pt x="14878" y="13540"/>
                    <a:pt x="14971" y="13461"/>
                  </a:cubicBezTo>
                  <a:cubicBezTo>
                    <a:pt x="15173" y="13289"/>
                    <a:pt x="15344" y="13086"/>
                    <a:pt x="15520" y="12890"/>
                  </a:cubicBezTo>
                  <a:cubicBezTo>
                    <a:pt x="15689" y="12703"/>
                    <a:pt x="15864" y="12519"/>
                    <a:pt x="15975" y="12292"/>
                  </a:cubicBezTo>
                  <a:cubicBezTo>
                    <a:pt x="16022" y="12196"/>
                    <a:pt x="16064" y="12101"/>
                    <a:pt x="16125" y="12014"/>
                  </a:cubicBezTo>
                  <a:cubicBezTo>
                    <a:pt x="16202" y="11904"/>
                    <a:pt x="16269" y="11799"/>
                    <a:pt x="16324" y="11676"/>
                  </a:cubicBezTo>
                  <a:cubicBezTo>
                    <a:pt x="16426" y="11440"/>
                    <a:pt x="16494" y="11192"/>
                    <a:pt x="16604" y="10959"/>
                  </a:cubicBezTo>
                  <a:cubicBezTo>
                    <a:pt x="16714" y="10727"/>
                    <a:pt x="16856" y="10509"/>
                    <a:pt x="16966" y="10277"/>
                  </a:cubicBezTo>
                  <a:cubicBezTo>
                    <a:pt x="17016" y="10169"/>
                    <a:pt x="17055" y="10057"/>
                    <a:pt x="17104" y="9949"/>
                  </a:cubicBezTo>
                  <a:cubicBezTo>
                    <a:pt x="17162" y="9827"/>
                    <a:pt x="17226" y="9709"/>
                    <a:pt x="17296" y="9595"/>
                  </a:cubicBezTo>
                  <a:cubicBezTo>
                    <a:pt x="17358" y="9490"/>
                    <a:pt x="17419" y="9382"/>
                    <a:pt x="17488" y="9281"/>
                  </a:cubicBezTo>
                  <a:cubicBezTo>
                    <a:pt x="17557" y="9181"/>
                    <a:pt x="17642" y="9094"/>
                    <a:pt x="17704" y="8988"/>
                  </a:cubicBezTo>
                  <a:cubicBezTo>
                    <a:pt x="17769" y="8879"/>
                    <a:pt x="17811" y="8758"/>
                    <a:pt x="17875" y="8649"/>
                  </a:cubicBezTo>
                  <a:cubicBezTo>
                    <a:pt x="17939" y="8543"/>
                    <a:pt x="18008" y="8440"/>
                    <a:pt x="18066" y="8330"/>
                  </a:cubicBezTo>
                  <a:cubicBezTo>
                    <a:pt x="18179" y="8114"/>
                    <a:pt x="18271" y="7885"/>
                    <a:pt x="18308" y="7642"/>
                  </a:cubicBezTo>
                  <a:cubicBezTo>
                    <a:pt x="18350" y="7374"/>
                    <a:pt x="18331" y="7096"/>
                    <a:pt x="18330" y="6825"/>
                  </a:cubicBezTo>
                  <a:cubicBezTo>
                    <a:pt x="18329" y="6538"/>
                    <a:pt x="18339" y="6251"/>
                    <a:pt x="18332" y="5964"/>
                  </a:cubicBezTo>
                  <a:cubicBezTo>
                    <a:pt x="18327" y="5843"/>
                    <a:pt x="18310" y="5724"/>
                    <a:pt x="18281" y="5607"/>
                  </a:cubicBezTo>
                  <a:cubicBezTo>
                    <a:pt x="18250" y="5468"/>
                    <a:pt x="18200" y="5333"/>
                    <a:pt x="18198" y="5191"/>
                  </a:cubicBezTo>
                  <a:cubicBezTo>
                    <a:pt x="18195" y="5068"/>
                    <a:pt x="18202" y="4950"/>
                    <a:pt x="18185" y="4828"/>
                  </a:cubicBezTo>
                  <a:cubicBezTo>
                    <a:pt x="18164" y="4685"/>
                    <a:pt x="18132" y="4548"/>
                    <a:pt x="18127" y="4404"/>
                  </a:cubicBezTo>
                  <a:cubicBezTo>
                    <a:pt x="18123" y="4280"/>
                    <a:pt x="18125" y="4156"/>
                    <a:pt x="18110" y="4033"/>
                  </a:cubicBezTo>
                  <a:cubicBezTo>
                    <a:pt x="18108" y="4011"/>
                    <a:pt x="18104" y="3989"/>
                    <a:pt x="18100" y="3967"/>
                  </a:cubicBezTo>
                  <a:cubicBezTo>
                    <a:pt x="18108" y="3921"/>
                    <a:pt x="18116" y="3875"/>
                    <a:pt x="18122" y="3830"/>
                  </a:cubicBezTo>
                  <a:cubicBezTo>
                    <a:pt x="18138" y="3696"/>
                    <a:pt x="18147" y="3561"/>
                    <a:pt x="18146" y="3427"/>
                  </a:cubicBezTo>
                  <a:cubicBezTo>
                    <a:pt x="18146" y="3156"/>
                    <a:pt x="18114" y="2885"/>
                    <a:pt x="18054" y="2621"/>
                  </a:cubicBezTo>
                  <a:cubicBezTo>
                    <a:pt x="18025" y="2491"/>
                    <a:pt x="17987" y="2364"/>
                    <a:pt x="17936" y="2242"/>
                  </a:cubicBezTo>
                  <a:cubicBezTo>
                    <a:pt x="17883" y="2116"/>
                    <a:pt x="17821" y="1996"/>
                    <a:pt x="17771" y="1869"/>
                  </a:cubicBezTo>
                  <a:cubicBezTo>
                    <a:pt x="17671" y="1615"/>
                    <a:pt x="17564" y="1345"/>
                    <a:pt x="17411" y="1118"/>
                  </a:cubicBezTo>
                  <a:cubicBezTo>
                    <a:pt x="17403" y="1074"/>
                    <a:pt x="17395" y="1030"/>
                    <a:pt x="17384" y="986"/>
                  </a:cubicBezTo>
                  <a:cubicBezTo>
                    <a:pt x="17351" y="851"/>
                    <a:pt x="17333" y="714"/>
                    <a:pt x="17333" y="576"/>
                  </a:cubicBezTo>
                  <a:cubicBezTo>
                    <a:pt x="17335" y="427"/>
                    <a:pt x="17347" y="278"/>
                    <a:pt x="17348" y="129"/>
                  </a:cubicBezTo>
                  <a:cubicBezTo>
                    <a:pt x="17349" y="44"/>
                    <a:pt x="17283" y="1"/>
                    <a:pt x="17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50"/>
          <p:cNvGrpSpPr/>
          <p:nvPr/>
        </p:nvGrpSpPr>
        <p:grpSpPr>
          <a:xfrm>
            <a:off x="3283365" y="2841342"/>
            <a:ext cx="456241" cy="456257"/>
            <a:chOff x="266768" y="1721375"/>
            <a:chExt cx="397907" cy="397887"/>
          </a:xfrm>
        </p:grpSpPr>
        <p:sp>
          <p:nvSpPr>
            <p:cNvPr id="740" name="Google Shape;740;p5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50"/>
          <p:cNvGrpSpPr/>
          <p:nvPr/>
        </p:nvGrpSpPr>
        <p:grpSpPr>
          <a:xfrm>
            <a:off x="4696515" y="2841342"/>
            <a:ext cx="456217" cy="456257"/>
            <a:chOff x="1379798" y="1723250"/>
            <a:chExt cx="397887" cy="397887"/>
          </a:xfrm>
        </p:grpSpPr>
        <p:sp>
          <p:nvSpPr>
            <p:cNvPr id="743" name="Google Shape;743;p5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50"/>
          <p:cNvGrpSpPr/>
          <p:nvPr/>
        </p:nvGrpSpPr>
        <p:grpSpPr>
          <a:xfrm>
            <a:off x="3989964" y="2841342"/>
            <a:ext cx="456193" cy="456257"/>
            <a:chOff x="864491" y="1723250"/>
            <a:chExt cx="397866" cy="397887"/>
          </a:xfrm>
        </p:grpSpPr>
        <p:sp>
          <p:nvSpPr>
            <p:cNvPr id="748" name="Google Shape;748;p5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50"/>
          <p:cNvGrpSpPr/>
          <p:nvPr/>
        </p:nvGrpSpPr>
        <p:grpSpPr>
          <a:xfrm>
            <a:off x="5403090" y="2840700"/>
            <a:ext cx="457546" cy="457546"/>
            <a:chOff x="1190625" y="238125"/>
            <a:chExt cx="5235075" cy="5235075"/>
          </a:xfrm>
        </p:grpSpPr>
        <p:sp>
          <p:nvSpPr>
            <p:cNvPr id="752" name="Google Shape;752;p50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 txBox="1">
            <a:spLocks noGrp="1"/>
          </p:cNvSpPr>
          <p:nvPr>
            <p:ph type="title"/>
          </p:nvPr>
        </p:nvSpPr>
        <p:spPr>
          <a:xfrm>
            <a:off x="2968569" y="1046748"/>
            <a:ext cx="3005333" cy="75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Daftar Isi</a:t>
            </a:r>
            <a:endParaRPr dirty="0"/>
          </a:p>
        </p:txBody>
      </p:sp>
      <p:graphicFrame>
        <p:nvGraphicFramePr>
          <p:cNvPr id="429" name="Google Shape;429;p32"/>
          <p:cNvGraphicFramePr/>
          <p:nvPr>
            <p:extLst>
              <p:ext uri="{D42A27DB-BD31-4B8C-83A1-F6EECF244321}">
                <p14:modId xmlns:p14="http://schemas.microsoft.com/office/powerpoint/2010/main" val="3017554605"/>
              </p:ext>
            </p:extLst>
          </p:nvPr>
        </p:nvGraphicFramePr>
        <p:xfrm>
          <a:off x="2139191" y="1803498"/>
          <a:ext cx="5260230" cy="2287240"/>
        </p:xfrm>
        <a:graphic>
          <a:graphicData uri="http://schemas.openxmlformats.org/drawingml/2006/table">
            <a:tbl>
              <a:tblPr>
                <a:noFill/>
                <a:tableStyleId>{F80748B7-150A-46A2-92A2-D1B65FC8778D}</a:tableStyleId>
              </a:tblPr>
              <a:tblGrid>
                <a:gridCol w="706890"/>
                <a:gridCol w="4553340"/>
              </a:tblGrid>
              <a:tr h="5718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0" u="sng" dirty="0" smtClean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</a:t>
                      </a:r>
                      <a:endParaRPr sz="1300" b="0" u="sng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dirty="0" smtClean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Pengertian White</a:t>
                      </a:r>
                      <a:r>
                        <a:rPr lang="en" sz="1000" b="0" baseline="0" dirty="0" smtClean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Box Testing</a:t>
                      </a:r>
                      <a:endParaRPr sz="1000" b="0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8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0" u="sng" dirty="0" smtClean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02</a:t>
                      </a:r>
                      <a:endParaRPr sz="1300" b="0" u="sng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dirty="0" smtClean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Pengertian Unit Test</a:t>
                      </a:r>
                      <a:endParaRPr sz="1000" b="0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8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0" u="sng" dirty="0" smtClean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03</a:t>
                      </a:r>
                      <a:endParaRPr sz="1300" b="0" u="sng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tr-TR" sz="1000" b="0" dirty="0" err="1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Bagaimana</a:t>
                      </a:r>
                      <a:r>
                        <a:rPr lang="en-US" altLang="tr-TR" sz="1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altLang="tr-TR" sz="1000" b="0" dirty="0" err="1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Implementasinya</a:t>
                      </a:r>
                      <a:r>
                        <a:rPr lang="en-US" altLang="tr-TR" sz="1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altLang="tr-TR" sz="1000" b="0" dirty="0" err="1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mengggunkanan</a:t>
                      </a:r>
                      <a:r>
                        <a:rPr lang="en-US" altLang="tr-TR" sz="1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 python?</a:t>
                      </a:r>
                      <a:endParaRPr lang="en-US" altLang="tr-TR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思源黑体 CN Medium" panose="020B0600000000000000" pitchFamily="34" charset="-122"/>
                        <a:cs typeface="Calibri Light" panose="020F0302020204030204" pitchFamily="34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8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u="sng" dirty="0" smtClean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04</a:t>
                      </a:r>
                      <a:endParaRPr sz="1300" b="0" u="sng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 err="1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Apa</a:t>
                      </a: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altLang="zh-CN" sz="1000" b="0" dirty="0" err="1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itu</a:t>
                      </a: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 CI/CD </a:t>
                      </a:r>
                      <a:r>
                        <a:rPr lang="en-US" altLang="zh-CN" sz="1000" b="0" dirty="0" err="1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dan</a:t>
                      </a: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altLang="zh-CN" sz="1000" b="0" dirty="0" err="1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bagaimana</a:t>
                      </a: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altLang="zh-CN" sz="1000" b="0" dirty="0" err="1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konfigurasinya</a:t>
                      </a: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思源黑体 CN Medium" panose="020B0600000000000000" pitchFamily="34" charset="-122"/>
                          <a:cs typeface="Calibri Light" panose="020F0302020204030204" pitchFamily="34" charset="0"/>
                        </a:rPr>
                        <a:t> di python?</a:t>
                      </a:r>
                      <a:endParaRPr lang="en-US" altLang="zh-CN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思源黑体 CN Medium" panose="020B0600000000000000" pitchFamily="34" charset="-122"/>
                        <a:cs typeface="Calibri Light" panose="020F0302020204030204" pitchFamily="34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1326835" y="412603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White Box Testing</a:t>
            </a:r>
            <a:endParaRPr dirty="0"/>
          </a:p>
        </p:txBody>
      </p:sp>
      <p:sp>
        <p:nvSpPr>
          <p:cNvPr id="455" name="Google Shape;455;p34"/>
          <p:cNvSpPr txBox="1">
            <a:spLocks noGrp="1"/>
          </p:cNvSpPr>
          <p:nvPr>
            <p:ph type="subTitle" idx="1"/>
          </p:nvPr>
        </p:nvSpPr>
        <p:spPr>
          <a:xfrm>
            <a:off x="725257" y="1330239"/>
            <a:ext cx="8286396" cy="3350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US" sz="1800" dirty="0"/>
              <a:t>White-box testing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pengujian</a:t>
            </a:r>
            <a:r>
              <a:rPr lang="en-US" sz="1800" dirty="0"/>
              <a:t> white-box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menguji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menganalisis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program </a:t>
            </a:r>
            <a:r>
              <a:rPr lang="en-US" sz="1800" dirty="0" err="1"/>
              <a:t>bilamana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di </a:t>
            </a:r>
            <a:r>
              <a:rPr lang="en-US" sz="1800" dirty="0" err="1"/>
              <a:t>sebut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pengujian</a:t>
            </a:r>
            <a:r>
              <a:rPr lang="en-US" sz="1800" dirty="0"/>
              <a:t> white </a:t>
            </a:r>
            <a:r>
              <a:rPr lang="en-US" sz="1800" dirty="0" smtClean="0"/>
              <a:t>box. </a:t>
            </a:r>
          </a:p>
          <a:p>
            <a:pPr marL="152400" indent="0" algn="just">
              <a:buNone/>
            </a:pPr>
            <a:endParaRPr lang="en-US" sz="1800" dirty="0"/>
          </a:p>
          <a:p>
            <a:pPr marL="152400" indent="0" algn="just">
              <a:buNone/>
            </a:pPr>
            <a:r>
              <a:rPr lang="en-US" sz="1800" dirty="0" smtClean="0"/>
              <a:t>White </a:t>
            </a:r>
            <a:r>
              <a:rPr lang="en-US" sz="1800" dirty="0"/>
              <a:t>Box </a:t>
            </a:r>
            <a:r>
              <a:rPr lang="en-US" sz="1800" dirty="0" err="1"/>
              <a:t>sendiri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teknik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pengujiannya</a:t>
            </a:r>
            <a:r>
              <a:rPr lang="en-US" sz="1800" dirty="0"/>
              <a:t>, </a:t>
            </a:r>
            <a:r>
              <a:rPr lang="en-US" sz="1800" dirty="0" err="1"/>
              <a:t>seperti</a:t>
            </a:r>
            <a:r>
              <a:rPr lang="en-US" sz="1800" dirty="0"/>
              <a:t> : Data Flow Testing, Control Flow Testing, Basic Path / Path Testing, </a:t>
            </a:r>
            <a:r>
              <a:rPr lang="en-US" sz="1800" dirty="0" err="1"/>
              <a:t>dan</a:t>
            </a:r>
            <a:r>
              <a:rPr lang="en-US" sz="1800" dirty="0"/>
              <a:t> Loop </a:t>
            </a:r>
            <a:r>
              <a:rPr lang="en-US" sz="1800" dirty="0" smtClean="0"/>
              <a:t>Testing. </a:t>
            </a:r>
          </a:p>
          <a:p>
            <a:pPr marL="152400" indent="0" algn="just">
              <a:buNone/>
            </a:pPr>
            <a:r>
              <a:rPr lang="en-US" sz="1800" dirty="0" err="1" smtClean="0"/>
              <a:t>Kelebihan</a:t>
            </a:r>
            <a:r>
              <a:rPr lang="en-US" sz="1800" dirty="0" smtClean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white-box testing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memperlihatkan</a:t>
            </a:r>
            <a:r>
              <a:rPr lang="en-US" sz="1800" dirty="0"/>
              <a:t> </a:t>
            </a:r>
            <a:r>
              <a:rPr lang="en-US" sz="1800" dirty="0" err="1"/>
              <a:t>galat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yang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maksimalnya</a:t>
            </a:r>
            <a:r>
              <a:rPr lang="en-US" sz="1800" dirty="0"/>
              <a:t> </a:t>
            </a:r>
            <a:r>
              <a:rPr lang="en-US" sz="1800" dirty="0" err="1"/>
              <a:t>cakupan</a:t>
            </a:r>
            <a:r>
              <a:rPr lang="en-US" sz="1800" dirty="0"/>
              <a:t> </a:t>
            </a:r>
            <a:r>
              <a:rPr lang="en-US" sz="1800" dirty="0" err="1"/>
              <a:t>pengujian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uji</a:t>
            </a:r>
            <a:r>
              <a:rPr lang="en-US" sz="1800" dirty="0"/>
              <a:t> </a:t>
            </a:r>
            <a:r>
              <a:rPr lang="en-US" sz="1800" dirty="0" err="1"/>
              <a:t>coba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scenario 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457" name="Google Shape;457;p34"/>
          <p:cNvSpPr/>
          <p:nvPr/>
        </p:nvSpPr>
        <p:spPr>
          <a:xfrm rot="3354642">
            <a:off x="4074941" y="-411402"/>
            <a:ext cx="2069099" cy="1233293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1326835" y="412603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Unit Testing</a:t>
            </a:r>
            <a:endParaRPr dirty="0"/>
          </a:p>
        </p:txBody>
      </p:sp>
      <p:sp>
        <p:nvSpPr>
          <p:cNvPr id="455" name="Google Shape;455;p34"/>
          <p:cNvSpPr txBox="1">
            <a:spLocks noGrp="1"/>
          </p:cNvSpPr>
          <p:nvPr>
            <p:ph type="subTitle" idx="1"/>
          </p:nvPr>
        </p:nvSpPr>
        <p:spPr>
          <a:xfrm>
            <a:off x="725257" y="1330239"/>
            <a:ext cx="8286396" cy="3350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US" sz="1800" dirty="0"/>
              <a:t>Unit testing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menguji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program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efektif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bebas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.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,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program yang </a:t>
            </a:r>
            <a:r>
              <a:rPr lang="en-US" sz="1800" dirty="0" err="1"/>
              <a:t>dikembangkan</a:t>
            </a:r>
            <a:r>
              <a:rPr lang="en-US" sz="1800" dirty="0"/>
              <a:t> </a:t>
            </a:r>
            <a:r>
              <a:rPr lang="en-US" sz="1800" dirty="0" err="1"/>
              <a:t>ternyata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efektif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bahkan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. </a:t>
            </a:r>
            <a:endParaRPr lang="en-US" sz="1800" dirty="0" smtClean="0"/>
          </a:p>
          <a:p>
            <a:pPr marL="152400" indent="0" algn="just">
              <a:buNone/>
            </a:pPr>
            <a:endParaRPr lang="en-US" sz="1800" dirty="0"/>
          </a:p>
          <a:p>
            <a:pPr marL="152400" indent="0" algn="just">
              <a:buNone/>
            </a:pPr>
            <a:r>
              <a:rPr lang="en-US" sz="1800" dirty="0" err="1" smtClean="0"/>
              <a:t>Pengujian</a:t>
            </a:r>
            <a:r>
              <a:rPr lang="en-US" sz="1800" dirty="0" smtClean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program yang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efektif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mengukur</a:t>
            </a:r>
            <a:r>
              <a:rPr lang="en-US" sz="1800" dirty="0"/>
              <a:t> </a:t>
            </a:r>
            <a:r>
              <a:rPr lang="en-US" sz="1800" dirty="0" err="1"/>
              <a:t>seberapa</a:t>
            </a:r>
            <a:r>
              <a:rPr lang="en-US" sz="1800" dirty="0"/>
              <a:t> </a:t>
            </a:r>
            <a:r>
              <a:rPr lang="en-US" sz="1800" dirty="0" err="1"/>
              <a:t>efektif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program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, </a:t>
            </a:r>
            <a:r>
              <a:rPr lang="en-US" sz="1800" dirty="0" err="1"/>
              <a:t>pengujian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para </a:t>
            </a:r>
            <a:r>
              <a:rPr lang="en-US" sz="1800" dirty="0" err="1"/>
              <a:t>pengembang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cacat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program </a:t>
            </a:r>
            <a:r>
              <a:rPr lang="en-US" sz="1800" dirty="0" err="1"/>
              <a:t>dieksekusi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457" name="Google Shape;457;p34"/>
          <p:cNvSpPr/>
          <p:nvPr/>
        </p:nvSpPr>
        <p:spPr>
          <a:xfrm rot="3354642">
            <a:off x="4074941" y="-411402"/>
            <a:ext cx="2069099" cy="1233293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8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r="52" b="5284"/>
          <a:stretch/>
        </p:blipFill>
        <p:spPr>
          <a:xfrm>
            <a:off x="1356360" y="934424"/>
            <a:ext cx="5379691" cy="2867701"/>
          </a:xfrm>
          <a:prstGeom prst="rect">
            <a:avLst/>
          </a:prstGeom>
        </p:spPr>
      </p:pic>
      <p:grpSp>
        <p:nvGrpSpPr>
          <p:cNvPr id="502" name="Google Shape;502;p36"/>
          <p:cNvGrpSpPr/>
          <p:nvPr/>
        </p:nvGrpSpPr>
        <p:grpSpPr>
          <a:xfrm>
            <a:off x="6589663" y="3802125"/>
            <a:ext cx="1468774" cy="2392890"/>
            <a:chOff x="1860050" y="575275"/>
            <a:chExt cx="1468774" cy="2392890"/>
          </a:xfrm>
        </p:grpSpPr>
        <p:sp>
          <p:nvSpPr>
            <p:cNvPr id="503" name="Google Shape;503;p36"/>
            <p:cNvSpPr/>
            <p:nvPr/>
          </p:nvSpPr>
          <p:spPr>
            <a:xfrm>
              <a:off x="2092439" y="1298238"/>
              <a:ext cx="716456" cy="473246"/>
            </a:xfrm>
            <a:custGeom>
              <a:avLst/>
              <a:gdLst/>
              <a:ahLst/>
              <a:cxnLst/>
              <a:rect l="l" t="t" r="r" b="b"/>
              <a:pathLst>
                <a:path w="18220" h="12035" extrusionOk="0">
                  <a:moveTo>
                    <a:pt x="11509" y="0"/>
                  </a:moveTo>
                  <a:cubicBezTo>
                    <a:pt x="11455" y="0"/>
                    <a:pt x="11401" y="1"/>
                    <a:pt x="11347" y="2"/>
                  </a:cubicBezTo>
                  <a:cubicBezTo>
                    <a:pt x="8213" y="57"/>
                    <a:pt x="5269" y="1479"/>
                    <a:pt x="2593" y="3113"/>
                  </a:cubicBezTo>
                  <a:cubicBezTo>
                    <a:pt x="1535" y="3758"/>
                    <a:pt x="405" y="4583"/>
                    <a:pt x="209" y="5807"/>
                  </a:cubicBezTo>
                  <a:cubicBezTo>
                    <a:pt x="0" y="7115"/>
                    <a:pt x="959" y="8317"/>
                    <a:pt x="1990" y="9148"/>
                  </a:cubicBezTo>
                  <a:cubicBezTo>
                    <a:pt x="4210" y="10934"/>
                    <a:pt x="7404" y="12035"/>
                    <a:pt x="10448" y="12035"/>
                  </a:cubicBezTo>
                  <a:cubicBezTo>
                    <a:pt x="11622" y="12035"/>
                    <a:pt x="12773" y="11871"/>
                    <a:pt x="13837" y="11520"/>
                  </a:cubicBezTo>
                  <a:cubicBezTo>
                    <a:pt x="18219" y="10075"/>
                    <a:pt x="16603" y="5410"/>
                    <a:pt x="14928" y="2254"/>
                  </a:cubicBezTo>
                  <a:cubicBezTo>
                    <a:pt x="14534" y="1510"/>
                    <a:pt x="14052" y="764"/>
                    <a:pt x="13311" y="365"/>
                  </a:cubicBezTo>
                  <a:cubicBezTo>
                    <a:pt x="12765" y="73"/>
                    <a:pt x="12131" y="0"/>
                    <a:pt x="11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663897" y="809552"/>
              <a:ext cx="326023" cy="522714"/>
            </a:xfrm>
            <a:custGeom>
              <a:avLst/>
              <a:gdLst/>
              <a:ahLst/>
              <a:cxnLst/>
              <a:rect l="l" t="t" r="r" b="b"/>
              <a:pathLst>
                <a:path w="8291" h="13293" extrusionOk="0">
                  <a:moveTo>
                    <a:pt x="3596" y="0"/>
                  </a:moveTo>
                  <a:cubicBezTo>
                    <a:pt x="3291" y="0"/>
                    <a:pt x="2994" y="66"/>
                    <a:pt x="2714" y="223"/>
                  </a:cubicBezTo>
                  <a:cubicBezTo>
                    <a:pt x="2192" y="517"/>
                    <a:pt x="1874" y="1070"/>
                    <a:pt x="1614" y="1611"/>
                  </a:cubicBezTo>
                  <a:cubicBezTo>
                    <a:pt x="904" y="3088"/>
                    <a:pt x="433" y="4670"/>
                    <a:pt x="219" y="6297"/>
                  </a:cubicBezTo>
                  <a:cubicBezTo>
                    <a:pt x="1" y="7955"/>
                    <a:pt x="76" y="9728"/>
                    <a:pt x="918" y="11177"/>
                  </a:cubicBezTo>
                  <a:cubicBezTo>
                    <a:pt x="1566" y="12293"/>
                    <a:pt x="2950" y="13292"/>
                    <a:pt x="4244" y="13292"/>
                  </a:cubicBezTo>
                  <a:cubicBezTo>
                    <a:pt x="4831" y="13292"/>
                    <a:pt x="5399" y="13087"/>
                    <a:pt x="5872" y="12595"/>
                  </a:cubicBezTo>
                  <a:cubicBezTo>
                    <a:pt x="7475" y="10929"/>
                    <a:pt x="7709" y="7568"/>
                    <a:pt x="8030" y="5413"/>
                  </a:cubicBezTo>
                  <a:cubicBezTo>
                    <a:pt x="8165" y="4509"/>
                    <a:pt x="8290" y="3543"/>
                    <a:pt x="7904" y="2714"/>
                  </a:cubicBezTo>
                  <a:cubicBezTo>
                    <a:pt x="7524" y="1899"/>
                    <a:pt x="6722" y="1378"/>
                    <a:pt x="5960" y="901"/>
                  </a:cubicBezTo>
                  <a:cubicBezTo>
                    <a:pt x="5246" y="454"/>
                    <a:pt x="4396" y="0"/>
                    <a:pt x="3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860050" y="644677"/>
              <a:ext cx="1468774" cy="2323488"/>
            </a:xfrm>
            <a:custGeom>
              <a:avLst/>
              <a:gdLst/>
              <a:ahLst/>
              <a:cxnLst/>
              <a:rect l="l" t="t" r="r" b="b"/>
              <a:pathLst>
                <a:path w="37352" h="59088" extrusionOk="0">
                  <a:moveTo>
                    <a:pt x="2861" y="3701"/>
                  </a:moveTo>
                  <a:cubicBezTo>
                    <a:pt x="3082" y="3701"/>
                    <a:pt x="3304" y="3734"/>
                    <a:pt x="3484" y="3779"/>
                  </a:cubicBezTo>
                  <a:cubicBezTo>
                    <a:pt x="3943" y="3895"/>
                    <a:pt x="4355" y="4139"/>
                    <a:pt x="4797" y="4304"/>
                  </a:cubicBezTo>
                  <a:cubicBezTo>
                    <a:pt x="5005" y="4383"/>
                    <a:pt x="5193" y="4477"/>
                    <a:pt x="5391" y="4578"/>
                  </a:cubicBezTo>
                  <a:cubicBezTo>
                    <a:pt x="5592" y="4680"/>
                    <a:pt x="5806" y="4702"/>
                    <a:pt x="5996" y="4831"/>
                  </a:cubicBezTo>
                  <a:cubicBezTo>
                    <a:pt x="6159" y="4940"/>
                    <a:pt x="6326" y="5034"/>
                    <a:pt x="6497" y="5127"/>
                  </a:cubicBezTo>
                  <a:cubicBezTo>
                    <a:pt x="6606" y="5425"/>
                    <a:pt x="6725" y="5722"/>
                    <a:pt x="6843" y="6019"/>
                  </a:cubicBezTo>
                  <a:cubicBezTo>
                    <a:pt x="6926" y="6227"/>
                    <a:pt x="7016" y="6435"/>
                    <a:pt x="7113" y="6639"/>
                  </a:cubicBezTo>
                  <a:cubicBezTo>
                    <a:pt x="7012" y="6579"/>
                    <a:pt x="6911" y="6518"/>
                    <a:pt x="6810" y="6457"/>
                  </a:cubicBezTo>
                  <a:cubicBezTo>
                    <a:pt x="6401" y="6202"/>
                    <a:pt x="5983" y="5955"/>
                    <a:pt x="5521" y="5807"/>
                  </a:cubicBezTo>
                  <a:cubicBezTo>
                    <a:pt x="5036" y="5652"/>
                    <a:pt x="4525" y="5580"/>
                    <a:pt x="4019" y="5544"/>
                  </a:cubicBezTo>
                  <a:cubicBezTo>
                    <a:pt x="3726" y="5523"/>
                    <a:pt x="3423" y="5505"/>
                    <a:pt x="3121" y="5504"/>
                  </a:cubicBezTo>
                  <a:cubicBezTo>
                    <a:pt x="2905" y="5303"/>
                    <a:pt x="2689" y="5100"/>
                    <a:pt x="2516" y="4868"/>
                  </a:cubicBezTo>
                  <a:cubicBezTo>
                    <a:pt x="2392" y="4702"/>
                    <a:pt x="2301" y="4515"/>
                    <a:pt x="2208" y="4332"/>
                  </a:cubicBezTo>
                  <a:cubicBezTo>
                    <a:pt x="2117" y="4148"/>
                    <a:pt x="1981" y="3976"/>
                    <a:pt x="2213" y="3842"/>
                  </a:cubicBezTo>
                  <a:cubicBezTo>
                    <a:pt x="2392" y="3739"/>
                    <a:pt x="2625" y="3701"/>
                    <a:pt x="2861" y="3701"/>
                  </a:cubicBezTo>
                  <a:close/>
                  <a:moveTo>
                    <a:pt x="6955" y="5399"/>
                  </a:moveTo>
                  <a:lnTo>
                    <a:pt x="6955" y="5399"/>
                  </a:lnTo>
                  <a:cubicBezTo>
                    <a:pt x="7039" y="5454"/>
                    <a:pt x="7124" y="5509"/>
                    <a:pt x="7210" y="5562"/>
                  </a:cubicBezTo>
                  <a:cubicBezTo>
                    <a:pt x="7620" y="5813"/>
                    <a:pt x="8052" y="6033"/>
                    <a:pt x="8436" y="6328"/>
                  </a:cubicBezTo>
                  <a:cubicBezTo>
                    <a:pt x="8829" y="6628"/>
                    <a:pt x="9243" y="6907"/>
                    <a:pt x="9621" y="7227"/>
                  </a:cubicBezTo>
                  <a:cubicBezTo>
                    <a:pt x="9973" y="7523"/>
                    <a:pt x="10296" y="7852"/>
                    <a:pt x="10602" y="8197"/>
                  </a:cubicBezTo>
                  <a:cubicBezTo>
                    <a:pt x="10897" y="8530"/>
                    <a:pt x="11177" y="8879"/>
                    <a:pt x="11456" y="9227"/>
                  </a:cubicBezTo>
                  <a:cubicBezTo>
                    <a:pt x="11200" y="9054"/>
                    <a:pt x="10947" y="8877"/>
                    <a:pt x="10702" y="8690"/>
                  </a:cubicBezTo>
                  <a:cubicBezTo>
                    <a:pt x="10522" y="8551"/>
                    <a:pt x="10353" y="8393"/>
                    <a:pt x="10160" y="8271"/>
                  </a:cubicBezTo>
                  <a:cubicBezTo>
                    <a:pt x="9947" y="8138"/>
                    <a:pt x="9708" y="8051"/>
                    <a:pt x="9495" y="7918"/>
                  </a:cubicBezTo>
                  <a:cubicBezTo>
                    <a:pt x="9284" y="7787"/>
                    <a:pt x="9091" y="7647"/>
                    <a:pt x="8867" y="7536"/>
                  </a:cubicBezTo>
                  <a:cubicBezTo>
                    <a:pt x="8611" y="7408"/>
                    <a:pt x="8351" y="7286"/>
                    <a:pt x="8092" y="7162"/>
                  </a:cubicBezTo>
                  <a:cubicBezTo>
                    <a:pt x="7940" y="7089"/>
                    <a:pt x="7791" y="7012"/>
                    <a:pt x="7642" y="6933"/>
                  </a:cubicBezTo>
                  <a:cubicBezTo>
                    <a:pt x="7507" y="6702"/>
                    <a:pt x="7389" y="6461"/>
                    <a:pt x="7286" y="6213"/>
                  </a:cubicBezTo>
                  <a:cubicBezTo>
                    <a:pt x="7175" y="5943"/>
                    <a:pt x="7062" y="5673"/>
                    <a:pt x="6955" y="5399"/>
                  </a:cubicBezTo>
                  <a:close/>
                  <a:moveTo>
                    <a:pt x="7959" y="336"/>
                  </a:moveTo>
                  <a:cubicBezTo>
                    <a:pt x="8181" y="336"/>
                    <a:pt x="8409" y="356"/>
                    <a:pt x="8595" y="442"/>
                  </a:cubicBezTo>
                  <a:cubicBezTo>
                    <a:pt x="8944" y="601"/>
                    <a:pt x="9136" y="961"/>
                    <a:pt x="9479" y="1130"/>
                  </a:cubicBezTo>
                  <a:cubicBezTo>
                    <a:pt x="9578" y="1179"/>
                    <a:pt x="9682" y="1222"/>
                    <a:pt x="9761" y="1300"/>
                  </a:cubicBezTo>
                  <a:cubicBezTo>
                    <a:pt x="9823" y="1362"/>
                    <a:pt x="9866" y="1442"/>
                    <a:pt x="9913" y="1515"/>
                  </a:cubicBezTo>
                  <a:cubicBezTo>
                    <a:pt x="10036" y="1704"/>
                    <a:pt x="10187" y="1873"/>
                    <a:pt x="10320" y="2055"/>
                  </a:cubicBezTo>
                  <a:cubicBezTo>
                    <a:pt x="10445" y="2225"/>
                    <a:pt x="10570" y="2398"/>
                    <a:pt x="10716" y="2553"/>
                  </a:cubicBezTo>
                  <a:cubicBezTo>
                    <a:pt x="10878" y="2729"/>
                    <a:pt x="11024" y="2891"/>
                    <a:pt x="11142" y="3101"/>
                  </a:cubicBezTo>
                  <a:cubicBezTo>
                    <a:pt x="11364" y="3499"/>
                    <a:pt x="11566" y="3907"/>
                    <a:pt x="11743" y="4327"/>
                  </a:cubicBezTo>
                  <a:cubicBezTo>
                    <a:pt x="11931" y="4772"/>
                    <a:pt x="12090" y="5240"/>
                    <a:pt x="12234" y="5701"/>
                  </a:cubicBezTo>
                  <a:cubicBezTo>
                    <a:pt x="12385" y="6177"/>
                    <a:pt x="12452" y="6679"/>
                    <a:pt x="12543" y="7169"/>
                  </a:cubicBezTo>
                  <a:cubicBezTo>
                    <a:pt x="12639" y="7682"/>
                    <a:pt x="12758" y="8191"/>
                    <a:pt x="12791" y="8713"/>
                  </a:cubicBezTo>
                  <a:cubicBezTo>
                    <a:pt x="12815" y="9058"/>
                    <a:pt x="12816" y="9411"/>
                    <a:pt x="12805" y="9757"/>
                  </a:cubicBezTo>
                  <a:cubicBezTo>
                    <a:pt x="12802" y="9883"/>
                    <a:pt x="12793" y="10009"/>
                    <a:pt x="12775" y="10133"/>
                  </a:cubicBezTo>
                  <a:cubicBezTo>
                    <a:pt x="12679" y="10063"/>
                    <a:pt x="12584" y="9995"/>
                    <a:pt x="12487" y="9927"/>
                  </a:cubicBezTo>
                  <a:cubicBezTo>
                    <a:pt x="12395" y="9773"/>
                    <a:pt x="12280" y="9630"/>
                    <a:pt x="12151" y="9492"/>
                  </a:cubicBezTo>
                  <a:cubicBezTo>
                    <a:pt x="11499" y="8789"/>
                    <a:pt x="10948" y="8000"/>
                    <a:pt x="10253" y="7334"/>
                  </a:cubicBezTo>
                  <a:cubicBezTo>
                    <a:pt x="9890" y="6986"/>
                    <a:pt x="9493" y="6688"/>
                    <a:pt x="9086" y="6394"/>
                  </a:cubicBezTo>
                  <a:cubicBezTo>
                    <a:pt x="8658" y="6081"/>
                    <a:pt x="8245" y="5771"/>
                    <a:pt x="7784" y="5504"/>
                  </a:cubicBezTo>
                  <a:cubicBezTo>
                    <a:pt x="7441" y="5305"/>
                    <a:pt x="7107" y="5095"/>
                    <a:pt x="6765" y="4896"/>
                  </a:cubicBezTo>
                  <a:cubicBezTo>
                    <a:pt x="6599" y="4424"/>
                    <a:pt x="6461" y="3942"/>
                    <a:pt x="6388" y="3442"/>
                  </a:cubicBezTo>
                  <a:cubicBezTo>
                    <a:pt x="6317" y="2936"/>
                    <a:pt x="6320" y="2422"/>
                    <a:pt x="6396" y="1916"/>
                  </a:cubicBezTo>
                  <a:cubicBezTo>
                    <a:pt x="6432" y="1677"/>
                    <a:pt x="6480" y="1441"/>
                    <a:pt x="6542" y="1206"/>
                  </a:cubicBezTo>
                  <a:cubicBezTo>
                    <a:pt x="6594" y="1009"/>
                    <a:pt x="6639" y="797"/>
                    <a:pt x="6776" y="639"/>
                  </a:cubicBezTo>
                  <a:cubicBezTo>
                    <a:pt x="6976" y="408"/>
                    <a:pt x="7298" y="359"/>
                    <a:pt x="7586" y="348"/>
                  </a:cubicBezTo>
                  <a:cubicBezTo>
                    <a:pt x="7703" y="343"/>
                    <a:pt x="7830" y="336"/>
                    <a:pt x="7959" y="336"/>
                  </a:cubicBezTo>
                  <a:close/>
                  <a:moveTo>
                    <a:pt x="7996" y="7475"/>
                  </a:moveTo>
                  <a:cubicBezTo>
                    <a:pt x="8093" y="7521"/>
                    <a:pt x="8190" y="7567"/>
                    <a:pt x="8288" y="7613"/>
                  </a:cubicBezTo>
                  <a:cubicBezTo>
                    <a:pt x="8504" y="7716"/>
                    <a:pt x="8726" y="7814"/>
                    <a:pt x="8934" y="7932"/>
                  </a:cubicBezTo>
                  <a:cubicBezTo>
                    <a:pt x="9142" y="8049"/>
                    <a:pt x="9325" y="8200"/>
                    <a:pt x="9540" y="8307"/>
                  </a:cubicBezTo>
                  <a:cubicBezTo>
                    <a:pt x="9728" y="8401"/>
                    <a:pt x="9925" y="8486"/>
                    <a:pt x="10095" y="8610"/>
                  </a:cubicBezTo>
                  <a:cubicBezTo>
                    <a:pt x="10302" y="8759"/>
                    <a:pt x="10493" y="8927"/>
                    <a:pt x="10698" y="9078"/>
                  </a:cubicBezTo>
                  <a:cubicBezTo>
                    <a:pt x="11188" y="9439"/>
                    <a:pt x="11700" y="9768"/>
                    <a:pt x="12201" y="10110"/>
                  </a:cubicBezTo>
                  <a:cubicBezTo>
                    <a:pt x="12213" y="10131"/>
                    <a:pt x="12227" y="10152"/>
                    <a:pt x="12237" y="10174"/>
                  </a:cubicBezTo>
                  <a:cubicBezTo>
                    <a:pt x="12254" y="10207"/>
                    <a:pt x="12270" y="10239"/>
                    <a:pt x="12283" y="10274"/>
                  </a:cubicBezTo>
                  <a:cubicBezTo>
                    <a:pt x="12255" y="10272"/>
                    <a:pt x="12226" y="10272"/>
                    <a:pt x="12197" y="10272"/>
                  </a:cubicBezTo>
                  <a:cubicBezTo>
                    <a:pt x="12160" y="10272"/>
                    <a:pt x="12124" y="10273"/>
                    <a:pt x="12088" y="10273"/>
                  </a:cubicBezTo>
                  <a:cubicBezTo>
                    <a:pt x="12005" y="10273"/>
                    <a:pt x="11923" y="10269"/>
                    <a:pt x="11841" y="10248"/>
                  </a:cubicBezTo>
                  <a:cubicBezTo>
                    <a:pt x="11618" y="10188"/>
                    <a:pt x="11417" y="10063"/>
                    <a:pt x="11190" y="10005"/>
                  </a:cubicBezTo>
                  <a:cubicBezTo>
                    <a:pt x="11025" y="9961"/>
                    <a:pt x="10876" y="9916"/>
                    <a:pt x="10734" y="9817"/>
                  </a:cubicBezTo>
                  <a:cubicBezTo>
                    <a:pt x="10531" y="9679"/>
                    <a:pt x="10312" y="9572"/>
                    <a:pt x="10110" y="9435"/>
                  </a:cubicBezTo>
                  <a:cubicBezTo>
                    <a:pt x="9712" y="9164"/>
                    <a:pt x="9362" y="8838"/>
                    <a:pt x="8992" y="8532"/>
                  </a:cubicBezTo>
                  <a:cubicBezTo>
                    <a:pt x="8618" y="8222"/>
                    <a:pt x="8283" y="7867"/>
                    <a:pt x="7996" y="7475"/>
                  </a:cubicBezTo>
                  <a:close/>
                  <a:moveTo>
                    <a:pt x="3488" y="5856"/>
                  </a:moveTo>
                  <a:cubicBezTo>
                    <a:pt x="4287" y="5870"/>
                    <a:pt x="5108" y="5947"/>
                    <a:pt x="5831" y="6284"/>
                  </a:cubicBezTo>
                  <a:cubicBezTo>
                    <a:pt x="6236" y="6473"/>
                    <a:pt x="6609" y="6724"/>
                    <a:pt x="6993" y="6953"/>
                  </a:cubicBezTo>
                  <a:cubicBezTo>
                    <a:pt x="7124" y="7032"/>
                    <a:pt x="7259" y="7106"/>
                    <a:pt x="7394" y="7177"/>
                  </a:cubicBezTo>
                  <a:cubicBezTo>
                    <a:pt x="7680" y="7675"/>
                    <a:pt x="8026" y="8138"/>
                    <a:pt x="8454" y="8522"/>
                  </a:cubicBezTo>
                  <a:cubicBezTo>
                    <a:pt x="8817" y="8848"/>
                    <a:pt x="9193" y="9177"/>
                    <a:pt x="9580" y="9474"/>
                  </a:cubicBezTo>
                  <a:cubicBezTo>
                    <a:pt x="9777" y="9624"/>
                    <a:pt x="9978" y="9775"/>
                    <a:pt x="10195" y="9895"/>
                  </a:cubicBezTo>
                  <a:cubicBezTo>
                    <a:pt x="10387" y="10000"/>
                    <a:pt x="10566" y="10143"/>
                    <a:pt x="10767" y="10231"/>
                  </a:cubicBezTo>
                  <a:cubicBezTo>
                    <a:pt x="10940" y="10307"/>
                    <a:pt x="11129" y="10333"/>
                    <a:pt x="11306" y="10396"/>
                  </a:cubicBezTo>
                  <a:cubicBezTo>
                    <a:pt x="11529" y="10477"/>
                    <a:pt x="11725" y="10606"/>
                    <a:pt x="11970" y="10614"/>
                  </a:cubicBezTo>
                  <a:cubicBezTo>
                    <a:pt x="11980" y="10615"/>
                    <a:pt x="11990" y="10615"/>
                    <a:pt x="11999" y="10615"/>
                  </a:cubicBezTo>
                  <a:cubicBezTo>
                    <a:pt x="12066" y="10615"/>
                    <a:pt x="12131" y="10608"/>
                    <a:pt x="12196" y="10608"/>
                  </a:cubicBezTo>
                  <a:cubicBezTo>
                    <a:pt x="12240" y="10608"/>
                    <a:pt x="12285" y="10611"/>
                    <a:pt x="12329" y="10622"/>
                  </a:cubicBezTo>
                  <a:lnTo>
                    <a:pt x="12344" y="10626"/>
                  </a:lnTo>
                  <a:cubicBezTo>
                    <a:pt x="12335" y="10746"/>
                    <a:pt x="12285" y="10856"/>
                    <a:pt x="12178" y="10935"/>
                  </a:cubicBezTo>
                  <a:cubicBezTo>
                    <a:pt x="12004" y="10994"/>
                    <a:pt x="11811" y="11016"/>
                    <a:pt x="11636" y="11029"/>
                  </a:cubicBezTo>
                  <a:cubicBezTo>
                    <a:pt x="11554" y="11036"/>
                    <a:pt x="11473" y="11039"/>
                    <a:pt x="11392" y="11039"/>
                  </a:cubicBezTo>
                  <a:cubicBezTo>
                    <a:pt x="10981" y="11039"/>
                    <a:pt x="10575" y="10957"/>
                    <a:pt x="10191" y="10806"/>
                  </a:cubicBezTo>
                  <a:cubicBezTo>
                    <a:pt x="9764" y="10640"/>
                    <a:pt x="9324" y="10479"/>
                    <a:pt x="8910" y="10282"/>
                  </a:cubicBezTo>
                  <a:cubicBezTo>
                    <a:pt x="8481" y="10078"/>
                    <a:pt x="8072" y="9798"/>
                    <a:pt x="7681" y="9527"/>
                  </a:cubicBezTo>
                  <a:cubicBezTo>
                    <a:pt x="7276" y="9246"/>
                    <a:pt x="6944" y="8900"/>
                    <a:pt x="6568" y="8585"/>
                  </a:cubicBezTo>
                  <a:cubicBezTo>
                    <a:pt x="6404" y="8447"/>
                    <a:pt x="6228" y="8326"/>
                    <a:pt x="6057" y="8196"/>
                  </a:cubicBezTo>
                  <a:cubicBezTo>
                    <a:pt x="5861" y="8045"/>
                    <a:pt x="5697" y="7862"/>
                    <a:pt x="5509" y="7702"/>
                  </a:cubicBezTo>
                  <a:cubicBezTo>
                    <a:pt x="5155" y="7403"/>
                    <a:pt x="4762" y="7170"/>
                    <a:pt x="4449" y="6823"/>
                  </a:cubicBezTo>
                  <a:cubicBezTo>
                    <a:pt x="4303" y="6662"/>
                    <a:pt x="4175" y="6483"/>
                    <a:pt x="4022" y="6329"/>
                  </a:cubicBezTo>
                  <a:cubicBezTo>
                    <a:pt x="3858" y="6162"/>
                    <a:pt x="3660" y="6033"/>
                    <a:pt x="3496" y="5865"/>
                  </a:cubicBezTo>
                  <a:lnTo>
                    <a:pt x="3488" y="5856"/>
                  </a:lnTo>
                  <a:close/>
                  <a:moveTo>
                    <a:pt x="3012" y="5855"/>
                  </a:moveTo>
                  <a:cubicBezTo>
                    <a:pt x="3149" y="5994"/>
                    <a:pt x="3282" y="6138"/>
                    <a:pt x="3431" y="6265"/>
                  </a:cubicBezTo>
                  <a:cubicBezTo>
                    <a:pt x="3611" y="6419"/>
                    <a:pt x="3786" y="6560"/>
                    <a:pt x="3939" y="6744"/>
                  </a:cubicBezTo>
                  <a:cubicBezTo>
                    <a:pt x="4105" y="6943"/>
                    <a:pt x="4272" y="7143"/>
                    <a:pt x="4463" y="7317"/>
                  </a:cubicBezTo>
                  <a:cubicBezTo>
                    <a:pt x="4637" y="7476"/>
                    <a:pt x="4833" y="7607"/>
                    <a:pt x="5023" y="7746"/>
                  </a:cubicBezTo>
                  <a:cubicBezTo>
                    <a:pt x="5224" y="7895"/>
                    <a:pt x="5400" y="8063"/>
                    <a:pt x="5582" y="8234"/>
                  </a:cubicBezTo>
                  <a:cubicBezTo>
                    <a:pt x="5751" y="8391"/>
                    <a:pt x="5941" y="8525"/>
                    <a:pt x="6125" y="8662"/>
                  </a:cubicBezTo>
                  <a:cubicBezTo>
                    <a:pt x="6344" y="8826"/>
                    <a:pt x="6540" y="9011"/>
                    <a:pt x="6739" y="9198"/>
                  </a:cubicBezTo>
                  <a:cubicBezTo>
                    <a:pt x="7106" y="9544"/>
                    <a:pt x="7517" y="9831"/>
                    <a:pt x="7941" y="10101"/>
                  </a:cubicBezTo>
                  <a:cubicBezTo>
                    <a:pt x="8371" y="10373"/>
                    <a:pt x="8795" y="10611"/>
                    <a:pt x="9271" y="10795"/>
                  </a:cubicBezTo>
                  <a:cubicBezTo>
                    <a:pt x="9727" y="10971"/>
                    <a:pt x="10173" y="11193"/>
                    <a:pt x="10653" y="11296"/>
                  </a:cubicBezTo>
                  <a:cubicBezTo>
                    <a:pt x="10824" y="11332"/>
                    <a:pt x="10998" y="11355"/>
                    <a:pt x="11174" y="11366"/>
                  </a:cubicBezTo>
                  <a:cubicBezTo>
                    <a:pt x="11051" y="11406"/>
                    <a:pt x="10930" y="11444"/>
                    <a:pt x="10812" y="11482"/>
                  </a:cubicBezTo>
                  <a:cubicBezTo>
                    <a:pt x="10580" y="11556"/>
                    <a:pt x="10365" y="11620"/>
                    <a:pt x="10123" y="11657"/>
                  </a:cubicBezTo>
                  <a:cubicBezTo>
                    <a:pt x="9914" y="11690"/>
                    <a:pt x="9744" y="11804"/>
                    <a:pt x="9543" y="11851"/>
                  </a:cubicBezTo>
                  <a:cubicBezTo>
                    <a:pt x="9346" y="11897"/>
                    <a:pt x="9127" y="11944"/>
                    <a:pt x="8925" y="11963"/>
                  </a:cubicBezTo>
                  <a:cubicBezTo>
                    <a:pt x="8844" y="11971"/>
                    <a:pt x="8762" y="11974"/>
                    <a:pt x="8681" y="11974"/>
                  </a:cubicBezTo>
                  <a:cubicBezTo>
                    <a:pt x="8511" y="11974"/>
                    <a:pt x="8341" y="11961"/>
                    <a:pt x="8172" y="11956"/>
                  </a:cubicBezTo>
                  <a:cubicBezTo>
                    <a:pt x="7680" y="11940"/>
                    <a:pt x="7194" y="11889"/>
                    <a:pt x="6705" y="11866"/>
                  </a:cubicBezTo>
                  <a:cubicBezTo>
                    <a:pt x="6211" y="11842"/>
                    <a:pt x="5751" y="11832"/>
                    <a:pt x="5275" y="11680"/>
                  </a:cubicBezTo>
                  <a:cubicBezTo>
                    <a:pt x="4809" y="11530"/>
                    <a:pt x="4363" y="11413"/>
                    <a:pt x="3871" y="11389"/>
                  </a:cubicBezTo>
                  <a:cubicBezTo>
                    <a:pt x="3389" y="11364"/>
                    <a:pt x="2940" y="11193"/>
                    <a:pt x="2485" y="11046"/>
                  </a:cubicBezTo>
                  <a:cubicBezTo>
                    <a:pt x="2043" y="10904"/>
                    <a:pt x="1562" y="10766"/>
                    <a:pt x="1177" y="10496"/>
                  </a:cubicBezTo>
                  <a:cubicBezTo>
                    <a:pt x="1020" y="10384"/>
                    <a:pt x="887" y="10240"/>
                    <a:pt x="788" y="10076"/>
                  </a:cubicBezTo>
                  <a:cubicBezTo>
                    <a:pt x="683" y="9899"/>
                    <a:pt x="679" y="9681"/>
                    <a:pt x="588" y="9495"/>
                  </a:cubicBezTo>
                  <a:cubicBezTo>
                    <a:pt x="506" y="9322"/>
                    <a:pt x="383" y="9190"/>
                    <a:pt x="362" y="8993"/>
                  </a:cubicBezTo>
                  <a:cubicBezTo>
                    <a:pt x="336" y="8758"/>
                    <a:pt x="368" y="8507"/>
                    <a:pt x="373" y="8270"/>
                  </a:cubicBezTo>
                  <a:cubicBezTo>
                    <a:pt x="381" y="7806"/>
                    <a:pt x="475" y="7382"/>
                    <a:pt x="608" y="6939"/>
                  </a:cubicBezTo>
                  <a:cubicBezTo>
                    <a:pt x="663" y="6755"/>
                    <a:pt x="734" y="6627"/>
                    <a:pt x="890" y="6510"/>
                  </a:cubicBezTo>
                  <a:cubicBezTo>
                    <a:pt x="1080" y="6366"/>
                    <a:pt x="1301" y="6260"/>
                    <a:pt x="1515" y="6159"/>
                  </a:cubicBezTo>
                  <a:cubicBezTo>
                    <a:pt x="1969" y="5945"/>
                    <a:pt x="2412" y="5861"/>
                    <a:pt x="2911" y="5856"/>
                  </a:cubicBezTo>
                  <a:cubicBezTo>
                    <a:pt x="2944" y="5856"/>
                    <a:pt x="2977" y="5856"/>
                    <a:pt x="3012" y="5855"/>
                  </a:cubicBezTo>
                  <a:close/>
                  <a:moveTo>
                    <a:pt x="15810" y="17420"/>
                  </a:moveTo>
                  <a:cubicBezTo>
                    <a:pt x="15926" y="17420"/>
                    <a:pt x="16045" y="17437"/>
                    <a:pt x="16157" y="17453"/>
                  </a:cubicBezTo>
                  <a:cubicBezTo>
                    <a:pt x="16323" y="17477"/>
                    <a:pt x="16487" y="17505"/>
                    <a:pt x="16655" y="17513"/>
                  </a:cubicBezTo>
                  <a:cubicBezTo>
                    <a:pt x="16778" y="17519"/>
                    <a:pt x="16893" y="17510"/>
                    <a:pt x="16993" y="17592"/>
                  </a:cubicBezTo>
                  <a:cubicBezTo>
                    <a:pt x="17120" y="17693"/>
                    <a:pt x="17237" y="17807"/>
                    <a:pt x="17366" y="17906"/>
                  </a:cubicBezTo>
                  <a:cubicBezTo>
                    <a:pt x="17500" y="18009"/>
                    <a:pt x="17643" y="18099"/>
                    <a:pt x="17775" y="18204"/>
                  </a:cubicBezTo>
                  <a:cubicBezTo>
                    <a:pt x="17898" y="18300"/>
                    <a:pt x="17973" y="18421"/>
                    <a:pt x="18063" y="18547"/>
                  </a:cubicBezTo>
                  <a:cubicBezTo>
                    <a:pt x="18153" y="18671"/>
                    <a:pt x="18263" y="18779"/>
                    <a:pt x="18362" y="18898"/>
                  </a:cubicBezTo>
                  <a:cubicBezTo>
                    <a:pt x="18561" y="19139"/>
                    <a:pt x="18608" y="19438"/>
                    <a:pt x="18736" y="19717"/>
                  </a:cubicBezTo>
                  <a:cubicBezTo>
                    <a:pt x="18804" y="19867"/>
                    <a:pt x="18882" y="20014"/>
                    <a:pt x="18941" y="20168"/>
                  </a:cubicBezTo>
                  <a:cubicBezTo>
                    <a:pt x="19002" y="20326"/>
                    <a:pt x="19029" y="20492"/>
                    <a:pt x="19068" y="20657"/>
                  </a:cubicBezTo>
                  <a:cubicBezTo>
                    <a:pt x="19144" y="20982"/>
                    <a:pt x="19324" y="21248"/>
                    <a:pt x="19464" y="21547"/>
                  </a:cubicBezTo>
                  <a:cubicBezTo>
                    <a:pt x="19533" y="21693"/>
                    <a:pt x="19566" y="21850"/>
                    <a:pt x="19611" y="22006"/>
                  </a:cubicBezTo>
                  <a:cubicBezTo>
                    <a:pt x="19657" y="22161"/>
                    <a:pt x="19714" y="22316"/>
                    <a:pt x="19767" y="22470"/>
                  </a:cubicBezTo>
                  <a:cubicBezTo>
                    <a:pt x="19820" y="22625"/>
                    <a:pt x="19845" y="22784"/>
                    <a:pt x="19869" y="22943"/>
                  </a:cubicBezTo>
                  <a:cubicBezTo>
                    <a:pt x="19894" y="23104"/>
                    <a:pt x="19933" y="23261"/>
                    <a:pt x="19956" y="23421"/>
                  </a:cubicBezTo>
                  <a:cubicBezTo>
                    <a:pt x="19964" y="23479"/>
                    <a:pt x="19970" y="23537"/>
                    <a:pt x="19975" y="23596"/>
                  </a:cubicBezTo>
                  <a:cubicBezTo>
                    <a:pt x="19960" y="23536"/>
                    <a:pt x="19947" y="23477"/>
                    <a:pt x="19939" y="23417"/>
                  </a:cubicBezTo>
                  <a:lnTo>
                    <a:pt x="19939" y="23416"/>
                  </a:lnTo>
                  <a:cubicBezTo>
                    <a:pt x="19889" y="23081"/>
                    <a:pt x="19701" y="22790"/>
                    <a:pt x="19574" y="22481"/>
                  </a:cubicBezTo>
                  <a:cubicBezTo>
                    <a:pt x="19441" y="22156"/>
                    <a:pt x="19304" y="21834"/>
                    <a:pt x="19138" y="21524"/>
                  </a:cubicBezTo>
                  <a:cubicBezTo>
                    <a:pt x="18982" y="21232"/>
                    <a:pt x="18802" y="20896"/>
                    <a:pt x="18540" y="20686"/>
                  </a:cubicBezTo>
                  <a:cubicBezTo>
                    <a:pt x="18412" y="20585"/>
                    <a:pt x="18308" y="20499"/>
                    <a:pt x="18223" y="20357"/>
                  </a:cubicBezTo>
                  <a:cubicBezTo>
                    <a:pt x="18131" y="20204"/>
                    <a:pt x="18013" y="20076"/>
                    <a:pt x="17891" y="19948"/>
                  </a:cubicBezTo>
                  <a:cubicBezTo>
                    <a:pt x="17645" y="19686"/>
                    <a:pt x="17397" y="19424"/>
                    <a:pt x="17152" y="19160"/>
                  </a:cubicBezTo>
                  <a:cubicBezTo>
                    <a:pt x="16926" y="18916"/>
                    <a:pt x="16677" y="18680"/>
                    <a:pt x="16377" y="18528"/>
                  </a:cubicBezTo>
                  <a:cubicBezTo>
                    <a:pt x="16233" y="18454"/>
                    <a:pt x="16081" y="18397"/>
                    <a:pt x="15937" y="18320"/>
                  </a:cubicBezTo>
                  <a:cubicBezTo>
                    <a:pt x="15797" y="18246"/>
                    <a:pt x="15683" y="18137"/>
                    <a:pt x="15546" y="18058"/>
                  </a:cubicBezTo>
                  <a:cubicBezTo>
                    <a:pt x="15341" y="17939"/>
                    <a:pt x="15129" y="17884"/>
                    <a:pt x="14909" y="17851"/>
                  </a:cubicBezTo>
                  <a:cubicBezTo>
                    <a:pt x="15020" y="17742"/>
                    <a:pt x="15146" y="17648"/>
                    <a:pt x="15281" y="17570"/>
                  </a:cubicBezTo>
                  <a:cubicBezTo>
                    <a:pt x="15403" y="17502"/>
                    <a:pt x="15536" y="17447"/>
                    <a:pt x="15675" y="17429"/>
                  </a:cubicBezTo>
                  <a:cubicBezTo>
                    <a:pt x="15719" y="17422"/>
                    <a:pt x="15764" y="17420"/>
                    <a:pt x="15810" y="17420"/>
                  </a:cubicBezTo>
                  <a:close/>
                  <a:moveTo>
                    <a:pt x="13870" y="18083"/>
                  </a:moveTo>
                  <a:cubicBezTo>
                    <a:pt x="13956" y="18083"/>
                    <a:pt x="14044" y="18089"/>
                    <a:pt x="14134" y="18100"/>
                  </a:cubicBezTo>
                  <a:cubicBezTo>
                    <a:pt x="14200" y="18110"/>
                    <a:pt x="14267" y="18119"/>
                    <a:pt x="14334" y="18130"/>
                  </a:cubicBezTo>
                  <a:cubicBezTo>
                    <a:pt x="14352" y="18184"/>
                    <a:pt x="14395" y="18226"/>
                    <a:pt x="14450" y="18243"/>
                  </a:cubicBezTo>
                  <a:lnTo>
                    <a:pt x="14509" y="18258"/>
                  </a:lnTo>
                  <a:cubicBezTo>
                    <a:pt x="14525" y="18263"/>
                    <a:pt x="14541" y="18265"/>
                    <a:pt x="14556" y="18265"/>
                  </a:cubicBezTo>
                  <a:cubicBezTo>
                    <a:pt x="14623" y="18265"/>
                    <a:pt x="14673" y="18225"/>
                    <a:pt x="14701" y="18173"/>
                  </a:cubicBezTo>
                  <a:cubicBezTo>
                    <a:pt x="14835" y="18181"/>
                    <a:pt x="14969" y="18204"/>
                    <a:pt x="15098" y="18243"/>
                  </a:cubicBezTo>
                  <a:cubicBezTo>
                    <a:pt x="15389" y="18335"/>
                    <a:pt x="15600" y="18552"/>
                    <a:pt x="15872" y="18680"/>
                  </a:cubicBezTo>
                  <a:cubicBezTo>
                    <a:pt x="16014" y="18747"/>
                    <a:pt x="16160" y="18804"/>
                    <a:pt x="16296" y="18883"/>
                  </a:cubicBezTo>
                  <a:cubicBezTo>
                    <a:pt x="16428" y="18959"/>
                    <a:pt x="16547" y="19058"/>
                    <a:pt x="16660" y="19162"/>
                  </a:cubicBezTo>
                  <a:cubicBezTo>
                    <a:pt x="16898" y="19383"/>
                    <a:pt x="17106" y="19636"/>
                    <a:pt x="17330" y="19870"/>
                  </a:cubicBezTo>
                  <a:cubicBezTo>
                    <a:pt x="17453" y="19999"/>
                    <a:pt x="17579" y="20126"/>
                    <a:pt x="17700" y="20256"/>
                  </a:cubicBezTo>
                  <a:cubicBezTo>
                    <a:pt x="17809" y="20373"/>
                    <a:pt x="17887" y="20492"/>
                    <a:pt x="17975" y="20624"/>
                  </a:cubicBezTo>
                  <a:cubicBezTo>
                    <a:pt x="18062" y="20753"/>
                    <a:pt x="18172" y="20839"/>
                    <a:pt x="18292" y="20935"/>
                  </a:cubicBezTo>
                  <a:cubicBezTo>
                    <a:pt x="18418" y="21036"/>
                    <a:pt x="18509" y="21164"/>
                    <a:pt x="18598" y="21299"/>
                  </a:cubicBezTo>
                  <a:cubicBezTo>
                    <a:pt x="18959" y="21846"/>
                    <a:pt x="19183" y="22467"/>
                    <a:pt x="19457" y="23059"/>
                  </a:cubicBezTo>
                  <a:cubicBezTo>
                    <a:pt x="19593" y="23353"/>
                    <a:pt x="19615" y="23670"/>
                    <a:pt x="19712" y="23975"/>
                  </a:cubicBezTo>
                  <a:cubicBezTo>
                    <a:pt x="19737" y="24054"/>
                    <a:pt x="19761" y="24133"/>
                    <a:pt x="19779" y="24211"/>
                  </a:cubicBezTo>
                  <a:cubicBezTo>
                    <a:pt x="19745" y="24183"/>
                    <a:pt x="19710" y="24155"/>
                    <a:pt x="19678" y="24125"/>
                  </a:cubicBezTo>
                  <a:cubicBezTo>
                    <a:pt x="19419" y="23898"/>
                    <a:pt x="19174" y="23679"/>
                    <a:pt x="18870" y="23511"/>
                  </a:cubicBezTo>
                  <a:cubicBezTo>
                    <a:pt x="18582" y="23353"/>
                    <a:pt x="18270" y="23238"/>
                    <a:pt x="17992" y="23062"/>
                  </a:cubicBezTo>
                  <a:cubicBezTo>
                    <a:pt x="17691" y="22870"/>
                    <a:pt x="17362" y="22777"/>
                    <a:pt x="17025" y="22669"/>
                  </a:cubicBezTo>
                  <a:cubicBezTo>
                    <a:pt x="16318" y="22441"/>
                    <a:pt x="15578" y="22305"/>
                    <a:pt x="14848" y="22168"/>
                  </a:cubicBezTo>
                  <a:cubicBezTo>
                    <a:pt x="14085" y="22025"/>
                    <a:pt x="13308" y="21964"/>
                    <a:pt x="12532" y="21940"/>
                  </a:cubicBezTo>
                  <a:cubicBezTo>
                    <a:pt x="12421" y="21936"/>
                    <a:pt x="12310" y="21935"/>
                    <a:pt x="12198" y="21933"/>
                  </a:cubicBezTo>
                  <a:cubicBezTo>
                    <a:pt x="12091" y="21843"/>
                    <a:pt x="12007" y="21727"/>
                    <a:pt x="11907" y="21628"/>
                  </a:cubicBezTo>
                  <a:cubicBezTo>
                    <a:pt x="11803" y="21526"/>
                    <a:pt x="11680" y="21453"/>
                    <a:pt x="11559" y="21373"/>
                  </a:cubicBezTo>
                  <a:cubicBezTo>
                    <a:pt x="11434" y="21289"/>
                    <a:pt x="11380" y="21186"/>
                    <a:pt x="11333" y="21046"/>
                  </a:cubicBezTo>
                  <a:cubicBezTo>
                    <a:pt x="11229" y="20741"/>
                    <a:pt x="11031" y="20482"/>
                    <a:pt x="10899" y="20189"/>
                  </a:cubicBezTo>
                  <a:cubicBezTo>
                    <a:pt x="10843" y="20063"/>
                    <a:pt x="10788" y="19919"/>
                    <a:pt x="10838" y="19782"/>
                  </a:cubicBezTo>
                  <a:cubicBezTo>
                    <a:pt x="10881" y="19664"/>
                    <a:pt x="10978" y="19563"/>
                    <a:pt x="11066" y="19475"/>
                  </a:cubicBezTo>
                  <a:cubicBezTo>
                    <a:pt x="11248" y="19295"/>
                    <a:pt x="11472" y="19100"/>
                    <a:pt x="11715" y="19011"/>
                  </a:cubicBezTo>
                  <a:cubicBezTo>
                    <a:pt x="11864" y="18956"/>
                    <a:pt x="11984" y="18885"/>
                    <a:pt x="12096" y="18773"/>
                  </a:cubicBezTo>
                  <a:cubicBezTo>
                    <a:pt x="12202" y="18667"/>
                    <a:pt x="12307" y="18599"/>
                    <a:pt x="12438" y="18527"/>
                  </a:cubicBezTo>
                  <a:cubicBezTo>
                    <a:pt x="12893" y="18276"/>
                    <a:pt x="13357" y="18083"/>
                    <a:pt x="13870" y="18083"/>
                  </a:cubicBezTo>
                  <a:close/>
                  <a:moveTo>
                    <a:pt x="12904" y="22299"/>
                  </a:moveTo>
                  <a:lnTo>
                    <a:pt x="12904" y="22299"/>
                  </a:lnTo>
                  <a:cubicBezTo>
                    <a:pt x="13059" y="22306"/>
                    <a:pt x="13215" y="22315"/>
                    <a:pt x="13370" y="22326"/>
                  </a:cubicBezTo>
                  <a:cubicBezTo>
                    <a:pt x="14086" y="22378"/>
                    <a:pt x="14786" y="22501"/>
                    <a:pt x="15489" y="22643"/>
                  </a:cubicBezTo>
                  <a:cubicBezTo>
                    <a:pt x="16170" y="22779"/>
                    <a:pt x="16849" y="22941"/>
                    <a:pt x="17502" y="23181"/>
                  </a:cubicBezTo>
                  <a:cubicBezTo>
                    <a:pt x="17651" y="23236"/>
                    <a:pt x="17777" y="23332"/>
                    <a:pt x="17913" y="23413"/>
                  </a:cubicBezTo>
                  <a:cubicBezTo>
                    <a:pt x="18051" y="23492"/>
                    <a:pt x="18195" y="23552"/>
                    <a:pt x="18336" y="23620"/>
                  </a:cubicBezTo>
                  <a:cubicBezTo>
                    <a:pt x="18618" y="23754"/>
                    <a:pt x="18904" y="23897"/>
                    <a:pt x="19145" y="24098"/>
                  </a:cubicBezTo>
                  <a:cubicBezTo>
                    <a:pt x="19367" y="24284"/>
                    <a:pt x="19576" y="24481"/>
                    <a:pt x="19801" y="24665"/>
                  </a:cubicBezTo>
                  <a:cubicBezTo>
                    <a:pt x="19798" y="24701"/>
                    <a:pt x="19796" y="24737"/>
                    <a:pt x="19794" y="24773"/>
                  </a:cubicBezTo>
                  <a:lnTo>
                    <a:pt x="19794" y="24772"/>
                  </a:lnTo>
                  <a:cubicBezTo>
                    <a:pt x="19774" y="24773"/>
                    <a:pt x="19753" y="24773"/>
                    <a:pt x="19733" y="24773"/>
                  </a:cubicBezTo>
                  <a:cubicBezTo>
                    <a:pt x="19538" y="24773"/>
                    <a:pt x="19342" y="24731"/>
                    <a:pt x="19155" y="24688"/>
                  </a:cubicBezTo>
                  <a:cubicBezTo>
                    <a:pt x="18801" y="24606"/>
                    <a:pt x="18453" y="24508"/>
                    <a:pt x="18099" y="24429"/>
                  </a:cubicBezTo>
                  <a:cubicBezTo>
                    <a:pt x="17766" y="24356"/>
                    <a:pt x="17445" y="24293"/>
                    <a:pt x="17130" y="24157"/>
                  </a:cubicBezTo>
                  <a:cubicBezTo>
                    <a:pt x="16824" y="24026"/>
                    <a:pt x="16529" y="23869"/>
                    <a:pt x="16224" y="23736"/>
                  </a:cubicBezTo>
                  <a:cubicBezTo>
                    <a:pt x="16071" y="23670"/>
                    <a:pt x="15923" y="23594"/>
                    <a:pt x="15779" y="23510"/>
                  </a:cubicBezTo>
                  <a:cubicBezTo>
                    <a:pt x="15651" y="23436"/>
                    <a:pt x="15530" y="23368"/>
                    <a:pt x="15387" y="23328"/>
                  </a:cubicBezTo>
                  <a:cubicBezTo>
                    <a:pt x="15055" y="23236"/>
                    <a:pt x="14748" y="23088"/>
                    <a:pt x="14431" y="22955"/>
                  </a:cubicBezTo>
                  <a:cubicBezTo>
                    <a:pt x="14110" y="22820"/>
                    <a:pt x="13783" y="22697"/>
                    <a:pt x="13464" y="22555"/>
                  </a:cubicBezTo>
                  <a:cubicBezTo>
                    <a:pt x="13277" y="22470"/>
                    <a:pt x="13090" y="22384"/>
                    <a:pt x="12904" y="22299"/>
                  </a:cubicBezTo>
                  <a:close/>
                  <a:moveTo>
                    <a:pt x="11399" y="22270"/>
                  </a:moveTo>
                  <a:cubicBezTo>
                    <a:pt x="11625" y="22270"/>
                    <a:pt x="11850" y="22271"/>
                    <a:pt x="12076" y="22274"/>
                  </a:cubicBezTo>
                  <a:cubicBezTo>
                    <a:pt x="12266" y="22403"/>
                    <a:pt x="12484" y="22489"/>
                    <a:pt x="12696" y="22578"/>
                  </a:cubicBezTo>
                  <a:cubicBezTo>
                    <a:pt x="13019" y="22713"/>
                    <a:pt x="13329" y="22875"/>
                    <a:pt x="13654" y="23008"/>
                  </a:cubicBezTo>
                  <a:cubicBezTo>
                    <a:pt x="13996" y="23149"/>
                    <a:pt x="14338" y="23287"/>
                    <a:pt x="14677" y="23434"/>
                  </a:cubicBezTo>
                  <a:cubicBezTo>
                    <a:pt x="14847" y="23508"/>
                    <a:pt x="15020" y="23580"/>
                    <a:pt x="15200" y="23632"/>
                  </a:cubicBezTo>
                  <a:cubicBezTo>
                    <a:pt x="15266" y="23650"/>
                    <a:pt x="15334" y="23664"/>
                    <a:pt x="15399" y="23688"/>
                  </a:cubicBezTo>
                  <a:cubicBezTo>
                    <a:pt x="15472" y="23718"/>
                    <a:pt x="15539" y="23765"/>
                    <a:pt x="15608" y="23805"/>
                  </a:cubicBezTo>
                  <a:cubicBezTo>
                    <a:pt x="15907" y="23978"/>
                    <a:pt x="16231" y="24106"/>
                    <a:pt x="16543" y="24255"/>
                  </a:cubicBezTo>
                  <a:cubicBezTo>
                    <a:pt x="16863" y="24408"/>
                    <a:pt x="17189" y="24564"/>
                    <a:pt x="17536" y="24652"/>
                  </a:cubicBezTo>
                  <a:cubicBezTo>
                    <a:pt x="17713" y="24697"/>
                    <a:pt x="17895" y="24724"/>
                    <a:pt x="18073" y="24763"/>
                  </a:cubicBezTo>
                  <a:cubicBezTo>
                    <a:pt x="18253" y="24803"/>
                    <a:pt x="18432" y="24849"/>
                    <a:pt x="18612" y="24893"/>
                  </a:cubicBezTo>
                  <a:cubicBezTo>
                    <a:pt x="18930" y="24970"/>
                    <a:pt x="19256" y="25063"/>
                    <a:pt x="19584" y="25081"/>
                  </a:cubicBezTo>
                  <a:cubicBezTo>
                    <a:pt x="19640" y="25084"/>
                    <a:pt x="19700" y="25086"/>
                    <a:pt x="19761" y="25086"/>
                  </a:cubicBezTo>
                  <a:cubicBezTo>
                    <a:pt x="19770" y="25086"/>
                    <a:pt x="19780" y="25086"/>
                    <a:pt x="19789" y="25086"/>
                  </a:cubicBezTo>
                  <a:lnTo>
                    <a:pt x="19789" y="25086"/>
                  </a:lnTo>
                  <a:cubicBezTo>
                    <a:pt x="19790" y="25143"/>
                    <a:pt x="19788" y="25200"/>
                    <a:pt x="19782" y="25256"/>
                  </a:cubicBezTo>
                  <a:lnTo>
                    <a:pt x="19782" y="25256"/>
                  </a:lnTo>
                  <a:cubicBezTo>
                    <a:pt x="19782" y="25256"/>
                    <a:pt x="19782" y="25256"/>
                    <a:pt x="19782" y="25256"/>
                  </a:cubicBezTo>
                  <a:lnTo>
                    <a:pt x="19782" y="25256"/>
                  </a:lnTo>
                  <a:cubicBezTo>
                    <a:pt x="19781" y="25256"/>
                    <a:pt x="19771" y="25298"/>
                    <a:pt x="19768" y="25309"/>
                  </a:cubicBezTo>
                  <a:cubicBezTo>
                    <a:pt x="19768" y="25309"/>
                    <a:pt x="19768" y="25309"/>
                    <a:pt x="19768" y="25309"/>
                  </a:cubicBezTo>
                  <a:cubicBezTo>
                    <a:pt x="19766" y="25309"/>
                    <a:pt x="19752" y="25329"/>
                    <a:pt x="19754" y="25329"/>
                  </a:cubicBezTo>
                  <a:cubicBezTo>
                    <a:pt x="19754" y="25329"/>
                    <a:pt x="19757" y="25327"/>
                    <a:pt x="19762" y="25321"/>
                  </a:cubicBezTo>
                  <a:lnTo>
                    <a:pt x="19762" y="25321"/>
                  </a:lnTo>
                  <a:cubicBezTo>
                    <a:pt x="19752" y="25331"/>
                    <a:pt x="19729" y="25353"/>
                    <a:pt x="19728" y="25353"/>
                  </a:cubicBezTo>
                  <a:cubicBezTo>
                    <a:pt x="19652" y="25411"/>
                    <a:pt x="19523" y="25460"/>
                    <a:pt x="19424" y="25502"/>
                  </a:cubicBezTo>
                  <a:cubicBezTo>
                    <a:pt x="19260" y="25571"/>
                    <a:pt x="19094" y="25636"/>
                    <a:pt x="18927" y="25698"/>
                  </a:cubicBezTo>
                  <a:cubicBezTo>
                    <a:pt x="18300" y="25932"/>
                    <a:pt x="17641" y="26160"/>
                    <a:pt x="16969" y="26205"/>
                  </a:cubicBezTo>
                  <a:cubicBezTo>
                    <a:pt x="16740" y="26220"/>
                    <a:pt x="16509" y="26224"/>
                    <a:pt x="16278" y="26224"/>
                  </a:cubicBezTo>
                  <a:cubicBezTo>
                    <a:pt x="16155" y="26224"/>
                    <a:pt x="16032" y="26223"/>
                    <a:pt x="15910" y="26222"/>
                  </a:cubicBezTo>
                  <a:cubicBezTo>
                    <a:pt x="15558" y="26221"/>
                    <a:pt x="15218" y="26190"/>
                    <a:pt x="14877" y="26106"/>
                  </a:cubicBezTo>
                  <a:cubicBezTo>
                    <a:pt x="14539" y="26022"/>
                    <a:pt x="14206" y="25939"/>
                    <a:pt x="13858" y="25914"/>
                  </a:cubicBezTo>
                  <a:cubicBezTo>
                    <a:pt x="13682" y="25901"/>
                    <a:pt x="13504" y="25898"/>
                    <a:pt x="13329" y="25872"/>
                  </a:cubicBezTo>
                  <a:cubicBezTo>
                    <a:pt x="13163" y="25848"/>
                    <a:pt x="13022" y="25791"/>
                    <a:pt x="12873" y="25715"/>
                  </a:cubicBezTo>
                  <a:cubicBezTo>
                    <a:pt x="12249" y="25395"/>
                    <a:pt x="11567" y="25236"/>
                    <a:pt x="10914" y="24990"/>
                  </a:cubicBezTo>
                  <a:cubicBezTo>
                    <a:pt x="10588" y="24867"/>
                    <a:pt x="10245" y="24778"/>
                    <a:pt x="9930" y="24630"/>
                  </a:cubicBezTo>
                  <a:cubicBezTo>
                    <a:pt x="9788" y="24565"/>
                    <a:pt x="9659" y="24482"/>
                    <a:pt x="9528" y="24398"/>
                  </a:cubicBezTo>
                  <a:cubicBezTo>
                    <a:pt x="9397" y="24315"/>
                    <a:pt x="9253" y="24254"/>
                    <a:pt x="9109" y="24191"/>
                  </a:cubicBezTo>
                  <a:cubicBezTo>
                    <a:pt x="8822" y="24066"/>
                    <a:pt x="8583" y="23881"/>
                    <a:pt x="8376" y="23645"/>
                  </a:cubicBezTo>
                  <a:cubicBezTo>
                    <a:pt x="8188" y="23432"/>
                    <a:pt x="8070" y="23176"/>
                    <a:pt x="7939" y="22927"/>
                  </a:cubicBezTo>
                  <a:cubicBezTo>
                    <a:pt x="7815" y="22694"/>
                    <a:pt x="8112" y="22547"/>
                    <a:pt x="8292" y="22501"/>
                  </a:cubicBezTo>
                  <a:cubicBezTo>
                    <a:pt x="8549" y="22435"/>
                    <a:pt x="8816" y="22428"/>
                    <a:pt x="9076" y="22381"/>
                  </a:cubicBezTo>
                  <a:cubicBezTo>
                    <a:pt x="9407" y="22321"/>
                    <a:pt x="9731" y="22276"/>
                    <a:pt x="10068" y="22275"/>
                  </a:cubicBezTo>
                  <a:cubicBezTo>
                    <a:pt x="10437" y="22272"/>
                    <a:pt x="10805" y="22273"/>
                    <a:pt x="11173" y="22271"/>
                  </a:cubicBezTo>
                  <a:cubicBezTo>
                    <a:pt x="11248" y="22270"/>
                    <a:pt x="11323" y="22270"/>
                    <a:pt x="11399" y="22270"/>
                  </a:cubicBezTo>
                  <a:close/>
                  <a:moveTo>
                    <a:pt x="12093" y="31024"/>
                  </a:moveTo>
                  <a:cubicBezTo>
                    <a:pt x="12234" y="31024"/>
                    <a:pt x="12375" y="31026"/>
                    <a:pt x="12516" y="31032"/>
                  </a:cubicBezTo>
                  <a:cubicBezTo>
                    <a:pt x="12847" y="31047"/>
                    <a:pt x="13168" y="31125"/>
                    <a:pt x="13501" y="31129"/>
                  </a:cubicBezTo>
                  <a:cubicBezTo>
                    <a:pt x="13846" y="31133"/>
                    <a:pt x="14189" y="31172"/>
                    <a:pt x="14531" y="31224"/>
                  </a:cubicBezTo>
                  <a:cubicBezTo>
                    <a:pt x="15193" y="31326"/>
                    <a:pt x="15861" y="31441"/>
                    <a:pt x="16508" y="31615"/>
                  </a:cubicBezTo>
                  <a:cubicBezTo>
                    <a:pt x="16832" y="31702"/>
                    <a:pt x="17153" y="31805"/>
                    <a:pt x="17462" y="31937"/>
                  </a:cubicBezTo>
                  <a:cubicBezTo>
                    <a:pt x="17752" y="32061"/>
                    <a:pt x="18034" y="32200"/>
                    <a:pt x="18327" y="32317"/>
                  </a:cubicBezTo>
                  <a:cubicBezTo>
                    <a:pt x="18956" y="32568"/>
                    <a:pt x="19570" y="32804"/>
                    <a:pt x="20143" y="33168"/>
                  </a:cubicBezTo>
                  <a:cubicBezTo>
                    <a:pt x="20409" y="33338"/>
                    <a:pt x="20672" y="33512"/>
                    <a:pt x="20953" y="33653"/>
                  </a:cubicBezTo>
                  <a:cubicBezTo>
                    <a:pt x="21098" y="33726"/>
                    <a:pt x="21248" y="33781"/>
                    <a:pt x="21386" y="33863"/>
                  </a:cubicBezTo>
                  <a:cubicBezTo>
                    <a:pt x="21520" y="33944"/>
                    <a:pt x="21645" y="34039"/>
                    <a:pt x="21775" y="34126"/>
                  </a:cubicBezTo>
                  <a:cubicBezTo>
                    <a:pt x="21901" y="34212"/>
                    <a:pt x="22036" y="34285"/>
                    <a:pt x="22159" y="34377"/>
                  </a:cubicBezTo>
                  <a:cubicBezTo>
                    <a:pt x="22294" y="34479"/>
                    <a:pt x="22422" y="34591"/>
                    <a:pt x="22555" y="34695"/>
                  </a:cubicBezTo>
                  <a:cubicBezTo>
                    <a:pt x="22806" y="34889"/>
                    <a:pt x="23075" y="35042"/>
                    <a:pt x="23297" y="35271"/>
                  </a:cubicBezTo>
                  <a:cubicBezTo>
                    <a:pt x="23385" y="35363"/>
                    <a:pt x="23468" y="35459"/>
                    <a:pt x="23551" y="35555"/>
                  </a:cubicBezTo>
                  <a:cubicBezTo>
                    <a:pt x="23390" y="35478"/>
                    <a:pt x="23227" y="35406"/>
                    <a:pt x="23065" y="35336"/>
                  </a:cubicBezTo>
                  <a:cubicBezTo>
                    <a:pt x="22462" y="35075"/>
                    <a:pt x="21878" y="34766"/>
                    <a:pt x="21292" y="34470"/>
                  </a:cubicBezTo>
                  <a:cubicBezTo>
                    <a:pt x="20990" y="34318"/>
                    <a:pt x="20669" y="34205"/>
                    <a:pt x="20377" y="34033"/>
                  </a:cubicBezTo>
                  <a:cubicBezTo>
                    <a:pt x="20251" y="33957"/>
                    <a:pt x="20119" y="33894"/>
                    <a:pt x="19981" y="33846"/>
                  </a:cubicBezTo>
                  <a:cubicBezTo>
                    <a:pt x="19817" y="33792"/>
                    <a:pt x="19683" y="33726"/>
                    <a:pt x="19535" y="33641"/>
                  </a:cubicBezTo>
                  <a:cubicBezTo>
                    <a:pt x="19254" y="33482"/>
                    <a:pt x="18916" y="33411"/>
                    <a:pt x="18619" y="33282"/>
                  </a:cubicBezTo>
                  <a:cubicBezTo>
                    <a:pt x="18307" y="33148"/>
                    <a:pt x="18013" y="32988"/>
                    <a:pt x="17693" y="32874"/>
                  </a:cubicBezTo>
                  <a:cubicBezTo>
                    <a:pt x="17369" y="32757"/>
                    <a:pt x="17035" y="32668"/>
                    <a:pt x="16703" y="32575"/>
                  </a:cubicBezTo>
                  <a:cubicBezTo>
                    <a:pt x="16364" y="32480"/>
                    <a:pt x="16030" y="32358"/>
                    <a:pt x="15688" y="32273"/>
                  </a:cubicBezTo>
                  <a:cubicBezTo>
                    <a:pt x="15329" y="32185"/>
                    <a:pt x="14964" y="32122"/>
                    <a:pt x="14604" y="32033"/>
                  </a:cubicBezTo>
                  <a:cubicBezTo>
                    <a:pt x="14259" y="31949"/>
                    <a:pt x="13916" y="31873"/>
                    <a:pt x="13561" y="31840"/>
                  </a:cubicBezTo>
                  <a:cubicBezTo>
                    <a:pt x="13387" y="31824"/>
                    <a:pt x="13188" y="31829"/>
                    <a:pt x="13022" y="31768"/>
                  </a:cubicBezTo>
                  <a:cubicBezTo>
                    <a:pt x="12951" y="31742"/>
                    <a:pt x="12886" y="31704"/>
                    <a:pt x="12813" y="31690"/>
                  </a:cubicBezTo>
                  <a:cubicBezTo>
                    <a:pt x="12784" y="31684"/>
                    <a:pt x="12756" y="31682"/>
                    <a:pt x="12728" y="31682"/>
                  </a:cubicBezTo>
                  <a:cubicBezTo>
                    <a:pt x="12669" y="31682"/>
                    <a:pt x="12611" y="31691"/>
                    <a:pt x="12551" y="31691"/>
                  </a:cubicBezTo>
                  <a:cubicBezTo>
                    <a:pt x="12407" y="31691"/>
                    <a:pt x="12261" y="31633"/>
                    <a:pt x="12118" y="31614"/>
                  </a:cubicBezTo>
                  <a:cubicBezTo>
                    <a:pt x="11962" y="31594"/>
                    <a:pt x="11805" y="31600"/>
                    <a:pt x="11648" y="31594"/>
                  </a:cubicBezTo>
                  <a:cubicBezTo>
                    <a:pt x="11584" y="31592"/>
                    <a:pt x="11520" y="31591"/>
                    <a:pt x="11457" y="31591"/>
                  </a:cubicBezTo>
                  <a:cubicBezTo>
                    <a:pt x="11198" y="31591"/>
                    <a:pt x="10949" y="31614"/>
                    <a:pt x="10695" y="31694"/>
                  </a:cubicBezTo>
                  <a:cubicBezTo>
                    <a:pt x="10486" y="31758"/>
                    <a:pt x="10286" y="31845"/>
                    <a:pt x="10086" y="31937"/>
                  </a:cubicBezTo>
                  <a:lnTo>
                    <a:pt x="10086" y="31937"/>
                  </a:lnTo>
                  <a:cubicBezTo>
                    <a:pt x="10181" y="31830"/>
                    <a:pt x="10299" y="31745"/>
                    <a:pt x="10404" y="31647"/>
                  </a:cubicBezTo>
                  <a:cubicBezTo>
                    <a:pt x="10522" y="31536"/>
                    <a:pt x="10628" y="31419"/>
                    <a:pt x="10759" y="31320"/>
                  </a:cubicBezTo>
                  <a:cubicBezTo>
                    <a:pt x="10858" y="31245"/>
                    <a:pt x="10959" y="31168"/>
                    <a:pt x="11070" y="31110"/>
                  </a:cubicBezTo>
                  <a:cubicBezTo>
                    <a:pt x="11201" y="31043"/>
                    <a:pt x="11339" y="31035"/>
                    <a:pt x="11484" y="31032"/>
                  </a:cubicBezTo>
                  <a:cubicBezTo>
                    <a:pt x="11687" y="31028"/>
                    <a:pt x="11890" y="31024"/>
                    <a:pt x="12093" y="31024"/>
                  </a:cubicBezTo>
                  <a:close/>
                  <a:moveTo>
                    <a:pt x="33108" y="21405"/>
                  </a:moveTo>
                  <a:cubicBezTo>
                    <a:pt x="33159" y="21405"/>
                    <a:pt x="33210" y="21407"/>
                    <a:pt x="33260" y="21412"/>
                  </a:cubicBezTo>
                  <a:cubicBezTo>
                    <a:pt x="33274" y="21414"/>
                    <a:pt x="33286" y="21416"/>
                    <a:pt x="33299" y="21418"/>
                  </a:cubicBezTo>
                  <a:cubicBezTo>
                    <a:pt x="33315" y="21436"/>
                    <a:pt x="33328" y="21454"/>
                    <a:pt x="33341" y="21474"/>
                  </a:cubicBezTo>
                  <a:cubicBezTo>
                    <a:pt x="33386" y="21549"/>
                    <a:pt x="33417" y="21630"/>
                    <a:pt x="33458" y="21707"/>
                  </a:cubicBezTo>
                  <a:cubicBezTo>
                    <a:pt x="33511" y="21803"/>
                    <a:pt x="33568" y="21897"/>
                    <a:pt x="33631" y="21987"/>
                  </a:cubicBezTo>
                  <a:cubicBezTo>
                    <a:pt x="33748" y="22159"/>
                    <a:pt x="33849" y="22337"/>
                    <a:pt x="33957" y="22514"/>
                  </a:cubicBezTo>
                  <a:cubicBezTo>
                    <a:pt x="34044" y="22655"/>
                    <a:pt x="34149" y="22770"/>
                    <a:pt x="34265" y="22882"/>
                  </a:cubicBezTo>
                  <a:cubicBezTo>
                    <a:pt x="34312" y="23028"/>
                    <a:pt x="34352" y="23178"/>
                    <a:pt x="34392" y="23327"/>
                  </a:cubicBezTo>
                  <a:cubicBezTo>
                    <a:pt x="34494" y="23720"/>
                    <a:pt x="34563" y="24117"/>
                    <a:pt x="34650" y="24513"/>
                  </a:cubicBezTo>
                  <a:cubicBezTo>
                    <a:pt x="34735" y="24908"/>
                    <a:pt x="34842" y="25301"/>
                    <a:pt x="34930" y="25698"/>
                  </a:cubicBezTo>
                  <a:cubicBezTo>
                    <a:pt x="35097" y="26448"/>
                    <a:pt x="35416" y="27175"/>
                    <a:pt x="35446" y="27951"/>
                  </a:cubicBezTo>
                  <a:cubicBezTo>
                    <a:pt x="35451" y="28089"/>
                    <a:pt x="35461" y="28228"/>
                    <a:pt x="35412" y="28350"/>
                  </a:cubicBezTo>
                  <a:cubicBezTo>
                    <a:pt x="35366" y="28468"/>
                    <a:pt x="35251" y="28612"/>
                    <a:pt x="35163" y="28722"/>
                  </a:cubicBezTo>
                  <a:cubicBezTo>
                    <a:pt x="35041" y="28875"/>
                    <a:pt x="34907" y="29017"/>
                    <a:pt x="34783" y="29167"/>
                  </a:cubicBezTo>
                  <a:cubicBezTo>
                    <a:pt x="34655" y="29319"/>
                    <a:pt x="34541" y="29483"/>
                    <a:pt x="34421" y="29642"/>
                  </a:cubicBezTo>
                  <a:cubicBezTo>
                    <a:pt x="34176" y="29967"/>
                    <a:pt x="33911" y="30278"/>
                    <a:pt x="33661" y="30600"/>
                  </a:cubicBezTo>
                  <a:cubicBezTo>
                    <a:pt x="33547" y="30748"/>
                    <a:pt x="33433" y="30892"/>
                    <a:pt x="33347" y="31059"/>
                  </a:cubicBezTo>
                  <a:cubicBezTo>
                    <a:pt x="33306" y="31136"/>
                    <a:pt x="33270" y="31217"/>
                    <a:pt x="33220" y="31288"/>
                  </a:cubicBezTo>
                  <a:cubicBezTo>
                    <a:pt x="33168" y="31364"/>
                    <a:pt x="33100" y="31427"/>
                    <a:pt x="33034" y="31489"/>
                  </a:cubicBezTo>
                  <a:cubicBezTo>
                    <a:pt x="32754" y="31755"/>
                    <a:pt x="32540" y="32084"/>
                    <a:pt x="32313" y="32394"/>
                  </a:cubicBezTo>
                  <a:cubicBezTo>
                    <a:pt x="32097" y="32687"/>
                    <a:pt x="31888" y="32989"/>
                    <a:pt x="31618" y="33237"/>
                  </a:cubicBezTo>
                  <a:cubicBezTo>
                    <a:pt x="31326" y="33505"/>
                    <a:pt x="31021" y="33752"/>
                    <a:pt x="30740" y="34033"/>
                  </a:cubicBezTo>
                  <a:cubicBezTo>
                    <a:pt x="30601" y="34173"/>
                    <a:pt x="30464" y="34318"/>
                    <a:pt x="30331" y="34466"/>
                  </a:cubicBezTo>
                  <a:cubicBezTo>
                    <a:pt x="30207" y="34607"/>
                    <a:pt x="30099" y="34760"/>
                    <a:pt x="29979" y="34904"/>
                  </a:cubicBezTo>
                  <a:cubicBezTo>
                    <a:pt x="29853" y="35056"/>
                    <a:pt x="29705" y="35178"/>
                    <a:pt x="29548" y="35296"/>
                  </a:cubicBezTo>
                  <a:cubicBezTo>
                    <a:pt x="29398" y="35412"/>
                    <a:pt x="29254" y="35534"/>
                    <a:pt x="29119" y="35666"/>
                  </a:cubicBezTo>
                  <a:cubicBezTo>
                    <a:pt x="28827" y="35946"/>
                    <a:pt x="28541" y="36233"/>
                    <a:pt x="28280" y="36542"/>
                  </a:cubicBezTo>
                  <a:cubicBezTo>
                    <a:pt x="28156" y="36687"/>
                    <a:pt x="28049" y="36847"/>
                    <a:pt x="27914" y="36982"/>
                  </a:cubicBezTo>
                  <a:cubicBezTo>
                    <a:pt x="27789" y="37108"/>
                    <a:pt x="27652" y="37224"/>
                    <a:pt x="27566" y="37383"/>
                  </a:cubicBezTo>
                  <a:cubicBezTo>
                    <a:pt x="27527" y="37455"/>
                    <a:pt x="27499" y="37532"/>
                    <a:pt x="27460" y="37605"/>
                  </a:cubicBezTo>
                  <a:cubicBezTo>
                    <a:pt x="27415" y="37692"/>
                    <a:pt x="27349" y="37762"/>
                    <a:pt x="27288" y="37838"/>
                  </a:cubicBezTo>
                  <a:cubicBezTo>
                    <a:pt x="27165" y="37990"/>
                    <a:pt x="27044" y="38143"/>
                    <a:pt x="26927" y="38300"/>
                  </a:cubicBezTo>
                  <a:cubicBezTo>
                    <a:pt x="26714" y="38583"/>
                    <a:pt x="26518" y="38880"/>
                    <a:pt x="26339" y="39186"/>
                  </a:cubicBezTo>
                  <a:cubicBezTo>
                    <a:pt x="26334" y="39180"/>
                    <a:pt x="26328" y="39173"/>
                    <a:pt x="26322" y="39165"/>
                  </a:cubicBezTo>
                  <a:cubicBezTo>
                    <a:pt x="26312" y="39151"/>
                    <a:pt x="26302" y="39137"/>
                    <a:pt x="26292" y="39123"/>
                  </a:cubicBezTo>
                  <a:cubicBezTo>
                    <a:pt x="26289" y="38929"/>
                    <a:pt x="26285" y="38735"/>
                    <a:pt x="26287" y="38542"/>
                  </a:cubicBezTo>
                  <a:cubicBezTo>
                    <a:pt x="26286" y="38455"/>
                    <a:pt x="26291" y="38367"/>
                    <a:pt x="26301" y="38280"/>
                  </a:cubicBezTo>
                  <a:cubicBezTo>
                    <a:pt x="26316" y="38175"/>
                    <a:pt x="26349" y="38072"/>
                    <a:pt x="26363" y="37966"/>
                  </a:cubicBezTo>
                  <a:cubicBezTo>
                    <a:pt x="26390" y="37770"/>
                    <a:pt x="26383" y="37571"/>
                    <a:pt x="26383" y="37373"/>
                  </a:cubicBezTo>
                  <a:cubicBezTo>
                    <a:pt x="26382" y="36952"/>
                    <a:pt x="26382" y="36531"/>
                    <a:pt x="26383" y="36108"/>
                  </a:cubicBezTo>
                  <a:cubicBezTo>
                    <a:pt x="26383" y="35690"/>
                    <a:pt x="26378" y="35272"/>
                    <a:pt x="26385" y="34854"/>
                  </a:cubicBezTo>
                  <a:cubicBezTo>
                    <a:pt x="26386" y="34655"/>
                    <a:pt x="26399" y="34455"/>
                    <a:pt x="26422" y="34257"/>
                  </a:cubicBezTo>
                  <a:cubicBezTo>
                    <a:pt x="26434" y="34158"/>
                    <a:pt x="26456" y="34060"/>
                    <a:pt x="26466" y="33961"/>
                  </a:cubicBezTo>
                  <a:cubicBezTo>
                    <a:pt x="26477" y="33851"/>
                    <a:pt x="26471" y="33740"/>
                    <a:pt x="26475" y="33629"/>
                  </a:cubicBezTo>
                  <a:cubicBezTo>
                    <a:pt x="26484" y="33440"/>
                    <a:pt x="26526" y="33251"/>
                    <a:pt x="26548" y="33062"/>
                  </a:cubicBezTo>
                  <a:cubicBezTo>
                    <a:pt x="26559" y="32967"/>
                    <a:pt x="26562" y="32873"/>
                    <a:pt x="26569" y="32778"/>
                  </a:cubicBezTo>
                  <a:cubicBezTo>
                    <a:pt x="26576" y="32684"/>
                    <a:pt x="26603" y="32589"/>
                    <a:pt x="26624" y="32496"/>
                  </a:cubicBezTo>
                  <a:cubicBezTo>
                    <a:pt x="26667" y="32305"/>
                    <a:pt x="26668" y="32116"/>
                    <a:pt x="26680" y="31922"/>
                  </a:cubicBezTo>
                  <a:cubicBezTo>
                    <a:pt x="26691" y="31728"/>
                    <a:pt x="26746" y="31534"/>
                    <a:pt x="26782" y="31341"/>
                  </a:cubicBezTo>
                  <a:cubicBezTo>
                    <a:pt x="26940" y="30519"/>
                    <a:pt x="27059" y="29693"/>
                    <a:pt x="27200" y="28868"/>
                  </a:cubicBezTo>
                  <a:cubicBezTo>
                    <a:pt x="27272" y="28454"/>
                    <a:pt x="27366" y="28045"/>
                    <a:pt x="27456" y="27636"/>
                  </a:cubicBezTo>
                  <a:cubicBezTo>
                    <a:pt x="27542" y="27245"/>
                    <a:pt x="27628" y="26853"/>
                    <a:pt x="27733" y="26466"/>
                  </a:cubicBezTo>
                  <a:cubicBezTo>
                    <a:pt x="27825" y="26127"/>
                    <a:pt x="27924" y="25783"/>
                    <a:pt x="28074" y="25464"/>
                  </a:cubicBezTo>
                  <a:cubicBezTo>
                    <a:pt x="28241" y="25112"/>
                    <a:pt x="28502" y="24801"/>
                    <a:pt x="28601" y="24421"/>
                  </a:cubicBezTo>
                  <a:cubicBezTo>
                    <a:pt x="28642" y="24263"/>
                    <a:pt x="28683" y="24156"/>
                    <a:pt x="28814" y="24053"/>
                  </a:cubicBezTo>
                  <a:cubicBezTo>
                    <a:pt x="28959" y="23941"/>
                    <a:pt x="29078" y="23841"/>
                    <a:pt x="29179" y="23685"/>
                  </a:cubicBezTo>
                  <a:cubicBezTo>
                    <a:pt x="29225" y="23614"/>
                    <a:pt x="29266" y="23539"/>
                    <a:pt x="29315" y="23468"/>
                  </a:cubicBezTo>
                  <a:cubicBezTo>
                    <a:pt x="29369" y="23393"/>
                    <a:pt x="29439" y="23334"/>
                    <a:pt x="29508" y="23272"/>
                  </a:cubicBezTo>
                  <a:cubicBezTo>
                    <a:pt x="29658" y="23138"/>
                    <a:pt x="29805" y="23003"/>
                    <a:pt x="29956" y="22871"/>
                  </a:cubicBezTo>
                  <a:cubicBezTo>
                    <a:pt x="30254" y="22609"/>
                    <a:pt x="30557" y="22359"/>
                    <a:pt x="30894" y="22149"/>
                  </a:cubicBezTo>
                  <a:cubicBezTo>
                    <a:pt x="31048" y="22053"/>
                    <a:pt x="31206" y="21963"/>
                    <a:pt x="31365" y="21872"/>
                  </a:cubicBezTo>
                  <a:cubicBezTo>
                    <a:pt x="31537" y="21773"/>
                    <a:pt x="31720" y="21718"/>
                    <a:pt x="31906" y="21651"/>
                  </a:cubicBezTo>
                  <a:cubicBezTo>
                    <a:pt x="32056" y="21597"/>
                    <a:pt x="32195" y="21511"/>
                    <a:pt x="32348" y="21465"/>
                  </a:cubicBezTo>
                  <a:cubicBezTo>
                    <a:pt x="32489" y="21423"/>
                    <a:pt x="32645" y="21432"/>
                    <a:pt x="32791" y="21422"/>
                  </a:cubicBezTo>
                  <a:cubicBezTo>
                    <a:pt x="32895" y="21414"/>
                    <a:pt x="33002" y="21405"/>
                    <a:pt x="33108" y="21405"/>
                  </a:cubicBezTo>
                  <a:close/>
                  <a:moveTo>
                    <a:pt x="34813" y="23534"/>
                  </a:moveTo>
                  <a:lnTo>
                    <a:pt x="34813" y="23534"/>
                  </a:lnTo>
                  <a:cubicBezTo>
                    <a:pt x="34918" y="23686"/>
                    <a:pt x="35020" y="23839"/>
                    <a:pt x="35121" y="23994"/>
                  </a:cubicBezTo>
                  <a:cubicBezTo>
                    <a:pt x="35363" y="24368"/>
                    <a:pt x="35617" y="24735"/>
                    <a:pt x="35859" y="25110"/>
                  </a:cubicBezTo>
                  <a:cubicBezTo>
                    <a:pt x="35974" y="25287"/>
                    <a:pt x="36088" y="25466"/>
                    <a:pt x="36207" y="25641"/>
                  </a:cubicBezTo>
                  <a:cubicBezTo>
                    <a:pt x="36322" y="25810"/>
                    <a:pt x="36434" y="25986"/>
                    <a:pt x="36497" y="26182"/>
                  </a:cubicBezTo>
                  <a:cubicBezTo>
                    <a:pt x="36561" y="26386"/>
                    <a:pt x="36594" y="26594"/>
                    <a:pt x="36671" y="26793"/>
                  </a:cubicBezTo>
                  <a:cubicBezTo>
                    <a:pt x="36746" y="26992"/>
                    <a:pt x="36776" y="27198"/>
                    <a:pt x="36834" y="27402"/>
                  </a:cubicBezTo>
                  <a:cubicBezTo>
                    <a:pt x="36891" y="27602"/>
                    <a:pt x="36946" y="27792"/>
                    <a:pt x="36969" y="27998"/>
                  </a:cubicBezTo>
                  <a:cubicBezTo>
                    <a:pt x="36994" y="28216"/>
                    <a:pt x="37050" y="28429"/>
                    <a:pt x="37065" y="28647"/>
                  </a:cubicBezTo>
                  <a:cubicBezTo>
                    <a:pt x="37094" y="29059"/>
                    <a:pt x="36984" y="29463"/>
                    <a:pt x="36825" y="29838"/>
                  </a:cubicBezTo>
                  <a:cubicBezTo>
                    <a:pt x="36747" y="30022"/>
                    <a:pt x="36658" y="30199"/>
                    <a:pt x="36574" y="30379"/>
                  </a:cubicBezTo>
                  <a:cubicBezTo>
                    <a:pt x="36482" y="30572"/>
                    <a:pt x="36397" y="30768"/>
                    <a:pt x="36293" y="30955"/>
                  </a:cubicBezTo>
                  <a:cubicBezTo>
                    <a:pt x="36077" y="31344"/>
                    <a:pt x="35800" y="31682"/>
                    <a:pt x="35540" y="32041"/>
                  </a:cubicBezTo>
                  <a:cubicBezTo>
                    <a:pt x="35278" y="32402"/>
                    <a:pt x="35050" y="32786"/>
                    <a:pt x="34778" y="33140"/>
                  </a:cubicBezTo>
                  <a:cubicBezTo>
                    <a:pt x="34506" y="33494"/>
                    <a:pt x="34212" y="33828"/>
                    <a:pt x="33912" y="34158"/>
                  </a:cubicBezTo>
                  <a:cubicBezTo>
                    <a:pt x="33618" y="34482"/>
                    <a:pt x="33332" y="34810"/>
                    <a:pt x="33003" y="35098"/>
                  </a:cubicBezTo>
                  <a:cubicBezTo>
                    <a:pt x="32843" y="35240"/>
                    <a:pt x="32679" y="35377"/>
                    <a:pt x="32528" y="35529"/>
                  </a:cubicBezTo>
                  <a:cubicBezTo>
                    <a:pt x="32394" y="35664"/>
                    <a:pt x="32277" y="35816"/>
                    <a:pt x="32148" y="35955"/>
                  </a:cubicBezTo>
                  <a:cubicBezTo>
                    <a:pt x="32009" y="36105"/>
                    <a:pt x="31850" y="36223"/>
                    <a:pt x="31694" y="36353"/>
                  </a:cubicBezTo>
                  <a:cubicBezTo>
                    <a:pt x="31537" y="36483"/>
                    <a:pt x="31398" y="36630"/>
                    <a:pt x="31249" y="36768"/>
                  </a:cubicBezTo>
                  <a:cubicBezTo>
                    <a:pt x="30973" y="37024"/>
                    <a:pt x="30652" y="37260"/>
                    <a:pt x="30292" y="37383"/>
                  </a:cubicBezTo>
                  <a:cubicBezTo>
                    <a:pt x="30199" y="37414"/>
                    <a:pt x="30105" y="37447"/>
                    <a:pt x="30020" y="37495"/>
                  </a:cubicBezTo>
                  <a:cubicBezTo>
                    <a:pt x="29932" y="37545"/>
                    <a:pt x="29870" y="37621"/>
                    <a:pt x="29791" y="37679"/>
                  </a:cubicBezTo>
                  <a:cubicBezTo>
                    <a:pt x="29638" y="37792"/>
                    <a:pt x="29433" y="37824"/>
                    <a:pt x="29274" y="37932"/>
                  </a:cubicBezTo>
                  <a:cubicBezTo>
                    <a:pt x="29196" y="37984"/>
                    <a:pt x="29126" y="38043"/>
                    <a:pt x="29037" y="38076"/>
                  </a:cubicBezTo>
                  <a:cubicBezTo>
                    <a:pt x="28943" y="38111"/>
                    <a:pt x="28848" y="38136"/>
                    <a:pt x="28755" y="38175"/>
                  </a:cubicBezTo>
                  <a:cubicBezTo>
                    <a:pt x="28567" y="38253"/>
                    <a:pt x="28411" y="38380"/>
                    <a:pt x="28243" y="38494"/>
                  </a:cubicBezTo>
                  <a:cubicBezTo>
                    <a:pt x="28070" y="38612"/>
                    <a:pt x="27879" y="38702"/>
                    <a:pt x="27704" y="38816"/>
                  </a:cubicBezTo>
                  <a:cubicBezTo>
                    <a:pt x="27526" y="38933"/>
                    <a:pt x="27356" y="39061"/>
                    <a:pt x="27189" y="39193"/>
                  </a:cubicBezTo>
                  <a:cubicBezTo>
                    <a:pt x="27034" y="39316"/>
                    <a:pt x="26887" y="39448"/>
                    <a:pt x="26728" y="39565"/>
                  </a:cubicBezTo>
                  <a:lnTo>
                    <a:pt x="26680" y="39601"/>
                  </a:lnTo>
                  <a:cubicBezTo>
                    <a:pt x="26660" y="39565"/>
                    <a:pt x="26638" y="39531"/>
                    <a:pt x="26613" y="39498"/>
                  </a:cubicBezTo>
                  <a:cubicBezTo>
                    <a:pt x="26573" y="39449"/>
                    <a:pt x="26531" y="39403"/>
                    <a:pt x="26489" y="39358"/>
                  </a:cubicBezTo>
                  <a:cubicBezTo>
                    <a:pt x="26552" y="39255"/>
                    <a:pt x="26615" y="39152"/>
                    <a:pt x="26681" y="39051"/>
                  </a:cubicBezTo>
                  <a:cubicBezTo>
                    <a:pt x="26905" y="38707"/>
                    <a:pt x="27155" y="38384"/>
                    <a:pt x="27418" y="38070"/>
                  </a:cubicBezTo>
                  <a:cubicBezTo>
                    <a:pt x="27544" y="37921"/>
                    <a:pt x="27658" y="37787"/>
                    <a:pt x="27743" y="37611"/>
                  </a:cubicBezTo>
                  <a:cubicBezTo>
                    <a:pt x="27826" y="37440"/>
                    <a:pt x="27942" y="37323"/>
                    <a:pt x="28079" y="37192"/>
                  </a:cubicBezTo>
                  <a:cubicBezTo>
                    <a:pt x="28219" y="37056"/>
                    <a:pt x="28331" y="36894"/>
                    <a:pt x="28458" y="36746"/>
                  </a:cubicBezTo>
                  <a:cubicBezTo>
                    <a:pt x="28587" y="36594"/>
                    <a:pt x="28723" y="36448"/>
                    <a:pt x="28862" y="36305"/>
                  </a:cubicBezTo>
                  <a:cubicBezTo>
                    <a:pt x="29141" y="36020"/>
                    <a:pt x="29426" y="35738"/>
                    <a:pt x="29746" y="35498"/>
                  </a:cubicBezTo>
                  <a:cubicBezTo>
                    <a:pt x="29904" y="35379"/>
                    <a:pt x="30052" y="35257"/>
                    <a:pt x="30179" y="35105"/>
                  </a:cubicBezTo>
                  <a:cubicBezTo>
                    <a:pt x="30303" y="34956"/>
                    <a:pt x="30415" y="34799"/>
                    <a:pt x="30544" y="34654"/>
                  </a:cubicBezTo>
                  <a:cubicBezTo>
                    <a:pt x="30814" y="34353"/>
                    <a:pt x="31102" y="34067"/>
                    <a:pt x="31403" y="33798"/>
                  </a:cubicBezTo>
                  <a:cubicBezTo>
                    <a:pt x="31552" y="33666"/>
                    <a:pt x="31712" y="33543"/>
                    <a:pt x="31857" y="33406"/>
                  </a:cubicBezTo>
                  <a:cubicBezTo>
                    <a:pt x="31988" y="33279"/>
                    <a:pt x="32111" y="33142"/>
                    <a:pt x="32222" y="32997"/>
                  </a:cubicBezTo>
                  <a:cubicBezTo>
                    <a:pt x="32466" y="32684"/>
                    <a:pt x="32693" y="32359"/>
                    <a:pt x="32931" y="32041"/>
                  </a:cubicBezTo>
                  <a:cubicBezTo>
                    <a:pt x="33045" y="31889"/>
                    <a:pt x="33173" y="31762"/>
                    <a:pt x="33308" y="31629"/>
                  </a:cubicBezTo>
                  <a:cubicBezTo>
                    <a:pt x="33438" y="31500"/>
                    <a:pt x="33522" y="31352"/>
                    <a:pt x="33607" y="31192"/>
                  </a:cubicBezTo>
                  <a:cubicBezTo>
                    <a:pt x="33790" y="30844"/>
                    <a:pt x="34081" y="30550"/>
                    <a:pt x="34324" y="30245"/>
                  </a:cubicBezTo>
                  <a:cubicBezTo>
                    <a:pt x="34581" y="29923"/>
                    <a:pt x="34814" y="29580"/>
                    <a:pt x="35084" y="29269"/>
                  </a:cubicBezTo>
                  <a:cubicBezTo>
                    <a:pt x="35216" y="29118"/>
                    <a:pt x="35355" y="28973"/>
                    <a:pt x="35484" y="28819"/>
                  </a:cubicBezTo>
                  <a:cubicBezTo>
                    <a:pt x="35581" y="28702"/>
                    <a:pt x="35692" y="28577"/>
                    <a:pt x="35746" y="28432"/>
                  </a:cubicBezTo>
                  <a:cubicBezTo>
                    <a:pt x="35797" y="28293"/>
                    <a:pt x="35794" y="28132"/>
                    <a:pt x="35790" y="27987"/>
                  </a:cubicBezTo>
                  <a:cubicBezTo>
                    <a:pt x="35784" y="27790"/>
                    <a:pt x="35763" y="27594"/>
                    <a:pt x="35730" y="27400"/>
                  </a:cubicBezTo>
                  <a:cubicBezTo>
                    <a:pt x="35663" y="27009"/>
                    <a:pt x="35548" y="26630"/>
                    <a:pt x="35439" y="26249"/>
                  </a:cubicBezTo>
                  <a:cubicBezTo>
                    <a:pt x="35329" y="25864"/>
                    <a:pt x="35249" y="25472"/>
                    <a:pt x="35154" y="25082"/>
                  </a:cubicBezTo>
                  <a:cubicBezTo>
                    <a:pt x="35055" y="24682"/>
                    <a:pt x="34971" y="24281"/>
                    <a:pt x="34887" y="23877"/>
                  </a:cubicBezTo>
                  <a:cubicBezTo>
                    <a:pt x="34863" y="23764"/>
                    <a:pt x="34839" y="23650"/>
                    <a:pt x="34813" y="23534"/>
                  </a:cubicBezTo>
                  <a:close/>
                  <a:moveTo>
                    <a:pt x="26297" y="39649"/>
                  </a:moveTo>
                  <a:cubicBezTo>
                    <a:pt x="26322" y="39681"/>
                    <a:pt x="26356" y="39721"/>
                    <a:pt x="26374" y="39744"/>
                  </a:cubicBezTo>
                  <a:cubicBezTo>
                    <a:pt x="26359" y="39757"/>
                    <a:pt x="26346" y="39772"/>
                    <a:pt x="26335" y="39784"/>
                  </a:cubicBezTo>
                  <a:cubicBezTo>
                    <a:pt x="26316" y="39805"/>
                    <a:pt x="26299" y="39828"/>
                    <a:pt x="26285" y="39853"/>
                  </a:cubicBezTo>
                  <a:lnTo>
                    <a:pt x="26285" y="39828"/>
                  </a:lnTo>
                  <a:cubicBezTo>
                    <a:pt x="26287" y="39804"/>
                    <a:pt x="26288" y="39780"/>
                    <a:pt x="26289" y="39757"/>
                  </a:cubicBezTo>
                  <a:cubicBezTo>
                    <a:pt x="26291" y="39724"/>
                    <a:pt x="26292" y="39690"/>
                    <a:pt x="26292" y="39656"/>
                  </a:cubicBezTo>
                  <a:lnTo>
                    <a:pt x="26297" y="39649"/>
                  </a:lnTo>
                  <a:close/>
                  <a:moveTo>
                    <a:pt x="11431" y="31799"/>
                  </a:moveTo>
                  <a:cubicBezTo>
                    <a:pt x="11567" y="31799"/>
                    <a:pt x="11704" y="31806"/>
                    <a:pt x="11843" y="31808"/>
                  </a:cubicBezTo>
                  <a:cubicBezTo>
                    <a:pt x="11982" y="31809"/>
                    <a:pt x="12119" y="31823"/>
                    <a:pt x="12254" y="31851"/>
                  </a:cubicBezTo>
                  <a:cubicBezTo>
                    <a:pt x="12328" y="31868"/>
                    <a:pt x="12402" y="31889"/>
                    <a:pt x="12477" y="31897"/>
                  </a:cubicBezTo>
                  <a:cubicBezTo>
                    <a:pt x="12494" y="31899"/>
                    <a:pt x="12511" y="31900"/>
                    <a:pt x="12528" y="31900"/>
                  </a:cubicBezTo>
                  <a:cubicBezTo>
                    <a:pt x="12580" y="31900"/>
                    <a:pt x="12632" y="31893"/>
                    <a:pt x="12684" y="31893"/>
                  </a:cubicBezTo>
                  <a:cubicBezTo>
                    <a:pt x="12687" y="31893"/>
                    <a:pt x="12689" y="31893"/>
                    <a:pt x="12692" y="31893"/>
                  </a:cubicBezTo>
                  <a:cubicBezTo>
                    <a:pt x="12845" y="31895"/>
                    <a:pt x="12982" y="31989"/>
                    <a:pt x="13136" y="32010"/>
                  </a:cubicBezTo>
                  <a:cubicBezTo>
                    <a:pt x="13313" y="32034"/>
                    <a:pt x="13492" y="32047"/>
                    <a:pt x="13669" y="32066"/>
                  </a:cubicBezTo>
                  <a:cubicBezTo>
                    <a:pt x="14040" y="32107"/>
                    <a:pt x="14399" y="32210"/>
                    <a:pt x="14760" y="32299"/>
                  </a:cubicBezTo>
                  <a:cubicBezTo>
                    <a:pt x="15101" y="32381"/>
                    <a:pt x="15447" y="32437"/>
                    <a:pt x="15784" y="32534"/>
                  </a:cubicBezTo>
                  <a:cubicBezTo>
                    <a:pt x="16104" y="32626"/>
                    <a:pt x="16419" y="32739"/>
                    <a:pt x="16739" y="32832"/>
                  </a:cubicBezTo>
                  <a:cubicBezTo>
                    <a:pt x="17062" y="32926"/>
                    <a:pt x="17385" y="33018"/>
                    <a:pt x="17700" y="33139"/>
                  </a:cubicBezTo>
                  <a:cubicBezTo>
                    <a:pt x="18011" y="33258"/>
                    <a:pt x="18300" y="33425"/>
                    <a:pt x="18606" y="33556"/>
                  </a:cubicBezTo>
                  <a:cubicBezTo>
                    <a:pt x="18893" y="33677"/>
                    <a:pt x="19209" y="33754"/>
                    <a:pt x="19475" y="33917"/>
                  </a:cubicBezTo>
                  <a:cubicBezTo>
                    <a:pt x="19601" y="33996"/>
                    <a:pt x="19727" y="34048"/>
                    <a:pt x="19868" y="34097"/>
                  </a:cubicBezTo>
                  <a:cubicBezTo>
                    <a:pt x="20017" y="34148"/>
                    <a:pt x="20145" y="34219"/>
                    <a:pt x="20283" y="34299"/>
                  </a:cubicBezTo>
                  <a:cubicBezTo>
                    <a:pt x="20568" y="34465"/>
                    <a:pt x="20880" y="34575"/>
                    <a:pt x="21173" y="34727"/>
                  </a:cubicBezTo>
                  <a:cubicBezTo>
                    <a:pt x="21735" y="35019"/>
                    <a:pt x="22300" y="35318"/>
                    <a:pt x="22879" y="35573"/>
                  </a:cubicBezTo>
                  <a:cubicBezTo>
                    <a:pt x="23381" y="35793"/>
                    <a:pt x="23910" y="36010"/>
                    <a:pt x="24288" y="36423"/>
                  </a:cubicBezTo>
                  <a:cubicBezTo>
                    <a:pt x="24402" y="36546"/>
                    <a:pt x="24502" y="36682"/>
                    <a:pt x="24588" y="36826"/>
                  </a:cubicBezTo>
                  <a:cubicBezTo>
                    <a:pt x="24629" y="36893"/>
                    <a:pt x="24672" y="36962"/>
                    <a:pt x="24696" y="37038"/>
                  </a:cubicBezTo>
                  <a:cubicBezTo>
                    <a:pt x="24723" y="37122"/>
                    <a:pt x="24728" y="37213"/>
                    <a:pt x="24755" y="37297"/>
                  </a:cubicBezTo>
                  <a:cubicBezTo>
                    <a:pt x="24846" y="37578"/>
                    <a:pt x="25109" y="37741"/>
                    <a:pt x="25265" y="37978"/>
                  </a:cubicBezTo>
                  <a:cubicBezTo>
                    <a:pt x="25442" y="38247"/>
                    <a:pt x="25569" y="38554"/>
                    <a:pt x="25733" y="38832"/>
                  </a:cubicBezTo>
                  <a:cubicBezTo>
                    <a:pt x="25776" y="38904"/>
                    <a:pt x="25818" y="38976"/>
                    <a:pt x="25862" y="39049"/>
                  </a:cubicBezTo>
                  <a:cubicBezTo>
                    <a:pt x="25872" y="39077"/>
                    <a:pt x="25880" y="39106"/>
                    <a:pt x="25887" y="39135"/>
                  </a:cubicBezTo>
                  <a:cubicBezTo>
                    <a:pt x="25879" y="39236"/>
                    <a:pt x="25854" y="39335"/>
                    <a:pt x="25789" y="39399"/>
                  </a:cubicBezTo>
                  <a:cubicBezTo>
                    <a:pt x="25744" y="39443"/>
                    <a:pt x="25786" y="39504"/>
                    <a:pt x="25835" y="39504"/>
                  </a:cubicBezTo>
                  <a:cubicBezTo>
                    <a:pt x="25849" y="39504"/>
                    <a:pt x="25864" y="39499"/>
                    <a:pt x="25878" y="39487"/>
                  </a:cubicBezTo>
                  <a:cubicBezTo>
                    <a:pt x="25899" y="39468"/>
                    <a:pt x="25918" y="39446"/>
                    <a:pt x="25934" y="39423"/>
                  </a:cubicBezTo>
                  <a:cubicBezTo>
                    <a:pt x="25937" y="39455"/>
                    <a:pt x="25940" y="39488"/>
                    <a:pt x="25941" y="39520"/>
                  </a:cubicBezTo>
                  <a:cubicBezTo>
                    <a:pt x="25939" y="39626"/>
                    <a:pt x="25935" y="39732"/>
                    <a:pt x="25928" y="39837"/>
                  </a:cubicBezTo>
                  <a:cubicBezTo>
                    <a:pt x="25904" y="39874"/>
                    <a:pt x="25882" y="39913"/>
                    <a:pt x="25861" y="39953"/>
                  </a:cubicBezTo>
                  <a:cubicBezTo>
                    <a:pt x="25828" y="40017"/>
                    <a:pt x="25802" y="40084"/>
                    <a:pt x="25783" y="40153"/>
                  </a:cubicBezTo>
                  <a:lnTo>
                    <a:pt x="25780" y="40154"/>
                  </a:lnTo>
                  <a:cubicBezTo>
                    <a:pt x="25599" y="40207"/>
                    <a:pt x="25418" y="40255"/>
                    <a:pt x="25236" y="40300"/>
                  </a:cubicBezTo>
                  <a:cubicBezTo>
                    <a:pt x="24903" y="40382"/>
                    <a:pt x="24564" y="40473"/>
                    <a:pt x="24222" y="40507"/>
                  </a:cubicBezTo>
                  <a:cubicBezTo>
                    <a:pt x="24058" y="40524"/>
                    <a:pt x="23898" y="40565"/>
                    <a:pt x="23734" y="40583"/>
                  </a:cubicBezTo>
                  <a:cubicBezTo>
                    <a:pt x="23683" y="40589"/>
                    <a:pt x="23632" y="40591"/>
                    <a:pt x="23581" y="40591"/>
                  </a:cubicBezTo>
                  <a:cubicBezTo>
                    <a:pt x="23468" y="40591"/>
                    <a:pt x="23353" y="40581"/>
                    <a:pt x="23241" y="40581"/>
                  </a:cubicBezTo>
                  <a:cubicBezTo>
                    <a:pt x="22642" y="40581"/>
                    <a:pt x="22044" y="40595"/>
                    <a:pt x="21446" y="40595"/>
                  </a:cubicBezTo>
                  <a:cubicBezTo>
                    <a:pt x="21335" y="40595"/>
                    <a:pt x="21225" y="40594"/>
                    <a:pt x="21115" y="40593"/>
                  </a:cubicBezTo>
                  <a:cubicBezTo>
                    <a:pt x="20403" y="40586"/>
                    <a:pt x="19665" y="40578"/>
                    <a:pt x="18968" y="40425"/>
                  </a:cubicBezTo>
                  <a:cubicBezTo>
                    <a:pt x="18648" y="40355"/>
                    <a:pt x="18335" y="40257"/>
                    <a:pt x="18019" y="40170"/>
                  </a:cubicBezTo>
                  <a:cubicBezTo>
                    <a:pt x="17703" y="40083"/>
                    <a:pt x="17360" y="40052"/>
                    <a:pt x="17067" y="39905"/>
                  </a:cubicBezTo>
                  <a:cubicBezTo>
                    <a:pt x="16937" y="39840"/>
                    <a:pt x="16813" y="39764"/>
                    <a:pt x="16684" y="39698"/>
                  </a:cubicBezTo>
                  <a:cubicBezTo>
                    <a:pt x="16531" y="39621"/>
                    <a:pt x="16369" y="39563"/>
                    <a:pt x="16208" y="39501"/>
                  </a:cubicBezTo>
                  <a:cubicBezTo>
                    <a:pt x="15899" y="39382"/>
                    <a:pt x="15576" y="39275"/>
                    <a:pt x="15291" y="39106"/>
                  </a:cubicBezTo>
                  <a:cubicBezTo>
                    <a:pt x="15033" y="38954"/>
                    <a:pt x="14812" y="38755"/>
                    <a:pt x="14588" y="38560"/>
                  </a:cubicBezTo>
                  <a:cubicBezTo>
                    <a:pt x="14348" y="38351"/>
                    <a:pt x="14102" y="38154"/>
                    <a:pt x="13877" y="37928"/>
                  </a:cubicBezTo>
                  <a:cubicBezTo>
                    <a:pt x="13660" y="37709"/>
                    <a:pt x="13448" y="37486"/>
                    <a:pt x="13198" y="37303"/>
                  </a:cubicBezTo>
                  <a:cubicBezTo>
                    <a:pt x="12958" y="37126"/>
                    <a:pt x="12755" y="36906"/>
                    <a:pt x="12513" y="36732"/>
                  </a:cubicBezTo>
                  <a:cubicBezTo>
                    <a:pt x="12378" y="36633"/>
                    <a:pt x="12232" y="36552"/>
                    <a:pt x="12092" y="36462"/>
                  </a:cubicBezTo>
                  <a:cubicBezTo>
                    <a:pt x="11951" y="36373"/>
                    <a:pt x="11822" y="36268"/>
                    <a:pt x="11684" y="36176"/>
                  </a:cubicBezTo>
                  <a:cubicBezTo>
                    <a:pt x="11422" y="35998"/>
                    <a:pt x="11138" y="35860"/>
                    <a:pt x="10869" y="35695"/>
                  </a:cubicBezTo>
                  <a:cubicBezTo>
                    <a:pt x="10614" y="35537"/>
                    <a:pt x="10428" y="35361"/>
                    <a:pt x="10285" y="35095"/>
                  </a:cubicBezTo>
                  <a:cubicBezTo>
                    <a:pt x="10152" y="34846"/>
                    <a:pt x="10081" y="34570"/>
                    <a:pt x="9952" y="34320"/>
                  </a:cubicBezTo>
                  <a:cubicBezTo>
                    <a:pt x="9890" y="34201"/>
                    <a:pt x="9819" y="34088"/>
                    <a:pt x="9763" y="33967"/>
                  </a:cubicBezTo>
                  <a:cubicBezTo>
                    <a:pt x="9698" y="33822"/>
                    <a:pt x="9688" y="33681"/>
                    <a:pt x="9683" y="33524"/>
                  </a:cubicBezTo>
                  <a:cubicBezTo>
                    <a:pt x="9671" y="33234"/>
                    <a:pt x="9657" y="32945"/>
                    <a:pt x="9739" y="32663"/>
                  </a:cubicBezTo>
                  <a:cubicBezTo>
                    <a:pt x="9776" y="32533"/>
                    <a:pt x="9821" y="32405"/>
                    <a:pt x="9873" y="32281"/>
                  </a:cubicBezTo>
                  <a:lnTo>
                    <a:pt x="9894" y="32280"/>
                  </a:lnTo>
                  <a:cubicBezTo>
                    <a:pt x="9932" y="32278"/>
                    <a:pt x="9966" y="32257"/>
                    <a:pt x="9983" y="32223"/>
                  </a:cubicBezTo>
                  <a:cubicBezTo>
                    <a:pt x="10263" y="32088"/>
                    <a:pt x="10546" y="31953"/>
                    <a:pt x="10847" y="31868"/>
                  </a:cubicBezTo>
                  <a:cubicBezTo>
                    <a:pt x="11043" y="31812"/>
                    <a:pt x="11236" y="31799"/>
                    <a:pt x="11431" y="31799"/>
                  </a:cubicBezTo>
                  <a:close/>
                  <a:moveTo>
                    <a:pt x="7942" y="0"/>
                  </a:moveTo>
                  <a:cubicBezTo>
                    <a:pt x="7806" y="0"/>
                    <a:pt x="7672" y="7"/>
                    <a:pt x="7546" y="13"/>
                  </a:cubicBezTo>
                  <a:cubicBezTo>
                    <a:pt x="7216" y="30"/>
                    <a:pt x="6879" y="98"/>
                    <a:pt x="6621" y="319"/>
                  </a:cubicBezTo>
                  <a:cubicBezTo>
                    <a:pt x="6303" y="594"/>
                    <a:pt x="6223" y="1052"/>
                    <a:pt x="6140" y="1441"/>
                  </a:cubicBezTo>
                  <a:cubicBezTo>
                    <a:pt x="6030" y="1963"/>
                    <a:pt x="5977" y="2500"/>
                    <a:pt x="6009" y="3033"/>
                  </a:cubicBezTo>
                  <a:cubicBezTo>
                    <a:pt x="6042" y="3590"/>
                    <a:pt x="6166" y="4120"/>
                    <a:pt x="6332" y="4642"/>
                  </a:cubicBezTo>
                  <a:cubicBezTo>
                    <a:pt x="6187" y="4546"/>
                    <a:pt x="6048" y="4442"/>
                    <a:pt x="5886" y="4386"/>
                  </a:cubicBezTo>
                  <a:cubicBezTo>
                    <a:pt x="5777" y="4348"/>
                    <a:pt x="5666" y="4336"/>
                    <a:pt x="5561" y="4284"/>
                  </a:cubicBezTo>
                  <a:cubicBezTo>
                    <a:pt x="5444" y="4228"/>
                    <a:pt x="5335" y="4156"/>
                    <a:pt x="5215" y="4102"/>
                  </a:cubicBezTo>
                  <a:cubicBezTo>
                    <a:pt x="4987" y="4004"/>
                    <a:pt x="4749" y="3932"/>
                    <a:pt x="4523" y="3831"/>
                  </a:cubicBezTo>
                  <a:cubicBezTo>
                    <a:pt x="4305" y="3732"/>
                    <a:pt x="4093" y="3625"/>
                    <a:pt x="3868" y="3544"/>
                  </a:cubicBezTo>
                  <a:cubicBezTo>
                    <a:pt x="3559" y="3431"/>
                    <a:pt x="3233" y="3374"/>
                    <a:pt x="2906" y="3374"/>
                  </a:cubicBezTo>
                  <a:cubicBezTo>
                    <a:pt x="2763" y="3374"/>
                    <a:pt x="2619" y="3385"/>
                    <a:pt x="2477" y="3407"/>
                  </a:cubicBezTo>
                  <a:cubicBezTo>
                    <a:pt x="2133" y="3462"/>
                    <a:pt x="1673" y="3669"/>
                    <a:pt x="1744" y="4092"/>
                  </a:cubicBezTo>
                  <a:cubicBezTo>
                    <a:pt x="1777" y="4288"/>
                    <a:pt x="1905" y="4478"/>
                    <a:pt x="1995" y="4652"/>
                  </a:cubicBezTo>
                  <a:cubicBezTo>
                    <a:pt x="2107" y="4868"/>
                    <a:pt x="2235" y="5066"/>
                    <a:pt x="2398" y="5247"/>
                  </a:cubicBezTo>
                  <a:cubicBezTo>
                    <a:pt x="2482" y="5340"/>
                    <a:pt x="2570" y="5429"/>
                    <a:pt x="2660" y="5516"/>
                  </a:cubicBezTo>
                  <a:cubicBezTo>
                    <a:pt x="2574" y="5521"/>
                    <a:pt x="2488" y="5528"/>
                    <a:pt x="2404" y="5538"/>
                  </a:cubicBezTo>
                  <a:cubicBezTo>
                    <a:pt x="1933" y="5593"/>
                    <a:pt x="1492" y="5779"/>
                    <a:pt x="1075" y="5999"/>
                  </a:cubicBezTo>
                  <a:cubicBezTo>
                    <a:pt x="879" y="6102"/>
                    <a:pt x="669" y="6220"/>
                    <a:pt x="517" y="6385"/>
                  </a:cubicBezTo>
                  <a:cubicBezTo>
                    <a:pt x="384" y="6531"/>
                    <a:pt x="321" y="6707"/>
                    <a:pt x="267" y="6892"/>
                  </a:cubicBezTo>
                  <a:cubicBezTo>
                    <a:pt x="131" y="7349"/>
                    <a:pt x="40" y="7792"/>
                    <a:pt x="32" y="8270"/>
                  </a:cubicBezTo>
                  <a:cubicBezTo>
                    <a:pt x="27" y="8509"/>
                    <a:pt x="1" y="8754"/>
                    <a:pt x="20" y="8993"/>
                  </a:cubicBezTo>
                  <a:cubicBezTo>
                    <a:pt x="38" y="9223"/>
                    <a:pt x="136" y="9386"/>
                    <a:pt x="247" y="9580"/>
                  </a:cubicBezTo>
                  <a:cubicBezTo>
                    <a:pt x="343" y="9748"/>
                    <a:pt x="355" y="9933"/>
                    <a:pt x="424" y="10109"/>
                  </a:cubicBezTo>
                  <a:cubicBezTo>
                    <a:pt x="504" y="10309"/>
                    <a:pt x="660" y="10497"/>
                    <a:pt x="817" y="10643"/>
                  </a:cubicBezTo>
                  <a:cubicBezTo>
                    <a:pt x="1167" y="10964"/>
                    <a:pt x="1654" y="11130"/>
                    <a:pt x="2096" y="11279"/>
                  </a:cubicBezTo>
                  <a:cubicBezTo>
                    <a:pt x="2559" y="11436"/>
                    <a:pt x="3032" y="11619"/>
                    <a:pt x="3517" y="11695"/>
                  </a:cubicBezTo>
                  <a:cubicBezTo>
                    <a:pt x="3768" y="11735"/>
                    <a:pt x="4022" y="11724"/>
                    <a:pt x="4272" y="11765"/>
                  </a:cubicBezTo>
                  <a:cubicBezTo>
                    <a:pt x="4542" y="11808"/>
                    <a:pt x="4804" y="11888"/>
                    <a:pt x="5063" y="11972"/>
                  </a:cubicBezTo>
                  <a:cubicBezTo>
                    <a:pt x="5539" y="12128"/>
                    <a:pt x="6008" y="12198"/>
                    <a:pt x="6509" y="12205"/>
                  </a:cubicBezTo>
                  <a:cubicBezTo>
                    <a:pt x="7043" y="12212"/>
                    <a:pt x="7574" y="12288"/>
                    <a:pt x="8109" y="12300"/>
                  </a:cubicBezTo>
                  <a:cubicBezTo>
                    <a:pt x="8298" y="12305"/>
                    <a:pt x="8488" y="12320"/>
                    <a:pt x="8678" y="12320"/>
                  </a:cubicBezTo>
                  <a:cubicBezTo>
                    <a:pt x="8719" y="12320"/>
                    <a:pt x="8761" y="12319"/>
                    <a:pt x="8802" y="12317"/>
                  </a:cubicBezTo>
                  <a:cubicBezTo>
                    <a:pt x="9053" y="12308"/>
                    <a:pt x="9292" y="12239"/>
                    <a:pt x="9538" y="12201"/>
                  </a:cubicBezTo>
                  <a:cubicBezTo>
                    <a:pt x="9736" y="12170"/>
                    <a:pt x="9898" y="12061"/>
                    <a:pt x="10091" y="12013"/>
                  </a:cubicBezTo>
                  <a:cubicBezTo>
                    <a:pt x="10213" y="11984"/>
                    <a:pt x="10340" y="11983"/>
                    <a:pt x="10463" y="11957"/>
                  </a:cubicBezTo>
                  <a:cubicBezTo>
                    <a:pt x="10602" y="11926"/>
                    <a:pt x="10737" y="11870"/>
                    <a:pt x="10872" y="11827"/>
                  </a:cubicBezTo>
                  <a:cubicBezTo>
                    <a:pt x="11342" y="11677"/>
                    <a:pt x="11841" y="11518"/>
                    <a:pt x="12276" y="11282"/>
                  </a:cubicBezTo>
                  <a:cubicBezTo>
                    <a:pt x="12317" y="11260"/>
                    <a:pt x="12356" y="11236"/>
                    <a:pt x="12393" y="11207"/>
                  </a:cubicBezTo>
                  <a:cubicBezTo>
                    <a:pt x="12624" y="11111"/>
                    <a:pt x="12817" y="10953"/>
                    <a:pt x="12938" y="10719"/>
                  </a:cubicBezTo>
                  <a:cubicBezTo>
                    <a:pt x="12942" y="10712"/>
                    <a:pt x="12946" y="10705"/>
                    <a:pt x="12949" y="10697"/>
                  </a:cubicBezTo>
                  <a:cubicBezTo>
                    <a:pt x="12969" y="10696"/>
                    <a:pt x="12988" y="10695"/>
                    <a:pt x="13006" y="10695"/>
                  </a:cubicBezTo>
                  <a:cubicBezTo>
                    <a:pt x="13055" y="10732"/>
                    <a:pt x="13103" y="10768"/>
                    <a:pt x="13150" y="10806"/>
                  </a:cubicBezTo>
                  <a:cubicBezTo>
                    <a:pt x="13531" y="11113"/>
                    <a:pt x="13905" y="11429"/>
                    <a:pt x="14293" y="11728"/>
                  </a:cubicBezTo>
                  <a:cubicBezTo>
                    <a:pt x="14466" y="11861"/>
                    <a:pt x="14653" y="11968"/>
                    <a:pt x="14831" y="12094"/>
                  </a:cubicBezTo>
                  <a:cubicBezTo>
                    <a:pt x="15025" y="12230"/>
                    <a:pt x="15174" y="12426"/>
                    <a:pt x="15344" y="12592"/>
                  </a:cubicBezTo>
                  <a:cubicBezTo>
                    <a:pt x="15676" y="12914"/>
                    <a:pt x="16029" y="13215"/>
                    <a:pt x="16366" y="13534"/>
                  </a:cubicBezTo>
                  <a:cubicBezTo>
                    <a:pt x="16697" y="13848"/>
                    <a:pt x="16981" y="14193"/>
                    <a:pt x="17281" y="14535"/>
                  </a:cubicBezTo>
                  <a:cubicBezTo>
                    <a:pt x="17854" y="15193"/>
                    <a:pt x="18525" y="15768"/>
                    <a:pt x="19033" y="16481"/>
                  </a:cubicBezTo>
                  <a:cubicBezTo>
                    <a:pt x="19154" y="16651"/>
                    <a:pt x="19257" y="16829"/>
                    <a:pt x="19362" y="17009"/>
                  </a:cubicBezTo>
                  <a:cubicBezTo>
                    <a:pt x="19486" y="17222"/>
                    <a:pt x="19636" y="17417"/>
                    <a:pt x="19747" y="17637"/>
                  </a:cubicBezTo>
                  <a:cubicBezTo>
                    <a:pt x="19856" y="17851"/>
                    <a:pt x="19959" y="18067"/>
                    <a:pt x="20070" y="18278"/>
                  </a:cubicBezTo>
                  <a:cubicBezTo>
                    <a:pt x="20178" y="18483"/>
                    <a:pt x="20330" y="18660"/>
                    <a:pt x="20432" y="18867"/>
                  </a:cubicBezTo>
                  <a:cubicBezTo>
                    <a:pt x="20535" y="19075"/>
                    <a:pt x="20600" y="19297"/>
                    <a:pt x="20708" y="19500"/>
                  </a:cubicBezTo>
                  <a:cubicBezTo>
                    <a:pt x="20817" y="19708"/>
                    <a:pt x="20958" y="19896"/>
                    <a:pt x="21097" y="20084"/>
                  </a:cubicBezTo>
                  <a:cubicBezTo>
                    <a:pt x="21225" y="20257"/>
                    <a:pt x="21355" y="20432"/>
                    <a:pt x="21451" y="20624"/>
                  </a:cubicBezTo>
                  <a:cubicBezTo>
                    <a:pt x="21562" y="20845"/>
                    <a:pt x="21591" y="21092"/>
                    <a:pt x="21687" y="21318"/>
                  </a:cubicBezTo>
                  <a:cubicBezTo>
                    <a:pt x="21771" y="21516"/>
                    <a:pt x="21889" y="21703"/>
                    <a:pt x="21985" y="21896"/>
                  </a:cubicBezTo>
                  <a:cubicBezTo>
                    <a:pt x="22079" y="22085"/>
                    <a:pt x="22233" y="22215"/>
                    <a:pt x="22370" y="22371"/>
                  </a:cubicBezTo>
                  <a:cubicBezTo>
                    <a:pt x="22656" y="22695"/>
                    <a:pt x="22945" y="23027"/>
                    <a:pt x="23161" y="23403"/>
                  </a:cubicBezTo>
                  <a:cubicBezTo>
                    <a:pt x="23272" y="23597"/>
                    <a:pt x="23358" y="23792"/>
                    <a:pt x="23400" y="24013"/>
                  </a:cubicBezTo>
                  <a:cubicBezTo>
                    <a:pt x="23443" y="24244"/>
                    <a:pt x="23473" y="24469"/>
                    <a:pt x="23547" y="24693"/>
                  </a:cubicBezTo>
                  <a:cubicBezTo>
                    <a:pt x="23704" y="25168"/>
                    <a:pt x="23838" y="25632"/>
                    <a:pt x="23903" y="26130"/>
                  </a:cubicBezTo>
                  <a:cubicBezTo>
                    <a:pt x="23935" y="26372"/>
                    <a:pt x="23949" y="26617"/>
                    <a:pt x="23978" y="26860"/>
                  </a:cubicBezTo>
                  <a:cubicBezTo>
                    <a:pt x="24009" y="27113"/>
                    <a:pt x="24064" y="27360"/>
                    <a:pt x="24109" y="27610"/>
                  </a:cubicBezTo>
                  <a:cubicBezTo>
                    <a:pt x="24196" y="28098"/>
                    <a:pt x="24255" y="28590"/>
                    <a:pt x="24326" y="29080"/>
                  </a:cubicBezTo>
                  <a:cubicBezTo>
                    <a:pt x="24399" y="29581"/>
                    <a:pt x="24499" y="30077"/>
                    <a:pt x="24599" y="30574"/>
                  </a:cubicBezTo>
                  <a:cubicBezTo>
                    <a:pt x="24646" y="30812"/>
                    <a:pt x="24691" y="31051"/>
                    <a:pt x="24735" y="31289"/>
                  </a:cubicBezTo>
                  <a:cubicBezTo>
                    <a:pt x="24760" y="31428"/>
                    <a:pt x="24788" y="31565"/>
                    <a:pt x="24794" y="31706"/>
                  </a:cubicBezTo>
                  <a:cubicBezTo>
                    <a:pt x="24797" y="31832"/>
                    <a:pt x="24786" y="31959"/>
                    <a:pt x="24800" y="32085"/>
                  </a:cubicBezTo>
                  <a:cubicBezTo>
                    <a:pt x="24846" y="32519"/>
                    <a:pt x="24945" y="32936"/>
                    <a:pt x="25032" y="33361"/>
                  </a:cubicBezTo>
                  <a:cubicBezTo>
                    <a:pt x="25083" y="33610"/>
                    <a:pt x="25079" y="33862"/>
                    <a:pt x="25086" y="34114"/>
                  </a:cubicBezTo>
                  <a:cubicBezTo>
                    <a:pt x="25087" y="34167"/>
                    <a:pt x="25089" y="34219"/>
                    <a:pt x="25090" y="34272"/>
                  </a:cubicBezTo>
                  <a:cubicBezTo>
                    <a:pt x="25083" y="34248"/>
                    <a:pt x="25076" y="34223"/>
                    <a:pt x="25069" y="34199"/>
                  </a:cubicBezTo>
                  <a:cubicBezTo>
                    <a:pt x="24844" y="33466"/>
                    <a:pt x="24586" y="32743"/>
                    <a:pt x="24337" y="32018"/>
                  </a:cubicBezTo>
                  <a:cubicBezTo>
                    <a:pt x="24214" y="31662"/>
                    <a:pt x="24155" y="31287"/>
                    <a:pt x="24029" y="30934"/>
                  </a:cubicBezTo>
                  <a:cubicBezTo>
                    <a:pt x="23969" y="30769"/>
                    <a:pt x="23891" y="30611"/>
                    <a:pt x="23846" y="30441"/>
                  </a:cubicBezTo>
                  <a:cubicBezTo>
                    <a:pt x="23801" y="30268"/>
                    <a:pt x="23770" y="30097"/>
                    <a:pt x="23695" y="29932"/>
                  </a:cubicBezTo>
                  <a:cubicBezTo>
                    <a:pt x="23540" y="29595"/>
                    <a:pt x="23374" y="29259"/>
                    <a:pt x="23248" y="28909"/>
                  </a:cubicBezTo>
                  <a:cubicBezTo>
                    <a:pt x="23188" y="28743"/>
                    <a:pt x="23165" y="28566"/>
                    <a:pt x="23116" y="28396"/>
                  </a:cubicBezTo>
                  <a:cubicBezTo>
                    <a:pt x="23065" y="28220"/>
                    <a:pt x="22978" y="28059"/>
                    <a:pt x="22894" y="27897"/>
                  </a:cubicBezTo>
                  <a:cubicBezTo>
                    <a:pt x="22808" y="27732"/>
                    <a:pt x="22728" y="27567"/>
                    <a:pt x="22651" y="27399"/>
                  </a:cubicBezTo>
                  <a:cubicBezTo>
                    <a:pt x="22590" y="27266"/>
                    <a:pt x="22496" y="27163"/>
                    <a:pt x="22413" y="27044"/>
                  </a:cubicBezTo>
                  <a:cubicBezTo>
                    <a:pt x="22322" y="26912"/>
                    <a:pt x="22288" y="26751"/>
                    <a:pt x="22189" y="26620"/>
                  </a:cubicBezTo>
                  <a:cubicBezTo>
                    <a:pt x="22087" y="26487"/>
                    <a:pt x="21961" y="26377"/>
                    <a:pt x="21852" y="26250"/>
                  </a:cubicBezTo>
                  <a:cubicBezTo>
                    <a:pt x="21625" y="25986"/>
                    <a:pt x="21429" y="25694"/>
                    <a:pt x="21192" y="25437"/>
                  </a:cubicBezTo>
                  <a:cubicBezTo>
                    <a:pt x="20967" y="25191"/>
                    <a:pt x="20712" y="24973"/>
                    <a:pt x="20454" y="24762"/>
                  </a:cubicBezTo>
                  <a:cubicBezTo>
                    <a:pt x="20408" y="24726"/>
                    <a:pt x="20363" y="24689"/>
                    <a:pt x="20317" y="24652"/>
                  </a:cubicBezTo>
                  <a:cubicBezTo>
                    <a:pt x="20335" y="24498"/>
                    <a:pt x="20309" y="24333"/>
                    <a:pt x="20302" y="24184"/>
                  </a:cubicBezTo>
                  <a:cubicBezTo>
                    <a:pt x="20290" y="23838"/>
                    <a:pt x="20294" y="23502"/>
                    <a:pt x="20224" y="23160"/>
                  </a:cubicBezTo>
                  <a:cubicBezTo>
                    <a:pt x="20189" y="22993"/>
                    <a:pt x="20167" y="22823"/>
                    <a:pt x="20136" y="22654"/>
                  </a:cubicBezTo>
                  <a:cubicBezTo>
                    <a:pt x="20104" y="22482"/>
                    <a:pt x="20044" y="22325"/>
                    <a:pt x="19988" y="22161"/>
                  </a:cubicBezTo>
                  <a:cubicBezTo>
                    <a:pt x="19932" y="21993"/>
                    <a:pt x="19890" y="21822"/>
                    <a:pt x="19839" y="21652"/>
                  </a:cubicBezTo>
                  <a:cubicBezTo>
                    <a:pt x="19790" y="21490"/>
                    <a:pt x="19712" y="21336"/>
                    <a:pt x="19631" y="21187"/>
                  </a:cubicBezTo>
                  <a:cubicBezTo>
                    <a:pt x="19550" y="21038"/>
                    <a:pt x="19460" y="20887"/>
                    <a:pt x="19410" y="20723"/>
                  </a:cubicBezTo>
                  <a:cubicBezTo>
                    <a:pt x="19359" y="20555"/>
                    <a:pt x="19337" y="20380"/>
                    <a:pt x="19289" y="20212"/>
                  </a:cubicBezTo>
                  <a:cubicBezTo>
                    <a:pt x="19192" y="19869"/>
                    <a:pt x="18989" y="19568"/>
                    <a:pt x="18892" y="19225"/>
                  </a:cubicBezTo>
                  <a:cubicBezTo>
                    <a:pt x="18804" y="18910"/>
                    <a:pt x="18605" y="18691"/>
                    <a:pt x="18398" y="18449"/>
                  </a:cubicBezTo>
                  <a:cubicBezTo>
                    <a:pt x="18292" y="18324"/>
                    <a:pt x="18218" y="18176"/>
                    <a:pt x="18104" y="18058"/>
                  </a:cubicBezTo>
                  <a:cubicBezTo>
                    <a:pt x="17983" y="17935"/>
                    <a:pt x="17831" y="17839"/>
                    <a:pt x="17690" y="17739"/>
                  </a:cubicBezTo>
                  <a:cubicBezTo>
                    <a:pt x="17548" y="17635"/>
                    <a:pt x="17412" y="17525"/>
                    <a:pt x="17283" y="17407"/>
                  </a:cubicBezTo>
                  <a:cubicBezTo>
                    <a:pt x="17170" y="17305"/>
                    <a:pt x="17057" y="17221"/>
                    <a:pt x="16905" y="17198"/>
                  </a:cubicBezTo>
                  <a:cubicBezTo>
                    <a:pt x="16753" y="17174"/>
                    <a:pt x="16595" y="17179"/>
                    <a:pt x="16440" y="17158"/>
                  </a:cubicBezTo>
                  <a:cubicBezTo>
                    <a:pt x="16256" y="17133"/>
                    <a:pt x="16071" y="17097"/>
                    <a:pt x="15885" y="17088"/>
                  </a:cubicBezTo>
                  <a:cubicBezTo>
                    <a:pt x="15861" y="17087"/>
                    <a:pt x="15838" y="17086"/>
                    <a:pt x="15815" y="17086"/>
                  </a:cubicBezTo>
                  <a:cubicBezTo>
                    <a:pt x="15288" y="17086"/>
                    <a:pt x="14823" y="17402"/>
                    <a:pt x="14491" y="17801"/>
                  </a:cubicBezTo>
                  <a:cubicBezTo>
                    <a:pt x="14340" y="17781"/>
                    <a:pt x="14191" y="17752"/>
                    <a:pt x="14040" y="17738"/>
                  </a:cubicBezTo>
                  <a:cubicBezTo>
                    <a:pt x="13975" y="17732"/>
                    <a:pt x="13911" y="17730"/>
                    <a:pt x="13846" y="17730"/>
                  </a:cubicBezTo>
                  <a:cubicBezTo>
                    <a:pt x="13737" y="17730"/>
                    <a:pt x="13628" y="17737"/>
                    <a:pt x="13520" y="17752"/>
                  </a:cubicBezTo>
                  <a:cubicBezTo>
                    <a:pt x="13208" y="17793"/>
                    <a:pt x="12915" y="17893"/>
                    <a:pt x="12631" y="18028"/>
                  </a:cubicBezTo>
                  <a:cubicBezTo>
                    <a:pt x="12351" y="18162"/>
                    <a:pt x="12068" y="18302"/>
                    <a:pt x="11845" y="18524"/>
                  </a:cubicBezTo>
                  <a:cubicBezTo>
                    <a:pt x="11728" y="18642"/>
                    <a:pt x="11594" y="18668"/>
                    <a:pt x="11448" y="18739"/>
                  </a:cubicBezTo>
                  <a:cubicBezTo>
                    <a:pt x="11324" y="18801"/>
                    <a:pt x="11210" y="18896"/>
                    <a:pt x="11100" y="18980"/>
                  </a:cubicBezTo>
                  <a:cubicBezTo>
                    <a:pt x="10871" y="19159"/>
                    <a:pt x="10624" y="19370"/>
                    <a:pt x="10513" y="19647"/>
                  </a:cubicBezTo>
                  <a:cubicBezTo>
                    <a:pt x="10379" y="19980"/>
                    <a:pt x="10563" y="20334"/>
                    <a:pt x="10718" y="20628"/>
                  </a:cubicBezTo>
                  <a:cubicBezTo>
                    <a:pt x="10794" y="20771"/>
                    <a:pt x="10905" y="20902"/>
                    <a:pt x="10962" y="21055"/>
                  </a:cubicBezTo>
                  <a:cubicBezTo>
                    <a:pt x="11020" y="21211"/>
                    <a:pt x="11062" y="21369"/>
                    <a:pt x="11171" y="21500"/>
                  </a:cubicBezTo>
                  <a:cubicBezTo>
                    <a:pt x="11269" y="21620"/>
                    <a:pt x="11408" y="21692"/>
                    <a:pt x="11535" y="21777"/>
                  </a:cubicBezTo>
                  <a:cubicBezTo>
                    <a:pt x="11597" y="21820"/>
                    <a:pt x="11655" y="21870"/>
                    <a:pt x="11705" y="21927"/>
                  </a:cubicBezTo>
                  <a:cubicBezTo>
                    <a:pt x="11602" y="21927"/>
                    <a:pt x="11498" y="21926"/>
                    <a:pt x="11395" y="21926"/>
                  </a:cubicBezTo>
                  <a:cubicBezTo>
                    <a:pt x="11053" y="21926"/>
                    <a:pt x="10711" y="21928"/>
                    <a:pt x="10369" y="21928"/>
                  </a:cubicBezTo>
                  <a:cubicBezTo>
                    <a:pt x="10311" y="21928"/>
                    <a:pt x="10254" y="21928"/>
                    <a:pt x="10196" y="21928"/>
                  </a:cubicBezTo>
                  <a:cubicBezTo>
                    <a:pt x="9827" y="21928"/>
                    <a:pt x="9465" y="21954"/>
                    <a:pt x="9102" y="22022"/>
                  </a:cubicBezTo>
                  <a:cubicBezTo>
                    <a:pt x="8822" y="22076"/>
                    <a:pt x="8536" y="22089"/>
                    <a:pt x="8259" y="22151"/>
                  </a:cubicBezTo>
                  <a:cubicBezTo>
                    <a:pt x="7978" y="22213"/>
                    <a:pt x="7700" y="22350"/>
                    <a:pt x="7598" y="22638"/>
                  </a:cubicBezTo>
                  <a:cubicBezTo>
                    <a:pt x="7544" y="22783"/>
                    <a:pt x="7553" y="22943"/>
                    <a:pt x="7623" y="23081"/>
                  </a:cubicBezTo>
                  <a:cubicBezTo>
                    <a:pt x="7686" y="23206"/>
                    <a:pt x="7750" y="23334"/>
                    <a:pt x="7819" y="23458"/>
                  </a:cubicBezTo>
                  <a:cubicBezTo>
                    <a:pt x="7973" y="23740"/>
                    <a:pt x="8187" y="23989"/>
                    <a:pt x="8436" y="24191"/>
                  </a:cubicBezTo>
                  <a:cubicBezTo>
                    <a:pt x="8564" y="24296"/>
                    <a:pt x="8697" y="24388"/>
                    <a:pt x="8846" y="24459"/>
                  </a:cubicBezTo>
                  <a:cubicBezTo>
                    <a:pt x="8996" y="24529"/>
                    <a:pt x="9157" y="24587"/>
                    <a:pt x="9301" y="24673"/>
                  </a:cubicBezTo>
                  <a:cubicBezTo>
                    <a:pt x="9441" y="24757"/>
                    <a:pt x="9572" y="24849"/>
                    <a:pt x="9718" y="24921"/>
                  </a:cubicBezTo>
                  <a:cubicBezTo>
                    <a:pt x="9882" y="25000"/>
                    <a:pt x="10055" y="25061"/>
                    <a:pt x="10225" y="25122"/>
                  </a:cubicBezTo>
                  <a:cubicBezTo>
                    <a:pt x="10582" y="25248"/>
                    <a:pt x="10934" y="25390"/>
                    <a:pt x="11293" y="25506"/>
                  </a:cubicBezTo>
                  <a:cubicBezTo>
                    <a:pt x="11643" y="25621"/>
                    <a:pt x="11997" y="25711"/>
                    <a:pt x="12337" y="25857"/>
                  </a:cubicBezTo>
                  <a:cubicBezTo>
                    <a:pt x="12500" y="25929"/>
                    <a:pt x="12657" y="26007"/>
                    <a:pt x="12819" y="26084"/>
                  </a:cubicBezTo>
                  <a:cubicBezTo>
                    <a:pt x="12989" y="26164"/>
                    <a:pt x="13156" y="26205"/>
                    <a:pt x="13343" y="26228"/>
                  </a:cubicBezTo>
                  <a:cubicBezTo>
                    <a:pt x="13529" y="26252"/>
                    <a:pt x="13714" y="26257"/>
                    <a:pt x="13899" y="26271"/>
                  </a:cubicBezTo>
                  <a:cubicBezTo>
                    <a:pt x="14077" y="26287"/>
                    <a:pt x="14253" y="26316"/>
                    <a:pt x="14427" y="26359"/>
                  </a:cubicBezTo>
                  <a:cubicBezTo>
                    <a:pt x="14790" y="26443"/>
                    <a:pt x="15141" y="26539"/>
                    <a:pt x="15514" y="26563"/>
                  </a:cubicBezTo>
                  <a:cubicBezTo>
                    <a:pt x="15661" y="26572"/>
                    <a:pt x="15808" y="26576"/>
                    <a:pt x="15955" y="26576"/>
                  </a:cubicBezTo>
                  <a:cubicBezTo>
                    <a:pt x="16183" y="26576"/>
                    <a:pt x="16412" y="26568"/>
                    <a:pt x="16640" y="26567"/>
                  </a:cubicBezTo>
                  <a:cubicBezTo>
                    <a:pt x="17002" y="26566"/>
                    <a:pt x="17362" y="26526"/>
                    <a:pt x="17714" y="26446"/>
                  </a:cubicBezTo>
                  <a:cubicBezTo>
                    <a:pt x="18072" y="26365"/>
                    <a:pt x="18421" y="26251"/>
                    <a:pt x="18765" y="26130"/>
                  </a:cubicBezTo>
                  <a:cubicBezTo>
                    <a:pt x="19106" y="26010"/>
                    <a:pt x="19450" y="25885"/>
                    <a:pt x="19774" y="25729"/>
                  </a:cubicBezTo>
                  <a:cubicBezTo>
                    <a:pt x="19968" y="25635"/>
                    <a:pt x="20103" y="25506"/>
                    <a:pt x="20129" y="25285"/>
                  </a:cubicBezTo>
                  <a:cubicBezTo>
                    <a:pt x="20140" y="25191"/>
                    <a:pt x="20137" y="25095"/>
                    <a:pt x="20137" y="24999"/>
                  </a:cubicBezTo>
                  <a:cubicBezTo>
                    <a:pt x="20151" y="24990"/>
                    <a:pt x="20164" y="24979"/>
                    <a:pt x="20178" y="24968"/>
                  </a:cubicBezTo>
                  <a:cubicBezTo>
                    <a:pt x="20321" y="25084"/>
                    <a:pt x="20464" y="25200"/>
                    <a:pt x="20602" y="25323"/>
                  </a:cubicBezTo>
                  <a:cubicBezTo>
                    <a:pt x="20842" y="25536"/>
                    <a:pt x="21052" y="25769"/>
                    <a:pt x="21252" y="26019"/>
                  </a:cubicBezTo>
                  <a:cubicBezTo>
                    <a:pt x="21357" y="26150"/>
                    <a:pt x="21465" y="26277"/>
                    <a:pt x="21568" y="26409"/>
                  </a:cubicBezTo>
                  <a:cubicBezTo>
                    <a:pt x="21667" y="26534"/>
                    <a:pt x="21786" y="26639"/>
                    <a:pt x="21892" y="26759"/>
                  </a:cubicBezTo>
                  <a:cubicBezTo>
                    <a:pt x="21996" y="26875"/>
                    <a:pt x="22034" y="27009"/>
                    <a:pt x="22105" y="27142"/>
                  </a:cubicBezTo>
                  <a:cubicBezTo>
                    <a:pt x="22170" y="27266"/>
                    <a:pt x="22277" y="27361"/>
                    <a:pt x="22345" y="27483"/>
                  </a:cubicBezTo>
                  <a:cubicBezTo>
                    <a:pt x="22424" y="27626"/>
                    <a:pt x="22484" y="27781"/>
                    <a:pt x="22561" y="27927"/>
                  </a:cubicBezTo>
                  <a:cubicBezTo>
                    <a:pt x="22642" y="28083"/>
                    <a:pt x="22739" y="28238"/>
                    <a:pt x="22798" y="28405"/>
                  </a:cubicBezTo>
                  <a:cubicBezTo>
                    <a:pt x="22853" y="28559"/>
                    <a:pt x="22877" y="28721"/>
                    <a:pt x="22922" y="28878"/>
                  </a:cubicBezTo>
                  <a:cubicBezTo>
                    <a:pt x="22970" y="29046"/>
                    <a:pt x="23048" y="29205"/>
                    <a:pt x="23117" y="29367"/>
                  </a:cubicBezTo>
                  <a:cubicBezTo>
                    <a:pt x="23185" y="29527"/>
                    <a:pt x="23255" y="29685"/>
                    <a:pt x="23329" y="29842"/>
                  </a:cubicBezTo>
                  <a:cubicBezTo>
                    <a:pt x="23404" y="30004"/>
                    <a:pt x="23482" y="30156"/>
                    <a:pt x="23525" y="30330"/>
                  </a:cubicBezTo>
                  <a:cubicBezTo>
                    <a:pt x="23563" y="30490"/>
                    <a:pt x="23605" y="30645"/>
                    <a:pt x="23668" y="30798"/>
                  </a:cubicBezTo>
                  <a:cubicBezTo>
                    <a:pt x="23735" y="30956"/>
                    <a:pt x="23793" y="31120"/>
                    <a:pt x="23839" y="31285"/>
                  </a:cubicBezTo>
                  <a:cubicBezTo>
                    <a:pt x="23935" y="31633"/>
                    <a:pt x="24031" y="31975"/>
                    <a:pt x="24154" y="32314"/>
                  </a:cubicBezTo>
                  <a:cubicBezTo>
                    <a:pt x="24401" y="32995"/>
                    <a:pt x="24642" y="33679"/>
                    <a:pt x="24863" y="34369"/>
                  </a:cubicBezTo>
                  <a:cubicBezTo>
                    <a:pt x="24973" y="34716"/>
                    <a:pt x="25078" y="35065"/>
                    <a:pt x="25174" y="35417"/>
                  </a:cubicBezTo>
                  <a:cubicBezTo>
                    <a:pt x="25269" y="35762"/>
                    <a:pt x="25341" y="36114"/>
                    <a:pt x="25441" y="36456"/>
                  </a:cubicBezTo>
                  <a:cubicBezTo>
                    <a:pt x="25539" y="36786"/>
                    <a:pt x="25663" y="37108"/>
                    <a:pt x="25747" y="37442"/>
                  </a:cubicBezTo>
                  <a:cubicBezTo>
                    <a:pt x="25794" y="37632"/>
                    <a:pt x="25811" y="37820"/>
                    <a:pt x="25826" y="38009"/>
                  </a:cubicBezTo>
                  <a:cubicBezTo>
                    <a:pt x="25777" y="37882"/>
                    <a:pt x="25724" y="37758"/>
                    <a:pt x="25652" y="37640"/>
                  </a:cubicBezTo>
                  <a:cubicBezTo>
                    <a:pt x="25463" y="37338"/>
                    <a:pt x="25233" y="37066"/>
                    <a:pt x="25019" y="36781"/>
                  </a:cubicBezTo>
                  <a:cubicBezTo>
                    <a:pt x="24820" y="36518"/>
                    <a:pt x="24642" y="36243"/>
                    <a:pt x="24410" y="36006"/>
                  </a:cubicBezTo>
                  <a:cubicBezTo>
                    <a:pt x="24159" y="35748"/>
                    <a:pt x="23928" y="35472"/>
                    <a:pt x="23693" y="35201"/>
                  </a:cubicBezTo>
                  <a:cubicBezTo>
                    <a:pt x="23477" y="34951"/>
                    <a:pt x="23235" y="34747"/>
                    <a:pt x="22961" y="34566"/>
                  </a:cubicBezTo>
                  <a:cubicBezTo>
                    <a:pt x="22685" y="34385"/>
                    <a:pt x="22452" y="34149"/>
                    <a:pt x="22173" y="33973"/>
                  </a:cubicBezTo>
                  <a:cubicBezTo>
                    <a:pt x="21901" y="33801"/>
                    <a:pt x="21644" y="33594"/>
                    <a:pt x="21349" y="33462"/>
                  </a:cubicBezTo>
                  <a:cubicBezTo>
                    <a:pt x="20725" y="33184"/>
                    <a:pt x="20194" y="32746"/>
                    <a:pt x="19574" y="32459"/>
                  </a:cubicBezTo>
                  <a:cubicBezTo>
                    <a:pt x="19274" y="32318"/>
                    <a:pt x="18962" y="32200"/>
                    <a:pt x="18652" y="32080"/>
                  </a:cubicBezTo>
                  <a:cubicBezTo>
                    <a:pt x="18322" y="31952"/>
                    <a:pt x="18004" y="31805"/>
                    <a:pt x="17680" y="31662"/>
                  </a:cubicBezTo>
                  <a:cubicBezTo>
                    <a:pt x="17055" y="31387"/>
                    <a:pt x="16393" y="31216"/>
                    <a:pt x="15724" y="31090"/>
                  </a:cubicBezTo>
                  <a:cubicBezTo>
                    <a:pt x="15034" y="30959"/>
                    <a:pt x="14335" y="30818"/>
                    <a:pt x="13631" y="30793"/>
                  </a:cubicBezTo>
                  <a:cubicBezTo>
                    <a:pt x="13470" y="30786"/>
                    <a:pt x="13308" y="30794"/>
                    <a:pt x="13148" y="30774"/>
                  </a:cubicBezTo>
                  <a:cubicBezTo>
                    <a:pt x="12970" y="30753"/>
                    <a:pt x="12794" y="30714"/>
                    <a:pt x="12616" y="30698"/>
                  </a:cubicBezTo>
                  <a:cubicBezTo>
                    <a:pt x="12458" y="30685"/>
                    <a:pt x="12300" y="30681"/>
                    <a:pt x="12140" y="30681"/>
                  </a:cubicBezTo>
                  <a:cubicBezTo>
                    <a:pt x="11939" y="30681"/>
                    <a:pt x="11737" y="30688"/>
                    <a:pt x="11537" y="30691"/>
                  </a:cubicBezTo>
                  <a:cubicBezTo>
                    <a:pt x="11234" y="30697"/>
                    <a:pt x="10986" y="30744"/>
                    <a:pt x="10735" y="30920"/>
                  </a:cubicBezTo>
                  <a:cubicBezTo>
                    <a:pt x="10480" y="31098"/>
                    <a:pt x="10276" y="31312"/>
                    <a:pt x="10043" y="31514"/>
                  </a:cubicBezTo>
                  <a:cubicBezTo>
                    <a:pt x="9612" y="31887"/>
                    <a:pt x="9366" y="32469"/>
                    <a:pt x="9338" y="33037"/>
                  </a:cubicBezTo>
                  <a:cubicBezTo>
                    <a:pt x="9322" y="33343"/>
                    <a:pt x="9306" y="33711"/>
                    <a:pt x="9414" y="34002"/>
                  </a:cubicBezTo>
                  <a:cubicBezTo>
                    <a:pt x="9512" y="34266"/>
                    <a:pt x="9674" y="34499"/>
                    <a:pt x="9775" y="34764"/>
                  </a:cubicBezTo>
                  <a:cubicBezTo>
                    <a:pt x="9880" y="35040"/>
                    <a:pt x="9995" y="35315"/>
                    <a:pt x="10177" y="35550"/>
                  </a:cubicBezTo>
                  <a:cubicBezTo>
                    <a:pt x="10365" y="35792"/>
                    <a:pt x="10625" y="35948"/>
                    <a:pt x="10888" y="36098"/>
                  </a:cubicBezTo>
                  <a:cubicBezTo>
                    <a:pt x="11178" y="36265"/>
                    <a:pt x="11462" y="36429"/>
                    <a:pt x="11733" y="36627"/>
                  </a:cubicBezTo>
                  <a:cubicBezTo>
                    <a:pt x="12005" y="36825"/>
                    <a:pt x="12304" y="36973"/>
                    <a:pt x="12552" y="37206"/>
                  </a:cubicBezTo>
                  <a:cubicBezTo>
                    <a:pt x="12784" y="37425"/>
                    <a:pt x="13051" y="37595"/>
                    <a:pt x="13283" y="37812"/>
                  </a:cubicBezTo>
                  <a:cubicBezTo>
                    <a:pt x="13522" y="38037"/>
                    <a:pt x="13738" y="38285"/>
                    <a:pt x="13989" y="38498"/>
                  </a:cubicBezTo>
                  <a:cubicBezTo>
                    <a:pt x="14479" y="38910"/>
                    <a:pt x="14935" y="39347"/>
                    <a:pt x="15535" y="39596"/>
                  </a:cubicBezTo>
                  <a:cubicBezTo>
                    <a:pt x="15851" y="39727"/>
                    <a:pt x="16188" y="39827"/>
                    <a:pt x="16495" y="39979"/>
                  </a:cubicBezTo>
                  <a:cubicBezTo>
                    <a:pt x="16789" y="40125"/>
                    <a:pt x="17051" y="40296"/>
                    <a:pt x="17379" y="40362"/>
                  </a:cubicBezTo>
                  <a:cubicBezTo>
                    <a:pt x="18063" y="40500"/>
                    <a:pt x="18715" y="40756"/>
                    <a:pt x="19413" y="40836"/>
                  </a:cubicBezTo>
                  <a:cubicBezTo>
                    <a:pt x="20086" y="40915"/>
                    <a:pt x="20764" y="40932"/>
                    <a:pt x="21442" y="40932"/>
                  </a:cubicBezTo>
                  <a:cubicBezTo>
                    <a:pt x="21506" y="40932"/>
                    <a:pt x="21570" y="40932"/>
                    <a:pt x="21634" y="40932"/>
                  </a:cubicBezTo>
                  <a:cubicBezTo>
                    <a:pt x="22007" y="40931"/>
                    <a:pt x="22379" y="40924"/>
                    <a:pt x="22752" y="40921"/>
                  </a:cubicBezTo>
                  <a:cubicBezTo>
                    <a:pt x="22891" y="40920"/>
                    <a:pt x="23031" y="40917"/>
                    <a:pt x="23170" y="40917"/>
                  </a:cubicBezTo>
                  <a:cubicBezTo>
                    <a:pt x="23212" y="40917"/>
                    <a:pt x="23254" y="40918"/>
                    <a:pt x="23296" y="40918"/>
                  </a:cubicBezTo>
                  <a:cubicBezTo>
                    <a:pt x="23396" y="40919"/>
                    <a:pt x="23496" y="40925"/>
                    <a:pt x="23595" y="40925"/>
                  </a:cubicBezTo>
                  <a:cubicBezTo>
                    <a:pt x="23658" y="40925"/>
                    <a:pt x="23721" y="40922"/>
                    <a:pt x="23783" y="40915"/>
                  </a:cubicBezTo>
                  <a:cubicBezTo>
                    <a:pt x="23948" y="40895"/>
                    <a:pt x="24107" y="40856"/>
                    <a:pt x="24274" y="40839"/>
                  </a:cubicBezTo>
                  <a:cubicBezTo>
                    <a:pt x="24461" y="40820"/>
                    <a:pt x="24644" y="40782"/>
                    <a:pt x="24828" y="40741"/>
                  </a:cubicBezTo>
                  <a:cubicBezTo>
                    <a:pt x="25167" y="40666"/>
                    <a:pt x="25505" y="40585"/>
                    <a:pt x="25838" y="40488"/>
                  </a:cubicBezTo>
                  <a:cubicBezTo>
                    <a:pt x="25849" y="40501"/>
                    <a:pt x="25860" y="40513"/>
                    <a:pt x="25873" y="40524"/>
                  </a:cubicBezTo>
                  <a:cubicBezTo>
                    <a:pt x="25887" y="40537"/>
                    <a:pt x="25905" y="40545"/>
                    <a:pt x="25925" y="40545"/>
                  </a:cubicBezTo>
                  <a:cubicBezTo>
                    <a:pt x="25931" y="40545"/>
                    <a:pt x="25938" y="40544"/>
                    <a:pt x="25945" y="40542"/>
                  </a:cubicBezTo>
                  <a:lnTo>
                    <a:pt x="25945" y="40542"/>
                  </a:lnTo>
                  <a:cubicBezTo>
                    <a:pt x="25942" y="41180"/>
                    <a:pt x="25931" y="41819"/>
                    <a:pt x="25955" y="42456"/>
                  </a:cubicBezTo>
                  <a:cubicBezTo>
                    <a:pt x="25961" y="42621"/>
                    <a:pt x="25967" y="42786"/>
                    <a:pt x="25954" y="42951"/>
                  </a:cubicBezTo>
                  <a:cubicBezTo>
                    <a:pt x="25939" y="43131"/>
                    <a:pt x="25903" y="43310"/>
                    <a:pt x="25884" y="43491"/>
                  </a:cubicBezTo>
                  <a:cubicBezTo>
                    <a:pt x="25849" y="43828"/>
                    <a:pt x="25856" y="44167"/>
                    <a:pt x="25856" y="44506"/>
                  </a:cubicBezTo>
                  <a:cubicBezTo>
                    <a:pt x="25856" y="44866"/>
                    <a:pt x="25848" y="45213"/>
                    <a:pt x="25802" y="45572"/>
                  </a:cubicBezTo>
                  <a:cubicBezTo>
                    <a:pt x="25754" y="45933"/>
                    <a:pt x="25770" y="46295"/>
                    <a:pt x="25772" y="46658"/>
                  </a:cubicBezTo>
                  <a:cubicBezTo>
                    <a:pt x="25776" y="47382"/>
                    <a:pt x="25789" y="48108"/>
                    <a:pt x="25773" y="48831"/>
                  </a:cubicBezTo>
                  <a:cubicBezTo>
                    <a:pt x="25765" y="49187"/>
                    <a:pt x="25729" y="49538"/>
                    <a:pt x="25695" y="49891"/>
                  </a:cubicBezTo>
                  <a:cubicBezTo>
                    <a:pt x="25678" y="50056"/>
                    <a:pt x="25698" y="50222"/>
                    <a:pt x="25686" y="50388"/>
                  </a:cubicBezTo>
                  <a:cubicBezTo>
                    <a:pt x="25673" y="50565"/>
                    <a:pt x="25627" y="50738"/>
                    <a:pt x="25607" y="50913"/>
                  </a:cubicBezTo>
                  <a:cubicBezTo>
                    <a:pt x="25566" y="51259"/>
                    <a:pt x="25584" y="51616"/>
                    <a:pt x="25563" y="51963"/>
                  </a:cubicBezTo>
                  <a:cubicBezTo>
                    <a:pt x="25540" y="52330"/>
                    <a:pt x="25505" y="52696"/>
                    <a:pt x="25449" y="53058"/>
                  </a:cubicBezTo>
                  <a:cubicBezTo>
                    <a:pt x="25427" y="53202"/>
                    <a:pt x="25409" y="53341"/>
                    <a:pt x="25410" y="53487"/>
                  </a:cubicBezTo>
                  <a:cubicBezTo>
                    <a:pt x="25412" y="53668"/>
                    <a:pt x="25434" y="53850"/>
                    <a:pt x="25418" y="54031"/>
                  </a:cubicBezTo>
                  <a:cubicBezTo>
                    <a:pt x="25405" y="54183"/>
                    <a:pt x="25372" y="54333"/>
                    <a:pt x="25353" y="54482"/>
                  </a:cubicBezTo>
                  <a:cubicBezTo>
                    <a:pt x="25330" y="54657"/>
                    <a:pt x="25339" y="54833"/>
                    <a:pt x="25333" y="55009"/>
                  </a:cubicBezTo>
                  <a:cubicBezTo>
                    <a:pt x="25320" y="55357"/>
                    <a:pt x="25273" y="55703"/>
                    <a:pt x="25261" y="56052"/>
                  </a:cubicBezTo>
                  <a:cubicBezTo>
                    <a:pt x="25247" y="56395"/>
                    <a:pt x="25232" y="56734"/>
                    <a:pt x="25210" y="57077"/>
                  </a:cubicBezTo>
                  <a:cubicBezTo>
                    <a:pt x="25190" y="57404"/>
                    <a:pt x="25197" y="57736"/>
                    <a:pt x="25204" y="58065"/>
                  </a:cubicBezTo>
                  <a:cubicBezTo>
                    <a:pt x="25212" y="58401"/>
                    <a:pt x="25316" y="58718"/>
                    <a:pt x="25400" y="59042"/>
                  </a:cubicBezTo>
                  <a:cubicBezTo>
                    <a:pt x="25409" y="59073"/>
                    <a:pt x="25433" y="59087"/>
                    <a:pt x="25458" y="59087"/>
                  </a:cubicBezTo>
                  <a:cubicBezTo>
                    <a:pt x="25496" y="59087"/>
                    <a:pt x="25535" y="59056"/>
                    <a:pt x="25524" y="59007"/>
                  </a:cubicBezTo>
                  <a:cubicBezTo>
                    <a:pt x="25482" y="58835"/>
                    <a:pt x="25432" y="58664"/>
                    <a:pt x="25395" y="58491"/>
                  </a:cubicBezTo>
                  <a:cubicBezTo>
                    <a:pt x="25351" y="58285"/>
                    <a:pt x="25346" y="58082"/>
                    <a:pt x="25347" y="57872"/>
                  </a:cubicBezTo>
                  <a:cubicBezTo>
                    <a:pt x="25350" y="57510"/>
                    <a:pt x="25373" y="57163"/>
                    <a:pt x="25432" y="56805"/>
                  </a:cubicBezTo>
                  <a:cubicBezTo>
                    <a:pt x="25489" y="56452"/>
                    <a:pt x="25478" y="56094"/>
                    <a:pt x="25511" y="55739"/>
                  </a:cubicBezTo>
                  <a:cubicBezTo>
                    <a:pt x="25544" y="55387"/>
                    <a:pt x="25571" y="55040"/>
                    <a:pt x="25584" y="54688"/>
                  </a:cubicBezTo>
                  <a:cubicBezTo>
                    <a:pt x="25590" y="54512"/>
                    <a:pt x="25634" y="54340"/>
                    <a:pt x="25659" y="54166"/>
                  </a:cubicBezTo>
                  <a:cubicBezTo>
                    <a:pt x="25684" y="53996"/>
                    <a:pt x="25684" y="53831"/>
                    <a:pt x="25680" y="53660"/>
                  </a:cubicBezTo>
                  <a:cubicBezTo>
                    <a:pt x="25670" y="53305"/>
                    <a:pt x="25744" y="52964"/>
                    <a:pt x="25787" y="52612"/>
                  </a:cubicBezTo>
                  <a:cubicBezTo>
                    <a:pt x="25831" y="52243"/>
                    <a:pt x="25856" y="51871"/>
                    <a:pt x="25871" y="51500"/>
                  </a:cubicBezTo>
                  <a:cubicBezTo>
                    <a:pt x="25877" y="51331"/>
                    <a:pt x="25873" y="51159"/>
                    <a:pt x="25887" y="50989"/>
                  </a:cubicBezTo>
                  <a:cubicBezTo>
                    <a:pt x="25903" y="50806"/>
                    <a:pt x="25954" y="50626"/>
                    <a:pt x="25972" y="50443"/>
                  </a:cubicBezTo>
                  <a:cubicBezTo>
                    <a:pt x="25992" y="50260"/>
                    <a:pt x="25971" y="50074"/>
                    <a:pt x="25990" y="49891"/>
                  </a:cubicBezTo>
                  <a:cubicBezTo>
                    <a:pt x="26008" y="49713"/>
                    <a:pt x="26032" y="49537"/>
                    <a:pt x="26047" y="49360"/>
                  </a:cubicBezTo>
                  <a:cubicBezTo>
                    <a:pt x="26077" y="48981"/>
                    <a:pt x="26079" y="48604"/>
                    <a:pt x="26080" y="48225"/>
                  </a:cubicBezTo>
                  <a:cubicBezTo>
                    <a:pt x="26082" y="47852"/>
                    <a:pt x="26084" y="47479"/>
                    <a:pt x="26087" y="47107"/>
                  </a:cubicBezTo>
                  <a:cubicBezTo>
                    <a:pt x="26088" y="46717"/>
                    <a:pt x="26071" y="46325"/>
                    <a:pt x="26087" y="45936"/>
                  </a:cubicBezTo>
                  <a:cubicBezTo>
                    <a:pt x="26100" y="45585"/>
                    <a:pt x="26182" y="45244"/>
                    <a:pt x="26182" y="44890"/>
                  </a:cubicBezTo>
                  <a:cubicBezTo>
                    <a:pt x="26182" y="44511"/>
                    <a:pt x="26170" y="44127"/>
                    <a:pt x="26195" y="43747"/>
                  </a:cubicBezTo>
                  <a:cubicBezTo>
                    <a:pt x="26215" y="43403"/>
                    <a:pt x="26295" y="43064"/>
                    <a:pt x="26295" y="42719"/>
                  </a:cubicBezTo>
                  <a:cubicBezTo>
                    <a:pt x="26295" y="42353"/>
                    <a:pt x="26281" y="41986"/>
                    <a:pt x="26281" y="41619"/>
                  </a:cubicBezTo>
                  <a:lnTo>
                    <a:pt x="26283" y="40687"/>
                  </a:lnTo>
                  <a:cubicBezTo>
                    <a:pt x="26292" y="40680"/>
                    <a:pt x="26300" y="40673"/>
                    <a:pt x="26309" y="40665"/>
                  </a:cubicBezTo>
                  <a:cubicBezTo>
                    <a:pt x="26376" y="40595"/>
                    <a:pt x="26419" y="40517"/>
                    <a:pt x="26454" y="40428"/>
                  </a:cubicBezTo>
                  <a:cubicBezTo>
                    <a:pt x="26487" y="40347"/>
                    <a:pt x="26506" y="40259"/>
                    <a:pt x="26554" y="40186"/>
                  </a:cubicBezTo>
                  <a:cubicBezTo>
                    <a:pt x="26657" y="40031"/>
                    <a:pt x="26840" y="39924"/>
                    <a:pt x="26986" y="39813"/>
                  </a:cubicBezTo>
                  <a:cubicBezTo>
                    <a:pt x="27319" y="39558"/>
                    <a:pt x="27626" y="39276"/>
                    <a:pt x="27983" y="39052"/>
                  </a:cubicBezTo>
                  <a:cubicBezTo>
                    <a:pt x="28164" y="38938"/>
                    <a:pt x="28352" y="38842"/>
                    <a:pt x="28526" y="38717"/>
                  </a:cubicBezTo>
                  <a:cubicBezTo>
                    <a:pt x="28692" y="38596"/>
                    <a:pt x="28851" y="38495"/>
                    <a:pt x="29046" y="38430"/>
                  </a:cubicBezTo>
                  <a:cubicBezTo>
                    <a:pt x="29135" y="38401"/>
                    <a:pt x="29226" y="38369"/>
                    <a:pt x="29307" y="38320"/>
                  </a:cubicBezTo>
                  <a:cubicBezTo>
                    <a:pt x="29399" y="38266"/>
                    <a:pt x="29475" y="38196"/>
                    <a:pt x="29571" y="38148"/>
                  </a:cubicBezTo>
                  <a:cubicBezTo>
                    <a:pt x="29748" y="38057"/>
                    <a:pt x="29928" y="38006"/>
                    <a:pt x="30074" y="37866"/>
                  </a:cubicBezTo>
                  <a:cubicBezTo>
                    <a:pt x="30220" y="37724"/>
                    <a:pt x="30418" y="37690"/>
                    <a:pt x="30600" y="37606"/>
                  </a:cubicBezTo>
                  <a:cubicBezTo>
                    <a:pt x="30780" y="37523"/>
                    <a:pt x="30945" y="37412"/>
                    <a:pt x="31103" y="37294"/>
                  </a:cubicBezTo>
                  <a:cubicBezTo>
                    <a:pt x="31431" y="37046"/>
                    <a:pt x="31695" y="36731"/>
                    <a:pt x="32017" y="36478"/>
                  </a:cubicBezTo>
                  <a:cubicBezTo>
                    <a:pt x="32338" y="36228"/>
                    <a:pt x="32562" y="35894"/>
                    <a:pt x="32855" y="35616"/>
                  </a:cubicBezTo>
                  <a:cubicBezTo>
                    <a:pt x="33005" y="35472"/>
                    <a:pt x="33166" y="35337"/>
                    <a:pt x="33320" y="35197"/>
                  </a:cubicBezTo>
                  <a:cubicBezTo>
                    <a:pt x="33478" y="35051"/>
                    <a:pt x="33622" y="34894"/>
                    <a:pt x="33765" y="34733"/>
                  </a:cubicBezTo>
                  <a:cubicBezTo>
                    <a:pt x="34074" y="34387"/>
                    <a:pt x="34385" y="34043"/>
                    <a:pt x="34681" y="33686"/>
                  </a:cubicBezTo>
                  <a:cubicBezTo>
                    <a:pt x="34967" y="33340"/>
                    <a:pt x="35226" y="32978"/>
                    <a:pt x="35472" y="32602"/>
                  </a:cubicBezTo>
                  <a:cubicBezTo>
                    <a:pt x="35597" y="32414"/>
                    <a:pt x="35721" y="32223"/>
                    <a:pt x="35856" y="32041"/>
                  </a:cubicBezTo>
                  <a:cubicBezTo>
                    <a:pt x="35991" y="31859"/>
                    <a:pt x="36127" y="31682"/>
                    <a:pt x="36251" y="31494"/>
                  </a:cubicBezTo>
                  <a:cubicBezTo>
                    <a:pt x="36492" y="31125"/>
                    <a:pt x="36672" y="30731"/>
                    <a:pt x="36858" y="30333"/>
                  </a:cubicBezTo>
                  <a:cubicBezTo>
                    <a:pt x="37031" y="29966"/>
                    <a:pt x="37209" y="29593"/>
                    <a:pt x="37290" y="29193"/>
                  </a:cubicBezTo>
                  <a:cubicBezTo>
                    <a:pt x="37331" y="28979"/>
                    <a:pt x="37352" y="28758"/>
                    <a:pt x="37334" y="28542"/>
                  </a:cubicBezTo>
                  <a:cubicBezTo>
                    <a:pt x="37316" y="28331"/>
                    <a:pt x="37273" y="28124"/>
                    <a:pt x="37259" y="27912"/>
                  </a:cubicBezTo>
                  <a:cubicBezTo>
                    <a:pt x="37243" y="27697"/>
                    <a:pt x="37179" y="27495"/>
                    <a:pt x="37128" y="27288"/>
                  </a:cubicBezTo>
                  <a:cubicBezTo>
                    <a:pt x="37103" y="27186"/>
                    <a:pt x="37091" y="27084"/>
                    <a:pt x="37070" y="26983"/>
                  </a:cubicBezTo>
                  <a:cubicBezTo>
                    <a:pt x="37049" y="26878"/>
                    <a:pt x="37009" y="26778"/>
                    <a:pt x="36973" y="26678"/>
                  </a:cubicBezTo>
                  <a:cubicBezTo>
                    <a:pt x="36896" y="26465"/>
                    <a:pt x="36872" y="26239"/>
                    <a:pt x="36796" y="26027"/>
                  </a:cubicBezTo>
                  <a:cubicBezTo>
                    <a:pt x="36724" y="25827"/>
                    <a:pt x="36617" y="25645"/>
                    <a:pt x="36502" y="25470"/>
                  </a:cubicBezTo>
                  <a:cubicBezTo>
                    <a:pt x="36259" y="25103"/>
                    <a:pt x="36022" y="24731"/>
                    <a:pt x="35778" y="24365"/>
                  </a:cubicBezTo>
                  <a:cubicBezTo>
                    <a:pt x="35530" y="23993"/>
                    <a:pt x="35303" y="23609"/>
                    <a:pt x="35047" y="23242"/>
                  </a:cubicBezTo>
                  <a:cubicBezTo>
                    <a:pt x="34923" y="23065"/>
                    <a:pt x="34800" y="22886"/>
                    <a:pt x="34642" y="22737"/>
                  </a:cubicBezTo>
                  <a:cubicBezTo>
                    <a:pt x="34617" y="22714"/>
                    <a:pt x="34593" y="22691"/>
                    <a:pt x="34568" y="22668"/>
                  </a:cubicBezTo>
                  <a:cubicBezTo>
                    <a:pt x="34501" y="22478"/>
                    <a:pt x="34419" y="22295"/>
                    <a:pt x="34346" y="22108"/>
                  </a:cubicBezTo>
                  <a:cubicBezTo>
                    <a:pt x="34289" y="21962"/>
                    <a:pt x="34242" y="21819"/>
                    <a:pt x="34153" y="21689"/>
                  </a:cubicBezTo>
                  <a:cubicBezTo>
                    <a:pt x="33997" y="21464"/>
                    <a:pt x="33781" y="21215"/>
                    <a:pt x="33519" y="21111"/>
                  </a:cubicBezTo>
                  <a:cubicBezTo>
                    <a:pt x="33458" y="21053"/>
                    <a:pt x="33392" y="21001"/>
                    <a:pt x="33329" y="20944"/>
                  </a:cubicBezTo>
                  <a:cubicBezTo>
                    <a:pt x="33290" y="20909"/>
                    <a:pt x="33247" y="20894"/>
                    <a:pt x="33205" y="20894"/>
                  </a:cubicBezTo>
                  <a:cubicBezTo>
                    <a:pt x="33113" y="20894"/>
                    <a:pt x="33028" y="20965"/>
                    <a:pt x="33008" y="21049"/>
                  </a:cubicBezTo>
                  <a:cubicBezTo>
                    <a:pt x="32864" y="21056"/>
                    <a:pt x="32718" y="21074"/>
                    <a:pt x="32581" y="21079"/>
                  </a:cubicBezTo>
                  <a:cubicBezTo>
                    <a:pt x="32404" y="21088"/>
                    <a:pt x="32250" y="21115"/>
                    <a:pt x="32088" y="21186"/>
                  </a:cubicBezTo>
                  <a:cubicBezTo>
                    <a:pt x="31919" y="21261"/>
                    <a:pt x="31754" y="21327"/>
                    <a:pt x="31579" y="21386"/>
                  </a:cubicBezTo>
                  <a:cubicBezTo>
                    <a:pt x="31217" y="21510"/>
                    <a:pt x="30875" y="21731"/>
                    <a:pt x="30557" y="21944"/>
                  </a:cubicBezTo>
                  <a:cubicBezTo>
                    <a:pt x="30219" y="22168"/>
                    <a:pt x="29910" y="22435"/>
                    <a:pt x="29607" y="22705"/>
                  </a:cubicBezTo>
                  <a:cubicBezTo>
                    <a:pt x="29455" y="22842"/>
                    <a:pt x="29296" y="22974"/>
                    <a:pt x="29149" y="23116"/>
                  </a:cubicBezTo>
                  <a:cubicBezTo>
                    <a:pt x="29012" y="23250"/>
                    <a:pt x="28938" y="23424"/>
                    <a:pt x="28825" y="23575"/>
                  </a:cubicBezTo>
                  <a:cubicBezTo>
                    <a:pt x="28732" y="23698"/>
                    <a:pt x="28587" y="23767"/>
                    <a:pt x="28479" y="23875"/>
                  </a:cubicBezTo>
                  <a:cubicBezTo>
                    <a:pt x="28345" y="24009"/>
                    <a:pt x="28296" y="24180"/>
                    <a:pt x="28249" y="24357"/>
                  </a:cubicBezTo>
                  <a:cubicBezTo>
                    <a:pt x="28200" y="24539"/>
                    <a:pt x="28097" y="24697"/>
                    <a:pt x="28003" y="24858"/>
                  </a:cubicBezTo>
                  <a:cubicBezTo>
                    <a:pt x="27905" y="25025"/>
                    <a:pt x="27806" y="25193"/>
                    <a:pt x="27729" y="25370"/>
                  </a:cubicBezTo>
                  <a:cubicBezTo>
                    <a:pt x="27413" y="26089"/>
                    <a:pt x="27261" y="26873"/>
                    <a:pt x="27093" y="27636"/>
                  </a:cubicBezTo>
                  <a:cubicBezTo>
                    <a:pt x="27000" y="28052"/>
                    <a:pt x="26909" y="28467"/>
                    <a:pt x="26839" y="28887"/>
                  </a:cubicBezTo>
                  <a:cubicBezTo>
                    <a:pt x="26768" y="29314"/>
                    <a:pt x="26708" y="29742"/>
                    <a:pt x="26637" y="30168"/>
                  </a:cubicBezTo>
                  <a:cubicBezTo>
                    <a:pt x="26568" y="30584"/>
                    <a:pt x="26490" y="30999"/>
                    <a:pt x="26408" y="31413"/>
                  </a:cubicBezTo>
                  <a:cubicBezTo>
                    <a:pt x="26368" y="31610"/>
                    <a:pt x="26329" y="31804"/>
                    <a:pt x="26321" y="32005"/>
                  </a:cubicBezTo>
                  <a:cubicBezTo>
                    <a:pt x="26317" y="32098"/>
                    <a:pt x="26319" y="32194"/>
                    <a:pt x="26306" y="32287"/>
                  </a:cubicBezTo>
                  <a:cubicBezTo>
                    <a:pt x="26291" y="32379"/>
                    <a:pt x="26264" y="32471"/>
                    <a:pt x="26245" y="32565"/>
                  </a:cubicBezTo>
                  <a:cubicBezTo>
                    <a:pt x="26205" y="32759"/>
                    <a:pt x="26209" y="32958"/>
                    <a:pt x="26181" y="33155"/>
                  </a:cubicBezTo>
                  <a:cubicBezTo>
                    <a:pt x="26152" y="33363"/>
                    <a:pt x="26121" y="33566"/>
                    <a:pt x="26119" y="33777"/>
                  </a:cubicBezTo>
                  <a:cubicBezTo>
                    <a:pt x="26118" y="33981"/>
                    <a:pt x="26073" y="34180"/>
                    <a:pt x="26054" y="34384"/>
                  </a:cubicBezTo>
                  <a:cubicBezTo>
                    <a:pt x="26035" y="34589"/>
                    <a:pt x="26030" y="34796"/>
                    <a:pt x="26029" y="35002"/>
                  </a:cubicBezTo>
                  <a:cubicBezTo>
                    <a:pt x="26025" y="35858"/>
                    <a:pt x="26025" y="36715"/>
                    <a:pt x="26030" y="37572"/>
                  </a:cubicBezTo>
                  <a:cubicBezTo>
                    <a:pt x="26030" y="37665"/>
                    <a:pt x="26030" y="37758"/>
                    <a:pt x="26022" y="37851"/>
                  </a:cubicBezTo>
                  <a:cubicBezTo>
                    <a:pt x="26020" y="37876"/>
                    <a:pt x="26016" y="37900"/>
                    <a:pt x="26012" y="37925"/>
                  </a:cubicBezTo>
                  <a:cubicBezTo>
                    <a:pt x="26004" y="37772"/>
                    <a:pt x="25990" y="37621"/>
                    <a:pt x="25958" y="37466"/>
                  </a:cubicBezTo>
                  <a:cubicBezTo>
                    <a:pt x="25882" y="37110"/>
                    <a:pt x="25753" y="36768"/>
                    <a:pt x="25655" y="36418"/>
                  </a:cubicBezTo>
                  <a:cubicBezTo>
                    <a:pt x="25553" y="36053"/>
                    <a:pt x="25483" y="35679"/>
                    <a:pt x="25387" y="35313"/>
                  </a:cubicBezTo>
                  <a:cubicBezTo>
                    <a:pt x="25345" y="35149"/>
                    <a:pt x="25299" y="34985"/>
                    <a:pt x="25252" y="34822"/>
                  </a:cubicBezTo>
                  <a:cubicBezTo>
                    <a:pt x="25270" y="34322"/>
                    <a:pt x="25332" y="33797"/>
                    <a:pt x="25237" y="33305"/>
                  </a:cubicBezTo>
                  <a:cubicBezTo>
                    <a:pt x="25144" y="32819"/>
                    <a:pt x="25013" y="32331"/>
                    <a:pt x="25020" y="31832"/>
                  </a:cubicBezTo>
                  <a:cubicBezTo>
                    <a:pt x="25028" y="31306"/>
                    <a:pt x="24881" y="30763"/>
                    <a:pt x="24780" y="30249"/>
                  </a:cubicBezTo>
                  <a:cubicBezTo>
                    <a:pt x="24677" y="29719"/>
                    <a:pt x="24589" y="29190"/>
                    <a:pt x="24519" y="28654"/>
                  </a:cubicBezTo>
                  <a:cubicBezTo>
                    <a:pt x="24449" y="28119"/>
                    <a:pt x="24357" y="27587"/>
                    <a:pt x="24269" y="27054"/>
                  </a:cubicBezTo>
                  <a:cubicBezTo>
                    <a:pt x="24182" y="26534"/>
                    <a:pt x="24159" y="26011"/>
                    <a:pt x="24059" y="25494"/>
                  </a:cubicBezTo>
                  <a:cubicBezTo>
                    <a:pt x="24010" y="25243"/>
                    <a:pt x="23937" y="25007"/>
                    <a:pt x="23854" y="24767"/>
                  </a:cubicBezTo>
                  <a:cubicBezTo>
                    <a:pt x="23766" y="24513"/>
                    <a:pt x="23713" y="24266"/>
                    <a:pt x="23668" y="24001"/>
                  </a:cubicBezTo>
                  <a:cubicBezTo>
                    <a:pt x="23595" y="23569"/>
                    <a:pt x="23367" y="23164"/>
                    <a:pt x="23102" y="22819"/>
                  </a:cubicBezTo>
                  <a:cubicBezTo>
                    <a:pt x="22961" y="22635"/>
                    <a:pt x="22794" y="22474"/>
                    <a:pt x="22653" y="22291"/>
                  </a:cubicBezTo>
                  <a:cubicBezTo>
                    <a:pt x="22512" y="22106"/>
                    <a:pt x="22323" y="21968"/>
                    <a:pt x="22220" y="21758"/>
                  </a:cubicBezTo>
                  <a:cubicBezTo>
                    <a:pt x="22110" y="21535"/>
                    <a:pt x="21964" y="21319"/>
                    <a:pt x="21890" y="21080"/>
                  </a:cubicBezTo>
                  <a:cubicBezTo>
                    <a:pt x="21821" y="20857"/>
                    <a:pt x="21773" y="20640"/>
                    <a:pt x="21659" y="20434"/>
                  </a:cubicBezTo>
                  <a:cubicBezTo>
                    <a:pt x="21418" y="19994"/>
                    <a:pt x="21051" y="19636"/>
                    <a:pt x="20856" y="19169"/>
                  </a:cubicBezTo>
                  <a:cubicBezTo>
                    <a:pt x="20765" y="18948"/>
                    <a:pt x="20686" y="18726"/>
                    <a:pt x="20553" y="18525"/>
                  </a:cubicBezTo>
                  <a:cubicBezTo>
                    <a:pt x="20420" y="18326"/>
                    <a:pt x="20299" y="18119"/>
                    <a:pt x="20191" y="17906"/>
                  </a:cubicBezTo>
                  <a:cubicBezTo>
                    <a:pt x="19759" y="17050"/>
                    <a:pt x="19259" y="16239"/>
                    <a:pt x="18605" y="15533"/>
                  </a:cubicBezTo>
                  <a:cubicBezTo>
                    <a:pt x="18284" y="15186"/>
                    <a:pt x="17947" y="14855"/>
                    <a:pt x="17629" y="14505"/>
                  </a:cubicBezTo>
                  <a:cubicBezTo>
                    <a:pt x="17314" y="14159"/>
                    <a:pt x="17031" y="13789"/>
                    <a:pt x="16696" y="13460"/>
                  </a:cubicBezTo>
                  <a:cubicBezTo>
                    <a:pt x="16336" y="13108"/>
                    <a:pt x="15953" y="12780"/>
                    <a:pt x="15593" y="12428"/>
                  </a:cubicBezTo>
                  <a:cubicBezTo>
                    <a:pt x="15427" y="12266"/>
                    <a:pt x="15279" y="12075"/>
                    <a:pt x="15099" y="11928"/>
                  </a:cubicBezTo>
                  <a:cubicBezTo>
                    <a:pt x="14927" y="11786"/>
                    <a:pt x="14726" y="11683"/>
                    <a:pt x="14549" y="11549"/>
                  </a:cubicBezTo>
                  <a:cubicBezTo>
                    <a:pt x="14162" y="11259"/>
                    <a:pt x="13794" y="10940"/>
                    <a:pt x="13419" y="10633"/>
                  </a:cubicBezTo>
                  <a:cubicBezTo>
                    <a:pt x="13420" y="10619"/>
                    <a:pt x="13420" y="10603"/>
                    <a:pt x="13417" y="10587"/>
                  </a:cubicBezTo>
                  <a:cubicBezTo>
                    <a:pt x="13384" y="10400"/>
                    <a:pt x="13249" y="10357"/>
                    <a:pt x="13072" y="10351"/>
                  </a:cubicBezTo>
                  <a:cubicBezTo>
                    <a:pt x="13118" y="10157"/>
                    <a:pt x="13135" y="9954"/>
                    <a:pt x="13141" y="9756"/>
                  </a:cubicBezTo>
                  <a:cubicBezTo>
                    <a:pt x="13151" y="9389"/>
                    <a:pt x="13151" y="9012"/>
                    <a:pt x="13124" y="8647"/>
                  </a:cubicBezTo>
                  <a:cubicBezTo>
                    <a:pt x="13082" y="8095"/>
                    <a:pt x="12956" y="7557"/>
                    <a:pt x="12855" y="7015"/>
                  </a:cubicBezTo>
                  <a:cubicBezTo>
                    <a:pt x="12762" y="6504"/>
                    <a:pt x="12686" y="5986"/>
                    <a:pt x="12520" y="5493"/>
                  </a:cubicBezTo>
                  <a:cubicBezTo>
                    <a:pt x="12357" y="5006"/>
                    <a:pt x="12192" y="4515"/>
                    <a:pt x="11985" y="4045"/>
                  </a:cubicBezTo>
                  <a:cubicBezTo>
                    <a:pt x="11797" y="3624"/>
                    <a:pt x="11598" y="3180"/>
                    <a:pt x="11350" y="2791"/>
                  </a:cubicBezTo>
                  <a:cubicBezTo>
                    <a:pt x="11225" y="2597"/>
                    <a:pt x="11067" y="2443"/>
                    <a:pt x="10915" y="2273"/>
                  </a:cubicBezTo>
                  <a:cubicBezTo>
                    <a:pt x="10740" y="2077"/>
                    <a:pt x="10595" y="1855"/>
                    <a:pt x="10435" y="1648"/>
                  </a:cubicBezTo>
                  <a:cubicBezTo>
                    <a:pt x="10314" y="1493"/>
                    <a:pt x="10208" y="1332"/>
                    <a:pt x="10091" y="1174"/>
                  </a:cubicBezTo>
                  <a:cubicBezTo>
                    <a:pt x="9948" y="978"/>
                    <a:pt x="9759" y="909"/>
                    <a:pt x="9557" y="792"/>
                  </a:cubicBezTo>
                  <a:cubicBezTo>
                    <a:pt x="9378" y="688"/>
                    <a:pt x="9251" y="506"/>
                    <a:pt x="9094" y="373"/>
                  </a:cubicBezTo>
                  <a:cubicBezTo>
                    <a:pt x="8946" y="248"/>
                    <a:pt x="8787" y="145"/>
                    <a:pt x="8602" y="85"/>
                  </a:cubicBezTo>
                  <a:cubicBezTo>
                    <a:pt x="8400" y="18"/>
                    <a:pt x="8169" y="0"/>
                    <a:pt x="7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758623" y="575275"/>
              <a:ext cx="391849" cy="1509984"/>
            </a:xfrm>
            <a:custGeom>
              <a:avLst/>
              <a:gdLst/>
              <a:ahLst/>
              <a:cxnLst/>
              <a:rect l="l" t="t" r="r" b="b"/>
              <a:pathLst>
                <a:path w="9965" h="38400" extrusionOk="0">
                  <a:moveTo>
                    <a:pt x="8401" y="4419"/>
                  </a:moveTo>
                  <a:lnTo>
                    <a:pt x="8401" y="4419"/>
                  </a:lnTo>
                  <a:cubicBezTo>
                    <a:pt x="8454" y="4500"/>
                    <a:pt x="8506" y="4579"/>
                    <a:pt x="8558" y="4661"/>
                  </a:cubicBezTo>
                  <a:cubicBezTo>
                    <a:pt x="8666" y="4832"/>
                    <a:pt x="8777" y="5010"/>
                    <a:pt x="8828" y="5207"/>
                  </a:cubicBezTo>
                  <a:cubicBezTo>
                    <a:pt x="8877" y="5392"/>
                    <a:pt x="8888" y="5577"/>
                    <a:pt x="8973" y="5753"/>
                  </a:cubicBezTo>
                  <a:cubicBezTo>
                    <a:pt x="9155" y="6131"/>
                    <a:pt x="9349" y="6489"/>
                    <a:pt x="9446" y="6903"/>
                  </a:cubicBezTo>
                  <a:cubicBezTo>
                    <a:pt x="9488" y="7082"/>
                    <a:pt x="9444" y="7255"/>
                    <a:pt x="9489" y="7436"/>
                  </a:cubicBezTo>
                  <a:cubicBezTo>
                    <a:pt x="9517" y="7548"/>
                    <a:pt x="9568" y="7652"/>
                    <a:pt x="9565" y="7770"/>
                  </a:cubicBezTo>
                  <a:cubicBezTo>
                    <a:pt x="9562" y="7849"/>
                    <a:pt x="9543" y="7921"/>
                    <a:pt x="9574" y="7997"/>
                  </a:cubicBezTo>
                  <a:cubicBezTo>
                    <a:pt x="9617" y="8100"/>
                    <a:pt x="9664" y="8135"/>
                    <a:pt x="9678" y="8261"/>
                  </a:cubicBezTo>
                  <a:cubicBezTo>
                    <a:pt x="9687" y="8349"/>
                    <a:pt x="9690" y="8437"/>
                    <a:pt x="9691" y="8526"/>
                  </a:cubicBezTo>
                  <a:cubicBezTo>
                    <a:pt x="9695" y="8750"/>
                    <a:pt x="9678" y="8974"/>
                    <a:pt x="9674" y="9197"/>
                  </a:cubicBezTo>
                  <a:cubicBezTo>
                    <a:pt x="9666" y="9628"/>
                    <a:pt x="9611" y="10056"/>
                    <a:pt x="9507" y="10474"/>
                  </a:cubicBezTo>
                  <a:cubicBezTo>
                    <a:pt x="9400" y="10917"/>
                    <a:pt x="9324" y="11367"/>
                    <a:pt x="9192" y="11803"/>
                  </a:cubicBezTo>
                  <a:cubicBezTo>
                    <a:pt x="9060" y="12239"/>
                    <a:pt x="8847" y="12643"/>
                    <a:pt x="8636" y="13047"/>
                  </a:cubicBezTo>
                  <a:cubicBezTo>
                    <a:pt x="8435" y="13430"/>
                    <a:pt x="8253" y="13818"/>
                    <a:pt x="8015" y="14182"/>
                  </a:cubicBezTo>
                  <a:cubicBezTo>
                    <a:pt x="7773" y="14551"/>
                    <a:pt x="7511" y="14907"/>
                    <a:pt x="7282" y="15285"/>
                  </a:cubicBezTo>
                  <a:cubicBezTo>
                    <a:pt x="7050" y="15670"/>
                    <a:pt x="6779" y="16035"/>
                    <a:pt x="6568" y="16431"/>
                  </a:cubicBezTo>
                  <a:cubicBezTo>
                    <a:pt x="6356" y="16828"/>
                    <a:pt x="6185" y="17224"/>
                    <a:pt x="5897" y="17571"/>
                  </a:cubicBezTo>
                  <a:cubicBezTo>
                    <a:pt x="5753" y="17746"/>
                    <a:pt x="5599" y="17913"/>
                    <a:pt x="5453" y="18087"/>
                  </a:cubicBezTo>
                  <a:cubicBezTo>
                    <a:pt x="5303" y="18265"/>
                    <a:pt x="5129" y="18421"/>
                    <a:pt x="4988" y="18606"/>
                  </a:cubicBezTo>
                  <a:cubicBezTo>
                    <a:pt x="4842" y="18799"/>
                    <a:pt x="4734" y="19005"/>
                    <a:pt x="4566" y="19181"/>
                  </a:cubicBezTo>
                  <a:cubicBezTo>
                    <a:pt x="4421" y="19334"/>
                    <a:pt x="4297" y="19506"/>
                    <a:pt x="4198" y="19692"/>
                  </a:cubicBezTo>
                  <a:cubicBezTo>
                    <a:pt x="4104" y="19862"/>
                    <a:pt x="3902" y="19923"/>
                    <a:pt x="3785" y="20079"/>
                  </a:cubicBezTo>
                  <a:cubicBezTo>
                    <a:pt x="3652" y="20256"/>
                    <a:pt x="3522" y="20443"/>
                    <a:pt x="3401" y="20629"/>
                  </a:cubicBezTo>
                  <a:cubicBezTo>
                    <a:pt x="3285" y="20809"/>
                    <a:pt x="3175" y="20995"/>
                    <a:pt x="3059" y="21175"/>
                  </a:cubicBezTo>
                  <a:cubicBezTo>
                    <a:pt x="3119" y="20935"/>
                    <a:pt x="3181" y="20695"/>
                    <a:pt x="3254" y="20458"/>
                  </a:cubicBezTo>
                  <a:cubicBezTo>
                    <a:pt x="3426" y="19899"/>
                    <a:pt x="3600" y="19332"/>
                    <a:pt x="3814" y="18787"/>
                  </a:cubicBezTo>
                  <a:cubicBezTo>
                    <a:pt x="3908" y="18547"/>
                    <a:pt x="4013" y="18311"/>
                    <a:pt x="4103" y="18069"/>
                  </a:cubicBezTo>
                  <a:cubicBezTo>
                    <a:pt x="4196" y="17816"/>
                    <a:pt x="4335" y="17589"/>
                    <a:pt x="4461" y="17351"/>
                  </a:cubicBezTo>
                  <a:cubicBezTo>
                    <a:pt x="4720" y="16861"/>
                    <a:pt x="4899" y="16330"/>
                    <a:pt x="5154" y="15836"/>
                  </a:cubicBezTo>
                  <a:cubicBezTo>
                    <a:pt x="5264" y="15622"/>
                    <a:pt x="5384" y="15417"/>
                    <a:pt x="5473" y="15194"/>
                  </a:cubicBezTo>
                  <a:cubicBezTo>
                    <a:pt x="5572" y="14946"/>
                    <a:pt x="5658" y="14692"/>
                    <a:pt x="5756" y="14443"/>
                  </a:cubicBezTo>
                  <a:cubicBezTo>
                    <a:pt x="5847" y="14208"/>
                    <a:pt x="5910" y="13964"/>
                    <a:pt x="5997" y="13727"/>
                  </a:cubicBezTo>
                  <a:cubicBezTo>
                    <a:pt x="6100" y="13447"/>
                    <a:pt x="6237" y="13175"/>
                    <a:pt x="6361" y="12904"/>
                  </a:cubicBezTo>
                  <a:cubicBezTo>
                    <a:pt x="6455" y="12700"/>
                    <a:pt x="6639" y="12512"/>
                    <a:pt x="6670" y="12285"/>
                  </a:cubicBezTo>
                  <a:cubicBezTo>
                    <a:pt x="6685" y="12177"/>
                    <a:pt x="6660" y="12102"/>
                    <a:pt x="6706" y="11997"/>
                  </a:cubicBezTo>
                  <a:cubicBezTo>
                    <a:pt x="6758" y="11878"/>
                    <a:pt x="6832" y="11777"/>
                    <a:pt x="6867" y="11649"/>
                  </a:cubicBezTo>
                  <a:cubicBezTo>
                    <a:pt x="6930" y="11428"/>
                    <a:pt x="6930" y="11195"/>
                    <a:pt x="6994" y="10974"/>
                  </a:cubicBezTo>
                  <a:cubicBezTo>
                    <a:pt x="7070" y="10714"/>
                    <a:pt x="7180" y="10466"/>
                    <a:pt x="7277" y="10215"/>
                  </a:cubicBezTo>
                  <a:cubicBezTo>
                    <a:pt x="7484" y="9680"/>
                    <a:pt x="7640" y="9126"/>
                    <a:pt x="7777" y="8569"/>
                  </a:cubicBezTo>
                  <a:cubicBezTo>
                    <a:pt x="7839" y="8319"/>
                    <a:pt x="7921" y="8075"/>
                    <a:pt x="7984" y="7824"/>
                  </a:cubicBezTo>
                  <a:cubicBezTo>
                    <a:pt x="8052" y="7555"/>
                    <a:pt x="8062" y="7277"/>
                    <a:pt x="8122" y="7007"/>
                  </a:cubicBezTo>
                  <a:cubicBezTo>
                    <a:pt x="8243" y="6460"/>
                    <a:pt x="8307" y="5932"/>
                    <a:pt x="8356" y="5375"/>
                  </a:cubicBezTo>
                  <a:cubicBezTo>
                    <a:pt x="8376" y="5160"/>
                    <a:pt x="8423" y="4946"/>
                    <a:pt x="8429" y="4730"/>
                  </a:cubicBezTo>
                  <a:cubicBezTo>
                    <a:pt x="8431" y="4625"/>
                    <a:pt x="8422" y="4522"/>
                    <a:pt x="8401" y="4419"/>
                  </a:cubicBezTo>
                  <a:close/>
                  <a:moveTo>
                    <a:pt x="4397" y="361"/>
                  </a:moveTo>
                  <a:cubicBezTo>
                    <a:pt x="4604" y="361"/>
                    <a:pt x="4779" y="482"/>
                    <a:pt x="4966" y="559"/>
                  </a:cubicBezTo>
                  <a:cubicBezTo>
                    <a:pt x="5161" y="638"/>
                    <a:pt x="5349" y="680"/>
                    <a:pt x="5518" y="813"/>
                  </a:cubicBezTo>
                  <a:cubicBezTo>
                    <a:pt x="5695" y="952"/>
                    <a:pt x="5887" y="1072"/>
                    <a:pt x="6068" y="1202"/>
                  </a:cubicBezTo>
                  <a:cubicBezTo>
                    <a:pt x="6215" y="1352"/>
                    <a:pt x="6359" y="1504"/>
                    <a:pt x="6500" y="1659"/>
                  </a:cubicBezTo>
                  <a:cubicBezTo>
                    <a:pt x="6669" y="1846"/>
                    <a:pt x="6860" y="2019"/>
                    <a:pt x="7023" y="2211"/>
                  </a:cubicBezTo>
                  <a:cubicBezTo>
                    <a:pt x="7173" y="2388"/>
                    <a:pt x="7239" y="2627"/>
                    <a:pt x="7360" y="2824"/>
                  </a:cubicBezTo>
                  <a:cubicBezTo>
                    <a:pt x="7505" y="3059"/>
                    <a:pt x="7637" y="3302"/>
                    <a:pt x="7756" y="3550"/>
                  </a:cubicBezTo>
                  <a:cubicBezTo>
                    <a:pt x="7869" y="3787"/>
                    <a:pt x="7973" y="4031"/>
                    <a:pt x="8053" y="4282"/>
                  </a:cubicBezTo>
                  <a:cubicBezTo>
                    <a:pt x="8131" y="4532"/>
                    <a:pt x="8126" y="4767"/>
                    <a:pt x="8091" y="5026"/>
                  </a:cubicBezTo>
                  <a:cubicBezTo>
                    <a:pt x="8022" y="5542"/>
                    <a:pt x="8013" y="6065"/>
                    <a:pt x="7906" y="6578"/>
                  </a:cubicBezTo>
                  <a:cubicBezTo>
                    <a:pt x="7801" y="7077"/>
                    <a:pt x="7733" y="7586"/>
                    <a:pt x="7588" y="8076"/>
                  </a:cubicBezTo>
                  <a:cubicBezTo>
                    <a:pt x="7431" y="8607"/>
                    <a:pt x="7318" y="9149"/>
                    <a:pt x="7146" y="9676"/>
                  </a:cubicBezTo>
                  <a:cubicBezTo>
                    <a:pt x="6987" y="10164"/>
                    <a:pt x="6740" y="10638"/>
                    <a:pt x="6660" y="11148"/>
                  </a:cubicBezTo>
                  <a:cubicBezTo>
                    <a:pt x="6623" y="11385"/>
                    <a:pt x="6604" y="11590"/>
                    <a:pt x="6488" y="11804"/>
                  </a:cubicBezTo>
                  <a:cubicBezTo>
                    <a:pt x="6447" y="11880"/>
                    <a:pt x="6404" y="11955"/>
                    <a:pt x="6390" y="12041"/>
                  </a:cubicBezTo>
                  <a:cubicBezTo>
                    <a:pt x="6370" y="12166"/>
                    <a:pt x="6399" y="12258"/>
                    <a:pt x="6337" y="12379"/>
                  </a:cubicBezTo>
                  <a:cubicBezTo>
                    <a:pt x="6282" y="12487"/>
                    <a:pt x="6203" y="12583"/>
                    <a:pt x="6148" y="12693"/>
                  </a:cubicBezTo>
                  <a:cubicBezTo>
                    <a:pt x="6093" y="12803"/>
                    <a:pt x="6047" y="12919"/>
                    <a:pt x="5997" y="13032"/>
                  </a:cubicBezTo>
                  <a:cubicBezTo>
                    <a:pt x="5887" y="13281"/>
                    <a:pt x="5767" y="13522"/>
                    <a:pt x="5681" y="13780"/>
                  </a:cubicBezTo>
                  <a:cubicBezTo>
                    <a:pt x="5516" y="14275"/>
                    <a:pt x="5363" y="14794"/>
                    <a:pt x="5139" y="15266"/>
                  </a:cubicBezTo>
                  <a:cubicBezTo>
                    <a:pt x="4916" y="15731"/>
                    <a:pt x="4665" y="16177"/>
                    <a:pt x="4465" y="16655"/>
                  </a:cubicBezTo>
                  <a:cubicBezTo>
                    <a:pt x="4368" y="16882"/>
                    <a:pt x="4277" y="17106"/>
                    <a:pt x="4158" y="17322"/>
                  </a:cubicBezTo>
                  <a:cubicBezTo>
                    <a:pt x="4037" y="17541"/>
                    <a:pt x="3920" y="17758"/>
                    <a:pt x="3834" y="17994"/>
                  </a:cubicBezTo>
                  <a:cubicBezTo>
                    <a:pt x="3646" y="18512"/>
                    <a:pt x="3434" y="19015"/>
                    <a:pt x="3264" y="19541"/>
                  </a:cubicBezTo>
                  <a:cubicBezTo>
                    <a:pt x="3089" y="20082"/>
                    <a:pt x="2916" y="20621"/>
                    <a:pt x="2779" y="21172"/>
                  </a:cubicBezTo>
                  <a:cubicBezTo>
                    <a:pt x="2757" y="21261"/>
                    <a:pt x="2734" y="21350"/>
                    <a:pt x="2711" y="21438"/>
                  </a:cubicBezTo>
                  <a:cubicBezTo>
                    <a:pt x="2696" y="21369"/>
                    <a:pt x="2678" y="21301"/>
                    <a:pt x="2656" y="21234"/>
                  </a:cubicBezTo>
                  <a:cubicBezTo>
                    <a:pt x="2566" y="20983"/>
                    <a:pt x="2447" y="20743"/>
                    <a:pt x="2353" y="20494"/>
                  </a:cubicBezTo>
                  <a:cubicBezTo>
                    <a:pt x="2268" y="20265"/>
                    <a:pt x="2162" y="20048"/>
                    <a:pt x="2061" y="19825"/>
                  </a:cubicBezTo>
                  <a:cubicBezTo>
                    <a:pt x="1939" y="19557"/>
                    <a:pt x="1870" y="19298"/>
                    <a:pt x="1802" y="19013"/>
                  </a:cubicBezTo>
                  <a:cubicBezTo>
                    <a:pt x="1677" y="18485"/>
                    <a:pt x="1507" y="17958"/>
                    <a:pt x="1321" y="17449"/>
                  </a:cubicBezTo>
                  <a:cubicBezTo>
                    <a:pt x="1135" y="16939"/>
                    <a:pt x="1010" y="16418"/>
                    <a:pt x="879" y="15891"/>
                  </a:cubicBezTo>
                  <a:cubicBezTo>
                    <a:pt x="747" y="15359"/>
                    <a:pt x="582" y="14847"/>
                    <a:pt x="500" y="14305"/>
                  </a:cubicBezTo>
                  <a:cubicBezTo>
                    <a:pt x="481" y="14184"/>
                    <a:pt x="450" y="14062"/>
                    <a:pt x="444" y="13939"/>
                  </a:cubicBezTo>
                  <a:cubicBezTo>
                    <a:pt x="438" y="13809"/>
                    <a:pt x="453" y="13681"/>
                    <a:pt x="435" y="13551"/>
                  </a:cubicBezTo>
                  <a:cubicBezTo>
                    <a:pt x="422" y="13458"/>
                    <a:pt x="395" y="13370"/>
                    <a:pt x="371" y="13280"/>
                  </a:cubicBezTo>
                  <a:cubicBezTo>
                    <a:pt x="328" y="13120"/>
                    <a:pt x="325" y="12961"/>
                    <a:pt x="329" y="12796"/>
                  </a:cubicBezTo>
                  <a:cubicBezTo>
                    <a:pt x="341" y="12291"/>
                    <a:pt x="289" y="11772"/>
                    <a:pt x="369" y="11272"/>
                  </a:cubicBezTo>
                  <a:cubicBezTo>
                    <a:pt x="410" y="11012"/>
                    <a:pt x="437" y="10749"/>
                    <a:pt x="485" y="10490"/>
                  </a:cubicBezTo>
                  <a:cubicBezTo>
                    <a:pt x="535" y="10216"/>
                    <a:pt x="611" y="9947"/>
                    <a:pt x="650" y="9671"/>
                  </a:cubicBezTo>
                  <a:cubicBezTo>
                    <a:pt x="684" y="9424"/>
                    <a:pt x="685" y="9171"/>
                    <a:pt x="733" y="8928"/>
                  </a:cubicBezTo>
                  <a:cubicBezTo>
                    <a:pt x="787" y="8657"/>
                    <a:pt x="890" y="8399"/>
                    <a:pt x="948" y="8129"/>
                  </a:cubicBezTo>
                  <a:cubicBezTo>
                    <a:pt x="1063" y="7596"/>
                    <a:pt x="1192" y="7078"/>
                    <a:pt x="1365" y="6562"/>
                  </a:cubicBezTo>
                  <a:cubicBezTo>
                    <a:pt x="1539" y="6038"/>
                    <a:pt x="1705" y="5517"/>
                    <a:pt x="1842" y="4983"/>
                  </a:cubicBezTo>
                  <a:cubicBezTo>
                    <a:pt x="1978" y="4457"/>
                    <a:pt x="2084" y="3910"/>
                    <a:pt x="2334" y="3423"/>
                  </a:cubicBezTo>
                  <a:cubicBezTo>
                    <a:pt x="2569" y="2968"/>
                    <a:pt x="2858" y="2543"/>
                    <a:pt x="3089" y="2085"/>
                  </a:cubicBezTo>
                  <a:cubicBezTo>
                    <a:pt x="3199" y="1864"/>
                    <a:pt x="3319" y="1649"/>
                    <a:pt x="3453" y="1441"/>
                  </a:cubicBezTo>
                  <a:cubicBezTo>
                    <a:pt x="3582" y="1241"/>
                    <a:pt x="3686" y="1017"/>
                    <a:pt x="3848" y="838"/>
                  </a:cubicBezTo>
                  <a:cubicBezTo>
                    <a:pt x="3981" y="691"/>
                    <a:pt x="4144" y="542"/>
                    <a:pt x="4296" y="414"/>
                  </a:cubicBezTo>
                  <a:cubicBezTo>
                    <a:pt x="4320" y="394"/>
                    <a:pt x="4346" y="376"/>
                    <a:pt x="4375" y="362"/>
                  </a:cubicBezTo>
                  <a:lnTo>
                    <a:pt x="4379" y="362"/>
                  </a:lnTo>
                  <a:cubicBezTo>
                    <a:pt x="4385" y="361"/>
                    <a:pt x="4391" y="361"/>
                    <a:pt x="4397" y="361"/>
                  </a:cubicBezTo>
                  <a:close/>
                  <a:moveTo>
                    <a:pt x="4593" y="0"/>
                  </a:moveTo>
                  <a:cubicBezTo>
                    <a:pt x="4554" y="0"/>
                    <a:pt x="4514" y="2"/>
                    <a:pt x="4474" y="5"/>
                  </a:cubicBezTo>
                  <a:lnTo>
                    <a:pt x="4458" y="9"/>
                  </a:lnTo>
                  <a:cubicBezTo>
                    <a:pt x="4439" y="7"/>
                    <a:pt x="4420" y="6"/>
                    <a:pt x="4401" y="6"/>
                  </a:cubicBezTo>
                  <a:cubicBezTo>
                    <a:pt x="4393" y="6"/>
                    <a:pt x="4386" y="6"/>
                    <a:pt x="4379" y="6"/>
                  </a:cubicBezTo>
                  <a:cubicBezTo>
                    <a:pt x="4323" y="6"/>
                    <a:pt x="4272" y="35"/>
                    <a:pt x="4241" y="81"/>
                  </a:cubicBezTo>
                  <a:cubicBezTo>
                    <a:pt x="4168" y="125"/>
                    <a:pt x="4100" y="176"/>
                    <a:pt x="4039" y="236"/>
                  </a:cubicBezTo>
                  <a:cubicBezTo>
                    <a:pt x="3875" y="388"/>
                    <a:pt x="3694" y="539"/>
                    <a:pt x="3555" y="715"/>
                  </a:cubicBezTo>
                  <a:cubicBezTo>
                    <a:pt x="3238" y="1119"/>
                    <a:pt x="2996" y="1603"/>
                    <a:pt x="2762" y="2058"/>
                  </a:cubicBezTo>
                  <a:cubicBezTo>
                    <a:pt x="2530" y="2512"/>
                    <a:pt x="2233" y="2928"/>
                    <a:pt x="2014" y="3388"/>
                  </a:cubicBezTo>
                  <a:cubicBezTo>
                    <a:pt x="1776" y="3886"/>
                    <a:pt x="1670" y="4441"/>
                    <a:pt x="1532" y="4972"/>
                  </a:cubicBezTo>
                  <a:cubicBezTo>
                    <a:pt x="1390" y="5519"/>
                    <a:pt x="1214" y="6050"/>
                    <a:pt x="1037" y="6586"/>
                  </a:cubicBezTo>
                  <a:cubicBezTo>
                    <a:pt x="859" y="7124"/>
                    <a:pt x="752" y="7668"/>
                    <a:pt x="614" y="8215"/>
                  </a:cubicBezTo>
                  <a:cubicBezTo>
                    <a:pt x="549" y="8472"/>
                    <a:pt x="450" y="8717"/>
                    <a:pt x="414" y="8980"/>
                  </a:cubicBezTo>
                  <a:cubicBezTo>
                    <a:pt x="376" y="9250"/>
                    <a:pt x="368" y="9521"/>
                    <a:pt x="319" y="9790"/>
                  </a:cubicBezTo>
                  <a:cubicBezTo>
                    <a:pt x="274" y="10045"/>
                    <a:pt x="202" y="10292"/>
                    <a:pt x="161" y="10548"/>
                  </a:cubicBezTo>
                  <a:cubicBezTo>
                    <a:pt x="117" y="10820"/>
                    <a:pt x="75" y="11095"/>
                    <a:pt x="39" y="11367"/>
                  </a:cubicBezTo>
                  <a:cubicBezTo>
                    <a:pt x="3" y="11636"/>
                    <a:pt x="18" y="11906"/>
                    <a:pt x="25" y="12176"/>
                  </a:cubicBezTo>
                  <a:cubicBezTo>
                    <a:pt x="31" y="12454"/>
                    <a:pt x="1" y="12730"/>
                    <a:pt x="12" y="13007"/>
                  </a:cubicBezTo>
                  <a:cubicBezTo>
                    <a:pt x="22" y="13239"/>
                    <a:pt x="117" y="13451"/>
                    <a:pt x="129" y="13680"/>
                  </a:cubicBezTo>
                  <a:cubicBezTo>
                    <a:pt x="134" y="13803"/>
                    <a:pt x="120" y="13924"/>
                    <a:pt x="135" y="14047"/>
                  </a:cubicBezTo>
                  <a:cubicBezTo>
                    <a:pt x="152" y="14184"/>
                    <a:pt x="180" y="14321"/>
                    <a:pt x="200" y="14457"/>
                  </a:cubicBezTo>
                  <a:cubicBezTo>
                    <a:pt x="284" y="15023"/>
                    <a:pt x="466" y="15563"/>
                    <a:pt x="600" y="16118"/>
                  </a:cubicBezTo>
                  <a:cubicBezTo>
                    <a:pt x="731" y="16658"/>
                    <a:pt x="877" y="17181"/>
                    <a:pt x="1064" y="17704"/>
                  </a:cubicBezTo>
                  <a:cubicBezTo>
                    <a:pt x="1258" y="18248"/>
                    <a:pt x="1404" y="18811"/>
                    <a:pt x="1539" y="19373"/>
                  </a:cubicBezTo>
                  <a:cubicBezTo>
                    <a:pt x="1597" y="19612"/>
                    <a:pt x="1697" y="19835"/>
                    <a:pt x="1799" y="20058"/>
                  </a:cubicBezTo>
                  <a:cubicBezTo>
                    <a:pt x="1916" y="20314"/>
                    <a:pt x="2015" y="20575"/>
                    <a:pt x="2121" y="20834"/>
                  </a:cubicBezTo>
                  <a:cubicBezTo>
                    <a:pt x="2207" y="21044"/>
                    <a:pt x="2311" y="21245"/>
                    <a:pt x="2371" y="21464"/>
                  </a:cubicBezTo>
                  <a:cubicBezTo>
                    <a:pt x="2419" y="21643"/>
                    <a:pt x="2461" y="21812"/>
                    <a:pt x="2568" y="21962"/>
                  </a:cubicBezTo>
                  <a:cubicBezTo>
                    <a:pt x="2500" y="22203"/>
                    <a:pt x="2427" y="22443"/>
                    <a:pt x="2347" y="22683"/>
                  </a:cubicBezTo>
                  <a:cubicBezTo>
                    <a:pt x="2179" y="23183"/>
                    <a:pt x="2081" y="23695"/>
                    <a:pt x="1994" y="24214"/>
                  </a:cubicBezTo>
                  <a:cubicBezTo>
                    <a:pt x="1905" y="24742"/>
                    <a:pt x="1923" y="25267"/>
                    <a:pt x="1923" y="25800"/>
                  </a:cubicBezTo>
                  <a:cubicBezTo>
                    <a:pt x="1923" y="26359"/>
                    <a:pt x="1923" y="26917"/>
                    <a:pt x="1924" y="27477"/>
                  </a:cubicBezTo>
                  <a:cubicBezTo>
                    <a:pt x="1925" y="27967"/>
                    <a:pt x="1866" y="28481"/>
                    <a:pt x="1958" y="28965"/>
                  </a:cubicBezTo>
                  <a:cubicBezTo>
                    <a:pt x="2060" y="29509"/>
                    <a:pt x="2019" y="30071"/>
                    <a:pt x="2022" y="30623"/>
                  </a:cubicBezTo>
                  <a:cubicBezTo>
                    <a:pt x="2024" y="31160"/>
                    <a:pt x="1994" y="31695"/>
                    <a:pt x="2083" y="32227"/>
                  </a:cubicBezTo>
                  <a:cubicBezTo>
                    <a:pt x="2169" y="32738"/>
                    <a:pt x="2205" y="33256"/>
                    <a:pt x="2296" y="33766"/>
                  </a:cubicBezTo>
                  <a:cubicBezTo>
                    <a:pt x="2343" y="34035"/>
                    <a:pt x="2408" y="34300"/>
                    <a:pt x="2425" y="34574"/>
                  </a:cubicBezTo>
                  <a:cubicBezTo>
                    <a:pt x="2443" y="34854"/>
                    <a:pt x="2457" y="35124"/>
                    <a:pt x="2506" y="35400"/>
                  </a:cubicBezTo>
                  <a:cubicBezTo>
                    <a:pt x="2558" y="35680"/>
                    <a:pt x="2592" y="35955"/>
                    <a:pt x="2601" y="36240"/>
                  </a:cubicBezTo>
                  <a:cubicBezTo>
                    <a:pt x="2608" y="36496"/>
                    <a:pt x="2670" y="36733"/>
                    <a:pt x="2694" y="36986"/>
                  </a:cubicBezTo>
                  <a:cubicBezTo>
                    <a:pt x="2719" y="37241"/>
                    <a:pt x="2736" y="37494"/>
                    <a:pt x="2763" y="37750"/>
                  </a:cubicBezTo>
                  <a:cubicBezTo>
                    <a:pt x="2774" y="37842"/>
                    <a:pt x="2783" y="37934"/>
                    <a:pt x="2812" y="38023"/>
                  </a:cubicBezTo>
                  <a:cubicBezTo>
                    <a:pt x="2846" y="38126"/>
                    <a:pt x="2892" y="38206"/>
                    <a:pt x="2896" y="38318"/>
                  </a:cubicBezTo>
                  <a:cubicBezTo>
                    <a:pt x="2899" y="38372"/>
                    <a:pt x="2942" y="38399"/>
                    <a:pt x="2984" y="38399"/>
                  </a:cubicBezTo>
                  <a:cubicBezTo>
                    <a:pt x="3026" y="38399"/>
                    <a:pt x="3067" y="38372"/>
                    <a:pt x="3066" y="38318"/>
                  </a:cubicBezTo>
                  <a:cubicBezTo>
                    <a:pt x="3065" y="38229"/>
                    <a:pt x="3047" y="38142"/>
                    <a:pt x="3015" y="38059"/>
                  </a:cubicBezTo>
                  <a:cubicBezTo>
                    <a:pt x="2966" y="37935"/>
                    <a:pt x="2951" y="37813"/>
                    <a:pt x="2940" y="37681"/>
                  </a:cubicBezTo>
                  <a:cubicBezTo>
                    <a:pt x="2932" y="37579"/>
                    <a:pt x="2920" y="37481"/>
                    <a:pt x="2907" y="37381"/>
                  </a:cubicBezTo>
                  <a:cubicBezTo>
                    <a:pt x="2885" y="37218"/>
                    <a:pt x="2907" y="37053"/>
                    <a:pt x="2885" y="36890"/>
                  </a:cubicBezTo>
                  <a:cubicBezTo>
                    <a:pt x="2813" y="36374"/>
                    <a:pt x="2806" y="35856"/>
                    <a:pt x="2716" y="35342"/>
                  </a:cubicBezTo>
                  <a:cubicBezTo>
                    <a:pt x="2664" y="35038"/>
                    <a:pt x="2666" y="34736"/>
                    <a:pt x="2635" y="34430"/>
                  </a:cubicBezTo>
                  <a:cubicBezTo>
                    <a:pt x="2609" y="34164"/>
                    <a:pt x="2545" y="33901"/>
                    <a:pt x="2501" y="33637"/>
                  </a:cubicBezTo>
                  <a:cubicBezTo>
                    <a:pt x="2410" y="33101"/>
                    <a:pt x="2367" y="32560"/>
                    <a:pt x="2284" y="32023"/>
                  </a:cubicBezTo>
                  <a:cubicBezTo>
                    <a:pt x="2243" y="31753"/>
                    <a:pt x="2256" y="31481"/>
                    <a:pt x="2260" y="31208"/>
                  </a:cubicBezTo>
                  <a:cubicBezTo>
                    <a:pt x="2264" y="30890"/>
                    <a:pt x="2261" y="30571"/>
                    <a:pt x="2260" y="30253"/>
                  </a:cubicBezTo>
                  <a:cubicBezTo>
                    <a:pt x="2260" y="29981"/>
                    <a:pt x="2267" y="29709"/>
                    <a:pt x="2263" y="29437"/>
                  </a:cubicBezTo>
                  <a:cubicBezTo>
                    <a:pt x="2260" y="29177"/>
                    <a:pt x="2181" y="28933"/>
                    <a:pt x="2162" y="28677"/>
                  </a:cubicBezTo>
                  <a:cubicBezTo>
                    <a:pt x="2143" y="28440"/>
                    <a:pt x="2172" y="28200"/>
                    <a:pt x="2173" y="27963"/>
                  </a:cubicBezTo>
                  <a:cubicBezTo>
                    <a:pt x="2175" y="27652"/>
                    <a:pt x="2174" y="27339"/>
                    <a:pt x="2175" y="27027"/>
                  </a:cubicBezTo>
                  <a:cubicBezTo>
                    <a:pt x="2176" y="26446"/>
                    <a:pt x="2181" y="25863"/>
                    <a:pt x="2179" y="25280"/>
                  </a:cubicBezTo>
                  <a:cubicBezTo>
                    <a:pt x="2178" y="25013"/>
                    <a:pt x="2176" y="24752"/>
                    <a:pt x="2213" y="24486"/>
                  </a:cubicBezTo>
                  <a:cubicBezTo>
                    <a:pt x="2251" y="24216"/>
                    <a:pt x="2309" y="23949"/>
                    <a:pt x="2360" y="23679"/>
                  </a:cubicBezTo>
                  <a:cubicBezTo>
                    <a:pt x="2462" y="23133"/>
                    <a:pt x="2665" y="22627"/>
                    <a:pt x="2819" y="22095"/>
                  </a:cubicBezTo>
                  <a:cubicBezTo>
                    <a:pt x="2828" y="22063"/>
                    <a:pt x="2837" y="22031"/>
                    <a:pt x="2846" y="21999"/>
                  </a:cubicBezTo>
                  <a:cubicBezTo>
                    <a:pt x="3135" y="21706"/>
                    <a:pt x="3347" y="21352"/>
                    <a:pt x="3559" y="21004"/>
                  </a:cubicBezTo>
                  <a:cubicBezTo>
                    <a:pt x="3674" y="20817"/>
                    <a:pt x="3803" y="20641"/>
                    <a:pt x="3920" y="20456"/>
                  </a:cubicBezTo>
                  <a:cubicBezTo>
                    <a:pt x="3973" y="20370"/>
                    <a:pt x="4013" y="20271"/>
                    <a:pt x="4083" y="20196"/>
                  </a:cubicBezTo>
                  <a:cubicBezTo>
                    <a:pt x="4146" y="20130"/>
                    <a:pt x="4233" y="20091"/>
                    <a:pt x="4300" y="20029"/>
                  </a:cubicBezTo>
                  <a:cubicBezTo>
                    <a:pt x="4433" y="19906"/>
                    <a:pt x="4475" y="19734"/>
                    <a:pt x="4579" y="19590"/>
                  </a:cubicBezTo>
                  <a:cubicBezTo>
                    <a:pt x="4704" y="19414"/>
                    <a:pt x="4870" y="19274"/>
                    <a:pt x="4990" y="19093"/>
                  </a:cubicBezTo>
                  <a:cubicBezTo>
                    <a:pt x="5118" y="18899"/>
                    <a:pt x="5228" y="18709"/>
                    <a:pt x="5387" y="18537"/>
                  </a:cubicBezTo>
                  <a:cubicBezTo>
                    <a:pt x="5542" y="18368"/>
                    <a:pt x="5685" y="18192"/>
                    <a:pt x="5833" y="18018"/>
                  </a:cubicBezTo>
                  <a:cubicBezTo>
                    <a:pt x="6119" y="17682"/>
                    <a:pt x="6368" y="17349"/>
                    <a:pt x="6558" y="16949"/>
                  </a:cubicBezTo>
                  <a:cubicBezTo>
                    <a:pt x="6763" y="16521"/>
                    <a:pt x="7006" y="16131"/>
                    <a:pt x="7248" y="15723"/>
                  </a:cubicBezTo>
                  <a:cubicBezTo>
                    <a:pt x="7484" y="15326"/>
                    <a:pt x="7730" y="14939"/>
                    <a:pt x="7990" y="14557"/>
                  </a:cubicBezTo>
                  <a:cubicBezTo>
                    <a:pt x="8246" y="14180"/>
                    <a:pt x="8461" y="13793"/>
                    <a:pt x="8667" y="13386"/>
                  </a:cubicBezTo>
                  <a:cubicBezTo>
                    <a:pt x="8869" y="12986"/>
                    <a:pt x="9097" y="12601"/>
                    <a:pt x="9265" y="12183"/>
                  </a:cubicBezTo>
                  <a:cubicBezTo>
                    <a:pt x="9439" y="11749"/>
                    <a:pt x="9530" y="11289"/>
                    <a:pt x="9635" y="10834"/>
                  </a:cubicBezTo>
                  <a:cubicBezTo>
                    <a:pt x="9734" y="10400"/>
                    <a:pt x="9863" y="9976"/>
                    <a:pt x="9892" y="9529"/>
                  </a:cubicBezTo>
                  <a:cubicBezTo>
                    <a:pt x="9919" y="9094"/>
                    <a:pt x="9965" y="8630"/>
                    <a:pt x="9922" y="8196"/>
                  </a:cubicBezTo>
                  <a:cubicBezTo>
                    <a:pt x="9908" y="8052"/>
                    <a:pt x="9818" y="7934"/>
                    <a:pt x="9823" y="7805"/>
                  </a:cubicBezTo>
                  <a:cubicBezTo>
                    <a:pt x="9832" y="7579"/>
                    <a:pt x="9723" y="7378"/>
                    <a:pt x="9734" y="7154"/>
                  </a:cubicBezTo>
                  <a:cubicBezTo>
                    <a:pt x="9756" y="6759"/>
                    <a:pt x="9582" y="6356"/>
                    <a:pt x="9424" y="5999"/>
                  </a:cubicBezTo>
                  <a:cubicBezTo>
                    <a:pt x="9346" y="5820"/>
                    <a:pt x="9224" y="5650"/>
                    <a:pt x="9178" y="5458"/>
                  </a:cubicBezTo>
                  <a:cubicBezTo>
                    <a:pt x="9127" y="5247"/>
                    <a:pt x="9111" y="5050"/>
                    <a:pt x="9019" y="4849"/>
                  </a:cubicBezTo>
                  <a:cubicBezTo>
                    <a:pt x="8835" y="4445"/>
                    <a:pt x="8551" y="4098"/>
                    <a:pt x="8347" y="3705"/>
                  </a:cubicBezTo>
                  <a:cubicBezTo>
                    <a:pt x="8241" y="3501"/>
                    <a:pt x="8089" y="3347"/>
                    <a:pt x="7966" y="3156"/>
                  </a:cubicBezTo>
                  <a:cubicBezTo>
                    <a:pt x="7838" y="2958"/>
                    <a:pt x="7785" y="2725"/>
                    <a:pt x="7672" y="2519"/>
                  </a:cubicBezTo>
                  <a:cubicBezTo>
                    <a:pt x="7425" y="2071"/>
                    <a:pt x="7046" y="1656"/>
                    <a:pt x="6697" y="1284"/>
                  </a:cubicBezTo>
                  <a:cubicBezTo>
                    <a:pt x="6529" y="1106"/>
                    <a:pt x="6336" y="960"/>
                    <a:pt x="6138" y="820"/>
                  </a:cubicBezTo>
                  <a:cubicBezTo>
                    <a:pt x="5703" y="387"/>
                    <a:pt x="5193" y="0"/>
                    <a:pt x="4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36"/>
          <p:cNvSpPr/>
          <p:nvPr/>
        </p:nvSpPr>
        <p:spPr>
          <a:xfrm rot="1523435">
            <a:off x="4588405" y="165465"/>
            <a:ext cx="2069165" cy="1233332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3;p35"/>
          <p:cNvSpPr txBox="1">
            <a:spLocks/>
          </p:cNvSpPr>
          <p:nvPr/>
        </p:nvSpPr>
        <p:spPr>
          <a:xfrm>
            <a:off x="2368537" y="131724"/>
            <a:ext cx="3150737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6"/>
          <p:cNvGrpSpPr/>
          <p:nvPr/>
        </p:nvGrpSpPr>
        <p:grpSpPr>
          <a:xfrm>
            <a:off x="6589663" y="3802125"/>
            <a:ext cx="1468774" cy="2392890"/>
            <a:chOff x="1860050" y="575275"/>
            <a:chExt cx="1468774" cy="2392890"/>
          </a:xfrm>
        </p:grpSpPr>
        <p:sp>
          <p:nvSpPr>
            <p:cNvPr id="503" name="Google Shape;503;p36"/>
            <p:cNvSpPr/>
            <p:nvPr/>
          </p:nvSpPr>
          <p:spPr>
            <a:xfrm>
              <a:off x="2092439" y="1298238"/>
              <a:ext cx="716456" cy="473246"/>
            </a:xfrm>
            <a:custGeom>
              <a:avLst/>
              <a:gdLst/>
              <a:ahLst/>
              <a:cxnLst/>
              <a:rect l="l" t="t" r="r" b="b"/>
              <a:pathLst>
                <a:path w="18220" h="12035" extrusionOk="0">
                  <a:moveTo>
                    <a:pt x="11509" y="0"/>
                  </a:moveTo>
                  <a:cubicBezTo>
                    <a:pt x="11455" y="0"/>
                    <a:pt x="11401" y="1"/>
                    <a:pt x="11347" y="2"/>
                  </a:cubicBezTo>
                  <a:cubicBezTo>
                    <a:pt x="8213" y="57"/>
                    <a:pt x="5269" y="1479"/>
                    <a:pt x="2593" y="3113"/>
                  </a:cubicBezTo>
                  <a:cubicBezTo>
                    <a:pt x="1535" y="3758"/>
                    <a:pt x="405" y="4583"/>
                    <a:pt x="209" y="5807"/>
                  </a:cubicBezTo>
                  <a:cubicBezTo>
                    <a:pt x="0" y="7115"/>
                    <a:pt x="959" y="8317"/>
                    <a:pt x="1990" y="9148"/>
                  </a:cubicBezTo>
                  <a:cubicBezTo>
                    <a:pt x="4210" y="10934"/>
                    <a:pt x="7404" y="12035"/>
                    <a:pt x="10448" y="12035"/>
                  </a:cubicBezTo>
                  <a:cubicBezTo>
                    <a:pt x="11622" y="12035"/>
                    <a:pt x="12773" y="11871"/>
                    <a:pt x="13837" y="11520"/>
                  </a:cubicBezTo>
                  <a:cubicBezTo>
                    <a:pt x="18219" y="10075"/>
                    <a:pt x="16603" y="5410"/>
                    <a:pt x="14928" y="2254"/>
                  </a:cubicBezTo>
                  <a:cubicBezTo>
                    <a:pt x="14534" y="1510"/>
                    <a:pt x="14052" y="764"/>
                    <a:pt x="13311" y="365"/>
                  </a:cubicBezTo>
                  <a:cubicBezTo>
                    <a:pt x="12765" y="73"/>
                    <a:pt x="12131" y="0"/>
                    <a:pt x="11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663897" y="809552"/>
              <a:ext cx="326023" cy="522714"/>
            </a:xfrm>
            <a:custGeom>
              <a:avLst/>
              <a:gdLst/>
              <a:ahLst/>
              <a:cxnLst/>
              <a:rect l="l" t="t" r="r" b="b"/>
              <a:pathLst>
                <a:path w="8291" h="13293" extrusionOk="0">
                  <a:moveTo>
                    <a:pt x="3596" y="0"/>
                  </a:moveTo>
                  <a:cubicBezTo>
                    <a:pt x="3291" y="0"/>
                    <a:pt x="2994" y="66"/>
                    <a:pt x="2714" y="223"/>
                  </a:cubicBezTo>
                  <a:cubicBezTo>
                    <a:pt x="2192" y="517"/>
                    <a:pt x="1874" y="1070"/>
                    <a:pt x="1614" y="1611"/>
                  </a:cubicBezTo>
                  <a:cubicBezTo>
                    <a:pt x="904" y="3088"/>
                    <a:pt x="433" y="4670"/>
                    <a:pt x="219" y="6297"/>
                  </a:cubicBezTo>
                  <a:cubicBezTo>
                    <a:pt x="1" y="7955"/>
                    <a:pt x="76" y="9728"/>
                    <a:pt x="918" y="11177"/>
                  </a:cubicBezTo>
                  <a:cubicBezTo>
                    <a:pt x="1566" y="12293"/>
                    <a:pt x="2950" y="13292"/>
                    <a:pt x="4244" y="13292"/>
                  </a:cubicBezTo>
                  <a:cubicBezTo>
                    <a:pt x="4831" y="13292"/>
                    <a:pt x="5399" y="13087"/>
                    <a:pt x="5872" y="12595"/>
                  </a:cubicBezTo>
                  <a:cubicBezTo>
                    <a:pt x="7475" y="10929"/>
                    <a:pt x="7709" y="7568"/>
                    <a:pt x="8030" y="5413"/>
                  </a:cubicBezTo>
                  <a:cubicBezTo>
                    <a:pt x="8165" y="4509"/>
                    <a:pt x="8290" y="3543"/>
                    <a:pt x="7904" y="2714"/>
                  </a:cubicBezTo>
                  <a:cubicBezTo>
                    <a:pt x="7524" y="1899"/>
                    <a:pt x="6722" y="1378"/>
                    <a:pt x="5960" y="901"/>
                  </a:cubicBezTo>
                  <a:cubicBezTo>
                    <a:pt x="5246" y="454"/>
                    <a:pt x="4396" y="0"/>
                    <a:pt x="3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860050" y="644677"/>
              <a:ext cx="1468774" cy="2323488"/>
            </a:xfrm>
            <a:custGeom>
              <a:avLst/>
              <a:gdLst/>
              <a:ahLst/>
              <a:cxnLst/>
              <a:rect l="l" t="t" r="r" b="b"/>
              <a:pathLst>
                <a:path w="37352" h="59088" extrusionOk="0">
                  <a:moveTo>
                    <a:pt x="2861" y="3701"/>
                  </a:moveTo>
                  <a:cubicBezTo>
                    <a:pt x="3082" y="3701"/>
                    <a:pt x="3304" y="3734"/>
                    <a:pt x="3484" y="3779"/>
                  </a:cubicBezTo>
                  <a:cubicBezTo>
                    <a:pt x="3943" y="3895"/>
                    <a:pt x="4355" y="4139"/>
                    <a:pt x="4797" y="4304"/>
                  </a:cubicBezTo>
                  <a:cubicBezTo>
                    <a:pt x="5005" y="4383"/>
                    <a:pt x="5193" y="4477"/>
                    <a:pt x="5391" y="4578"/>
                  </a:cubicBezTo>
                  <a:cubicBezTo>
                    <a:pt x="5592" y="4680"/>
                    <a:pt x="5806" y="4702"/>
                    <a:pt x="5996" y="4831"/>
                  </a:cubicBezTo>
                  <a:cubicBezTo>
                    <a:pt x="6159" y="4940"/>
                    <a:pt x="6326" y="5034"/>
                    <a:pt x="6497" y="5127"/>
                  </a:cubicBezTo>
                  <a:cubicBezTo>
                    <a:pt x="6606" y="5425"/>
                    <a:pt x="6725" y="5722"/>
                    <a:pt x="6843" y="6019"/>
                  </a:cubicBezTo>
                  <a:cubicBezTo>
                    <a:pt x="6926" y="6227"/>
                    <a:pt x="7016" y="6435"/>
                    <a:pt x="7113" y="6639"/>
                  </a:cubicBezTo>
                  <a:cubicBezTo>
                    <a:pt x="7012" y="6579"/>
                    <a:pt x="6911" y="6518"/>
                    <a:pt x="6810" y="6457"/>
                  </a:cubicBezTo>
                  <a:cubicBezTo>
                    <a:pt x="6401" y="6202"/>
                    <a:pt x="5983" y="5955"/>
                    <a:pt x="5521" y="5807"/>
                  </a:cubicBezTo>
                  <a:cubicBezTo>
                    <a:pt x="5036" y="5652"/>
                    <a:pt x="4525" y="5580"/>
                    <a:pt x="4019" y="5544"/>
                  </a:cubicBezTo>
                  <a:cubicBezTo>
                    <a:pt x="3726" y="5523"/>
                    <a:pt x="3423" y="5505"/>
                    <a:pt x="3121" y="5504"/>
                  </a:cubicBezTo>
                  <a:cubicBezTo>
                    <a:pt x="2905" y="5303"/>
                    <a:pt x="2689" y="5100"/>
                    <a:pt x="2516" y="4868"/>
                  </a:cubicBezTo>
                  <a:cubicBezTo>
                    <a:pt x="2392" y="4702"/>
                    <a:pt x="2301" y="4515"/>
                    <a:pt x="2208" y="4332"/>
                  </a:cubicBezTo>
                  <a:cubicBezTo>
                    <a:pt x="2117" y="4148"/>
                    <a:pt x="1981" y="3976"/>
                    <a:pt x="2213" y="3842"/>
                  </a:cubicBezTo>
                  <a:cubicBezTo>
                    <a:pt x="2392" y="3739"/>
                    <a:pt x="2625" y="3701"/>
                    <a:pt x="2861" y="3701"/>
                  </a:cubicBezTo>
                  <a:close/>
                  <a:moveTo>
                    <a:pt x="6955" y="5399"/>
                  </a:moveTo>
                  <a:lnTo>
                    <a:pt x="6955" y="5399"/>
                  </a:lnTo>
                  <a:cubicBezTo>
                    <a:pt x="7039" y="5454"/>
                    <a:pt x="7124" y="5509"/>
                    <a:pt x="7210" y="5562"/>
                  </a:cubicBezTo>
                  <a:cubicBezTo>
                    <a:pt x="7620" y="5813"/>
                    <a:pt x="8052" y="6033"/>
                    <a:pt x="8436" y="6328"/>
                  </a:cubicBezTo>
                  <a:cubicBezTo>
                    <a:pt x="8829" y="6628"/>
                    <a:pt x="9243" y="6907"/>
                    <a:pt x="9621" y="7227"/>
                  </a:cubicBezTo>
                  <a:cubicBezTo>
                    <a:pt x="9973" y="7523"/>
                    <a:pt x="10296" y="7852"/>
                    <a:pt x="10602" y="8197"/>
                  </a:cubicBezTo>
                  <a:cubicBezTo>
                    <a:pt x="10897" y="8530"/>
                    <a:pt x="11177" y="8879"/>
                    <a:pt x="11456" y="9227"/>
                  </a:cubicBezTo>
                  <a:cubicBezTo>
                    <a:pt x="11200" y="9054"/>
                    <a:pt x="10947" y="8877"/>
                    <a:pt x="10702" y="8690"/>
                  </a:cubicBezTo>
                  <a:cubicBezTo>
                    <a:pt x="10522" y="8551"/>
                    <a:pt x="10353" y="8393"/>
                    <a:pt x="10160" y="8271"/>
                  </a:cubicBezTo>
                  <a:cubicBezTo>
                    <a:pt x="9947" y="8138"/>
                    <a:pt x="9708" y="8051"/>
                    <a:pt x="9495" y="7918"/>
                  </a:cubicBezTo>
                  <a:cubicBezTo>
                    <a:pt x="9284" y="7787"/>
                    <a:pt x="9091" y="7647"/>
                    <a:pt x="8867" y="7536"/>
                  </a:cubicBezTo>
                  <a:cubicBezTo>
                    <a:pt x="8611" y="7408"/>
                    <a:pt x="8351" y="7286"/>
                    <a:pt x="8092" y="7162"/>
                  </a:cubicBezTo>
                  <a:cubicBezTo>
                    <a:pt x="7940" y="7089"/>
                    <a:pt x="7791" y="7012"/>
                    <a:pt x="7642" y="6933"/>
                  </a:cubicBezTo>
                  <a:cubicBezTo>
                    <a:pt x="7507" y="6702"/>
                    <a:pt x="7389" y="6461"/>
                    <a:pt x="7286" y="6213"/>
                  </a:cubicBezTo>
                  <a:cubicBezTo>
                    <a:pt x="7175" y="5943"/>
                    <a:pt x="7062" y="5673"/>
                    <a:pt x="6955" y="5399"/>
                  </a:cubicBezTo>
                  <a:close/>
                  <a:moveTo>
                    <a:pt x="7959" y="336"/>
                  </a:moveTo>
                  <a:cubicBezTo>
                    <a:pt x="8181" y="336"/>
                    <a:pt x="8409" y="356"/>
                    <a:pt x="8595" y="442"/>
                  </a:cubicBezTo>
                  <a:cubicBezTo>
                    <a:pt x="8944" y="601"/>
                    <a:pt x="9136" y="961"/>
                    <a:pt x="9479" y="1130"/>
                  </a:cubicBezTo>
                  <a:cubicBezTo>
                    <a:pt x="9578" y="1179"/>
                    <a:pt x="9682" y="1222"/>
                    <a:pt x="9761" y="1300"/>
                  </a:cubicBezTo>
                  <a:cubicBezTo>
                    <a:pt x="9823" y="1362"/>
                    <a:pt x="9866" y="1442"/>
                    <a:pt x="9913" y="1515"/>
                  </a:cubicBezTo>
                  <a:cubicBezTo>
                    <a:pt x="10036" y="1704"/>
                    <a:pt x="10187" y="1873"/>
                    <a:pt x="10320" y="2055"/>
                  </a:cubicBezTo>
                  <a:cubicBezTo>
                    <a:pt x="10445" y="2225"/>
                    <a:pt x="10570" y="2398"/>
                    <a:pt x="10716" y="2553"/>
                  </a:cubicBezTo>
                  <a:cubicBezTo>
                    <a:pt x="10878" y="2729"/>
                    <a:pt x="11024" y="2891"/>
                    <a:pt x="11142" y="3101"/>
                  </a:cubicBezTo>
                  <a:cubicBezTo>
                    <a:pt x="11364" y="3499"/>
                    <a:pt x="11566" y="3907"/>
                    <a:pt x="11743" y="4327"/>
                  </a:cubicBezTo>
                  <a:cubicBezTo>
                    <a:pt x="11931" y="4772"/>
                    <a:pt x="12090" y="5240"/>
                    <a:pt x="12234" y="5701"/>
                  </a:cubicBezTo>
                  <a:cubicBezTo>
                    <a:pt x="12385" y="6177"/>
                    <a:pt x="12452" y="6679"/>
                    <a:pt x="12543" y="7169"/>
                  </a:cubicBezTo>
                  <a:cubicBezTo>
                    <a:pt x="12639" y="7682"/>
                    <a:pt x="12758" y="8191"/>
                    <a:pt x="12791" y="8713"/>
                  </a:cubicBezTo>
                  <a:cubicBezTo>
                    <a:pt x="12815" y="9058"/>
                    <a:pt x="12816" y="9411"/>
                    <a:pt x="12805" y="9757"/>
                  </a:cubicBezTo>
                  <a:cubicBezTo>
                    <a:pt x="12802" y="9883"/>
                    <a:pt x="12793" y="10009"/>
                    <a:pt x="12775" y="10133"/>
                  </a:cubicBezTo>
                  <a:cubicBezTo>
                    <a:pt x="12679" y="10063"/>
                    <a:pt x="12584" y="9995"/>
                    <a:pt x="12487" y="9927"/>
                  </a:cubicBezTo>
                  <a:cubicBezTo>
                    <a:pt x="12395" y="9773"/>
                    <a:pt x="12280" y="9630"/>
                    <a:pt x="12151" y="9492"/>
                  </a:cubicBezTo>
                  <a:cubicBezTo>
                    <a:pt x="11499" y="8789"/>
                    <a:pt x="10948" y="8000"/>
                    <a:pt x="10253" y="7334"/>
                  </a:cubicBezTo>
                  <a:cubicBezTo>
                    <a:pt x="9890" y="6986"/>
                    <a:pt x="9493" y="6688"/>
                    <a:pt x="9086" y="6394"/>
                  </a:cubicBezTo>
                  <a:cubicBezTo>
                    <a:pt x="8658" y="6081"/>
                    <a:pt x="8245" y="5771"/>
                    <a:pt x="7784" y="5504"/>
                  </a:cubicBezTo>
                  <a:cubicBezTo>
                    <a:pt x="7441" y="5305"/>
                    <a:pt x="7107" y="5095"/>
                    <a:pt x="6765" y="4896"/>
                  </a:cubicBezTo>
                  <a:cubicBezTo>
                    <a:pt x="6599" y="4424"/>
                    <a:pt x="6461" y="3942"/>
                    <a:pt x="6388" y="3442"/>
                  </a:cubicBezTo>
                  <a:cubicBezTo>
                    <a:pt x="6317" y="2936"/>
                    <a:pt x="6320" y="2422"/>
                    <a:pt x="6396" y="1916"/>
                  </a:cubicBezTo>
                  <a:cubicBezTo>
                    <a:pt x="6432" y="1677"/>
                    <a:pt x="6480" y="1441"/>
                    <a:pt x="6542" y="1206"/>
                  </a:cubicBezTo>
                  <a:cubicBezTo>
                    <a:pt x="6594" y="1009"/>
                    <a:pt x="6639" y="797"/>
                    <a:pt x="6776" y="639"/>
                  </a:cubicBezTo>
                  <a:cubicBezTo>
                    <a:pt x="6976" y="408"/>
                    <a:pt x="7298" y="359"/>
                    <a:pt x="7586" y="348"/>
                  </a:cubicBezTo>
                  <a:cubicBezTo>
                    <a:pt x="7703" y="343"/>
                    <a:pt x="7830" y="336"/>
                    <a:pt x="7959" y="336"/>
                  </a:cubicBezTo>
                  <a:close/>
                  <a:moveTo>
                    <a:pt x="7996" y="7475"/>
                  </a:moveTo>
                  <a:cubicBezTo>
                    <a:pt x="8093" y="7521"/>
                    <a:pt x="8190" y="7567"/>
                    <a:pt x="8288" y="7613"/>
                  </a:cubicBezTo>
                  <a:cubicBezTo>
                    <a:pt x="8504" y="7716"/>
                    <a:pt x="8726" y="7814"/>
                    <a:pt x="8934" y="7932"/>
                  </a:cubicBezTo>
                  <a:cubicBezTo>
                    <a:pt x="9142" y="8049"/>
                    <a:pt x="9325" y="8200"/>
                    <a:pt x="9540" y="8307"/>
                  </a:cubicBezTo>
                  <a:cubicBezTo>
                    <a:pt x="9728" y="8401"/>
                    <a:pt x="9925" y="8486"/>
                    <a:pt x="10095" y="8610"/>
                  </a:cubicBezTo>
                  <a:cubicBezTo>
                    <a:pt x="10302" y="8759"/>
                    <a:pt x="10493" y="8927"/>
                    <a:pt x="10698" y="9078"/>
                  </a:cubicBezTo>
                  <a:cubicBezTo>
                    <a:pt x="11188" y="9439"/>
                    <a:pt x="11700" y="9768"/>
                    <a:pt x="12201" y="10110"/>
                  </a:cubicBezTo>
                  <a:cubicBezTo>
                    <a:pt x="12213" y="10131"/>
                    <a:pt x="12227" y="10152"/>
                    <a:pt x="12237" y="10174"/>
                  </a:cubicBezTo>
                  <a:cubicBezTo>
                    <a:pt x="12254" y="10207"/>
                    <a:pt x="12270" y="10239"/>
                    <a:pt x="12283" y="10274"/>
                  </a:cubicBezTo>
                  <a:cubicBezTo>
                    <a:pt x="12255" y="10272"/>
                    <a:pt x="12226" y="10272"/>
                    <a:pt x="12197" y="10272"/>
                  </a:cubicBezTo>
                  <a:cubicBezTo>
                    <a:pt x="12160" y="10272"/>
                    <a:pt x="12124" y="10273"/>
                    <a:pt x="12088" y="10273"/>
                  </a:cubicBezTo>
                  <a:cubicBezTo>
                    <a:pt x="12005" y="10273"/>
                    <a:pt x="11923" y="10269"/>
                    <a:pt x="11841" y="10248"/>
                  </a:cubicBezTo>
                  <a:cubicBezTo>
                    <a:pt x="11618" y="10188"/>
                    <a:pt x="11417" y="10063"/>
                    <a:pt x="11190" y="10005"/>
                  </a:cubicBezTo>
                  <a:cubicBezTo>
                    <a:pt x="11025" y="9961"/>
                    <a:pt x="10876" y="9916"/>
                    <a:pt x="10734" y="9817"/>
                  </a:cubicBezTo>
                  <a:cubicBezTo>
                    <a:pt x="10531" y="9679"/>
                    <a:pt x="10312" y="9572"/>
                    <a:pt x="10110" y="9435"/>
                  </a:cubicBezTo>
                  <a:cubicBezTo>
                    <a:pt x="9712" y="9164"/>
                    <a:pt x="9362" y="8838"/>
                    <a:pt x="8992" y="8532"/>
                  </a:cubicBezTo>
                  <a:cubicBezTo>
                    <a:pt x="8618" y="8222"/>
                    <a:pt x="8283" y="7867"/>
                    <a:pt x="7996" y="7475"/>
                  </a:cubicBezTo>
                  <a:close/>
                  <a:moveTo>
                    <a:pt x="3488" y="5856"/>
                  </a:moveTo>
                  <a:cubicBezTo>
                    <a:pt x="4287" y="5870"/>
                    <a:pt x="5108" y="5947"/>
                    <a:pt x="5831" y="6284"/>
                  </a:cubicBezTo>
                  <a:cubicBezTo>
                    <a:pt x="6236" y="6473"/>
                    <a:pt x="6609" y="6724"/>
                    <a:pt x="6993" y="6953"/>
                  </a:cubicBezTo>
                  <a:cubicBezTo>
                    <a:pt x="7124" y="7032"/>
                    <a:pt x="7259" y="7106"/>
                    <a:pt x="7394" y="7177"/>
                  </a:cubicBezTo>
                  <a:cubicBezTo>
                    <a:pt x="7680" y="7675"/>
                    <a:pt x="8026" y="8138"/>
                    <a:pt x="8454" y="8522"/>
                  </a:cubicBezTo>
                  <a:cubicBezTo>
                    <a:pt x="8817" y="8848"/>
                    <a:pt x="9193" y="9177"/>
                    <a:pt x="9580" y="9474"/>
                  </a:cubicBezTo>
                  <a:cubicBezTo>
                    <a:pt x="9777" y="9624"/>
                    <a:pt x="9978" y="9775"/>
                    <a:pt x="10195" y="9895"/>
                  </a:cubicBezTo>
                  <a:cubicBezTo>
                    <a:pt x="10387" y="10000"/>
                    <a:pt x="10566" y="10143"/>
                    <a:pt x="10767" y="10231"/>
                  </a:cubicBezTo>
                  <a:cubicBezTo>
                    <a:pt x="10940" y="10307"/>
                    <a:pt x="11129" y="10333"/>
                    <a:pt x="11306" y="10396"/>
                  </a:cubicBezTo>
                  <a:cubicBezTo>
                    <a:pt x="11529" y="10477"/>
                    <a:pt x="11725" y="10606"/>
                    <a:pt x="11970" y="10614"/>
                  </a:cubicBezTo>
                  <a:cubicBezTo>
                    <a:pt x="11980" y="10615"/>
                    <a:pt x="11990" y="10615"/>
                    <a:pt x="11999" y="10615"/>
                  </a:cubicBezTo>
                  <a:cubicBezTo>
                    <a:pt x="12066" y="10615"/>
                    <a:pt x="12131" y="10608"/>
                    <a:pt x="12196" y="10608"/>
                  </a:cubicBezTo>
                  <a:cubicBezTo>
                    <a:pt x="12240" y="10608"/>
                    <a:pt x="12285" y="10611"/>
                    <a:pt x="12329" y="10622"/>
                  </a:cubicBezTo>
                  <a:lnTo>
                    <a:pt x="12344" y="10626"/>
                  </a:lnTo>
                  <a:cubicBezTo>
                    <a:pt x="12335" y="10746"/>
                    <a:pt x="12285" y="10856"/>
                    <a:pt x="12178" y="10935"/>
                  </a:cubicBezTo>
                  <a:cubicBezTo>
                    <a:pt x="12004" y="10994"/>
                    <a:pt x="11811" y="11016"/>
                    <a:pt x="11636" y="11029"/>
                  </a:cubicBezTo>
                  <a:cubicBezTo>
                    <a:pt x="11554" y="11036"/>
                    <a:pt x="11473" y="11039"/>
                    <a:pt x="11392" y="11039"/>
                  </a:cubicBezTo>
                  <a:cubicBezTo>
                    <a:pt x="10981" y="11039"/>
                    <a:pt x="10575" y="10957"/>
                    <a:pt x="10191" y="10806"/>
                  </a:cubicBezTo>
                  <a:cubicBezTo>
                    <a:pt x="9764" y="10640"/>
                    <a:pt x="9324" y="10479"/>
                    <a:pt x="8910" y="10282"/>
                  </a:cubicBezTo>
                  <a:cubicBezTo>
                    <a:pt x="8481" y="10078"/>
                    <a:pt x="8072" y="9798"/>
                    <a:pt x="7681" y="9527"/>
                  </a:cubicBezTo>
                  <a:cubicBezTo>
                    <a:pt x="7276" y="9246"/>
                    <a:pt x="6944" y="8900"/>
                    <a:pt x="6568" y="8585"/>
                  </a:cubicBezTo>
                  <a:cubicBezTo>
                    <a:pt x="6404" y="8447"/>
                    <a:pt x="6228" y="8326"/>
                    <a:pt x="6057" y="8196"/>
                  </a:cubicBezTo>
                  <a:cubicBezTo>
                    <a:pt x="5861" y="8045"/>
                    <a:pt x="5697" y="7862"/>
                    <a:pt x="5509" y="7702"/>
                  </a:cubicBezTo>
                  <a:cubicBezTo>
                    <a:pt x="5155" y="7403"/>
                    <a:pt x="4762" y="7170"/>
                    <a:pt x="4449" y="6823"/>
                  </a:cubicBezTo>
                  <a:cubicBezTo>
                    <a:pt x="4303" y="6662"/>
                    <a:pt x="4175" y="6483"/>
                    <a:pt x="4022" y="6329"/>
                  </a:cubicBezTo>
                  <a:cubicBezTo>
                    <a:pt x="3858" y="6162"/>
                    <a:pt x="3660" y="6033"/>
                    <a:pt x="3496" y="5865"/>
                  </a:cubicBezTo>
                  <a:lnTo>
                    <a:pt x="3488" y="5856"/>
                  </a:lnTo>
                  <a:close/>
                  <a:moveTo>
                    <a:pt x="3012" y="5855"/>
                  </a:moveTo>
                  <a:cubicBezTo>
                    <a:pt x="3149" y="5994"/>
                    <a:pt x="3282" y="6138"/>
                    <a:pt x="3431" y="6265"/>
                  </a:cubicBezTo>
                  <a:cubicBezTo>
                    <a:pt x="3611" y="6419"/>
                    <a:pt x="3786" y="6560"/>
                    <a:pt x="3939" y="6744"/>
                  </a:cubicBezTo>
                  <a:cubicBezTo>
                    <a:pt x="4105" y="6943"/>
                    <a:pt x="4272" y="7143"/>
                    <a:pt x="4463" y="7317"/>
                  </a:cubicBezTo>
                  <a:cubicBezTo>
                    <a:pt x="4637" y="7476"/>
                    <a:pt x="4833" y="7607"/>
                    <a:pt x="5023" y="7746"/>
                  </a:cubicBezTo>
                  <a:cubicBezTo>
                    <a:pt x="5224" y="7895"/>
                    <a:pt x="5400" y="8063"/>
                    <a:pt x="5582" y="8234"/>
                  </a:cubicBezTo>
                  <a:cubicBezTo>
                    <a:pt x="5751" y="8391"/>
                    <a:pt x="5941" y="8525"/>
                    <a:pt x="6125" y="8662"/>
                  </a:cubicBezTo>
                  <a:cubicBezTo>
                    <a:pt x="6344" y="8826"/>
                    <a:pt x="6540" y="9011"/>
                    <a:pt x="6739" y="9198"/>
                  </a:cubicBezTo>
                  <a:cubicBezTo>
                    <a:pt x="7106" y="9544"/>
                    <a:pt x="7517" y="9831"/>
                    <a:pt x="7941" y="10101"/>
                  </a:cubicBezTo>
                  <a:cubicBezTo>
                    <a:pt x="8371" y="10373"/>
                    <a:pt x="8795" y="10611"/>
                    <a:pt x="9271" y="10795"/>
                  </a:cubicBezTo>
                  <a:cubicBezTo>
                    <a:pt x="9727" y="10971"/>
                    <a:pt x="10173" y="11193"/>
                    <a:pt x="10653" y="11296"/>
                  </a:cubicBezTo>
                  <a:cubicBezTo>
                    <a:pt x="10824" y="11332"/>
                    <a:pt x="10998" y="11355"/>
                    <a:pt x="11174" y="11366"/>
                  </a:cubicBezTo>
                  <a:cubicBezTo>
                    <a:pt x="11051" y="11406"/>
                    <a:pt x="10930" y="11444"/>
                    <a:pt x="10812" y="11482"/>
                  </a:cubicBezTo>
                  <a:cubicBezTo>
                    <a:pt x="10580" y="11556"/>
                    <a:pt x="10365" y="11620"/>
                    <a:pt x="10123" y="11657"/>
                  </a:cubicBezTo>
                  <a:cubicBezTo>
                    <a:pt x="9914" y="11690"/>
                    <a:pt x="9744" y="11804"/>
                    <a:pt x="9543" y="11851"/>
                  </a:cubicBezTo>
                  <a:cubicBezTo>
                    <a:pt x="9346" y="11897"/>
                    <a:pt x="9127" y="11944"/>
                    <a:pt x="8925" y="11963"/>
                  </a:cubicBezTo>
                  <a:cubicBezTo>
                    <a:pt x="8844" y="11971"/>
                    <a:pt x="8762" y="11974"/>
                    <a:pt x="8681" y="11974"/>
                  </a:cubicBezTo>
                  <a:cubicBezTo>
                    <a:pt x="8511" y="11974"/>
                    <a:pt x="8341" y="11961"/>
                    <a:pt x="8172" y="11956"/>
                  </a:cubicBezTo>
                  <a:cubicBezTo>
                    <a:pt x="7680" y="11940"/>
                    <a:pt x="7194" y="11889"/>
                    <a:pt x="6705" y="11866"/>
                  </a:cubicBezTo>
                  <a:cubicBezTo>
                    <a:pt x="6211" y="11842"/>
                    <a:pt x="5751" y="11832"/>
                    <a:pt x="5275" y="11680"/>
                  </a:cubicBezTo>
                  <a:cubicBezTo>
                    <a:pt x="4809" y="11530"/>
                    <a:pt x="4363" y="11413"/>
                    <a:pt x="3871" y="11389"/>
                  </a:cubicBezTo>
                  <a:cubicBezTo>
                    <a:pt x="3389" y="11364"/>
                    <a:pt x="2940" y="11193"/>
                    <a:pt x="2485" y="11046"/>
                  </a:cubicBezTo>
                  <a:cubicBezTo>
                    <a:pt x="2043" y="10904"/>
                    <a:pt x="1562" y="10766"/>
                    <a:pt x="1177" y="10496"/>
                  </a:cubicBezTo>
                  <a:cubicBezTo>
                    <a:pt x="1020" y="10384"/>
                    <a:pt x="887" y="10240"/>
                    <a:pt x="788" y="10076"/>
                  </a:cubicBezTo>
                  <a:cubicBezTo>
                    <a:pt x="683" y="9899"/>
                    <a:pt x="679" y="9681"/>
                    <a:pt x="588" y="9495"/>
                  </a:cubicBezTo>
                  <a:cubicBezTo>
                    <a:pt x="506" y="9322"/>
                    <a:pt x="383" y="9190"/>
                    <a:pt x="362" y="8993"/>
                  </a:cubicBezTo>
                  <a:cubicBezTo>
                    <a:pt x="336" y="8758"/>
                    <a:pt x="368" y="8507"/>
                    <a:pt x="373" y="8270"/>
                  </a:cubicBezTo>
                  <a:cubicBezTo>
                    <a:pt x="381" y="7806"/>
                    <a:pt x="475" y="7382"/>
                    <a:pt x="608" y="6939"/>
                  </a:cubicBezTo>
                  <a:cubicBezTo>
                    <a:pt x="663" y="6755"/>
                    <a:pt x="734" y="6627"/>
                    <a:pt x="890" y="6510"/>
                  </a:cubicBezTo>
                  <a:cubicBezTo>
                    <a:pt x="1080" y="6366"/>
                    <a:pt x="1301" y="6260"/>
                    <a:pt x="1515" y="6159"/>
                  </a:cubicBezTo>
                  <a:cubicBezTo>
                    <a:pt x="1969" y="5945"/>
                    <a:pt x="2412" y="5861"/>
                    <a:pt x="2911" y="5856"/>
                  </a:cubicBezTo>
                  <a:cubicBezTo>
                    <a:pt x="2944" y="5856"/>
                    <a:pt x="2977" y="5856"/>
                    <a:pt x="3012" y="5855"/>
                  </a:cubicBezTo>
                  <a:close/>
                  <a:moveTo>
                    <a:pt x="15810" y="17420"/>
                  </a:moveTo>
                  <a:cubicBezTo>
                    <a:pt x="15926" y="17420"/>
                    <a:pt x="16045" y="17437"/>
                    <a:pt x="16157" y="17453"/>
                  </a:cubicBezTo>
                  <a:cubicBezTo>
                    <a:pt x="16323" y="17477"/>
                    <a:pt x="16487" y="17505"/>
                    <a:pt x="16655" y="17513"/>
                  </a:cubicBezTo>
                  <a:cubicBezTo>
                    <a:pt x="16778" y="17519"/>
                    <a:pt x="16893" y="17510"/>
                    <a:pt x="16993" y="17592"/>
                  </a:cubicBezTo>
                  <a:cubicBezTo>
                    <a:pt x="17120" y="17693"/>
                    <a:pt x="17237" y="17807"/>
                    <a:pt x="17366" y="17906"/>
                  </a:cubicBezTo>
                  <a:cubicBezTo>
                    <a:pt x="17500" y="18009"/>
                    <a:pt x="17643" y="18099"/>
                    <a:pt x="17775" y="18204"/>
                  </a:cubicBezTo>
                  <a:cubicBezTo>
                    <a:pt x="17898" y="18300"/>
                    <a:pt x="17973" y="18421"/>
                    <a:pt x="18063" y="18547"/>
                  </a:cubicBezTo>
                  <a:cubicBezTo>
                    <a:pt x="18153" y="18671"/>
                    <a:pt x="18263" y="18779"/>
                    <a:pt x="18362" y="18898"/>
                  </a:cubicBezTo>
                  <a:cubicBezTo>
                    <a:pt x="18561" y="19139"/>
                    <a:pt x="18608" y="19438"/>
                    <a:pt x="18736" y="19717"/>
                  </a:cubicBezTo>
                  <a:cubicBezTo>
                    <a:pt x="18804" y="19867"/>
                    <a:pt x="18882" y="20014"/>
                    <a:pt x="18941" y="20168"/>
                  </a:cubicBezTo>
                  <a:cubicBezTo>
                    <a:pt x="19002" y="20326"/>
                    <a:pt x="19029" y="20492"/>
                    <a:pt x="19068" y="20657"/>
                  </a:cubicBezTo>
                  <a:cubicBezTo>
                    <a:pt x="19144" y="20982"/>
                    <a:pt x="19324" y="21248"/>
                    <a:pt x="19464" y="21547"/>
                  </a:cubicBezTo>
                  <a:cubicBezTo>
                    <a:pt x="19533" y="21693"/>
                    <a:pt x="19566" y="21850"/>
                    <a:pt x="19611" y="22006"/>
                  </a:cubicBezTo>
                  <a:cubicBezTo>
                    <a:pt x="19657" y="22161"/>
                    <a:pt x="19714" y="22316"/>
                    <a:pt x="19767" y="22470"/>
                  </a:cubicBezTo>
                  <a:cubicBezTo>
                    <a:pt x="19820" y="22625"/>
                    <a:pt x="19845" y="22784"/>
                    <a:pt x="19869" y="22943"/>
                  </a:cubicBezTo>
                  <a:cubicBezTo>
                    <a:pt x="19894" y="23104"/>
                    <a:pt x="19933" y="23261"/>
                    <a:pt x="19956" y="23421"/>
                  </a:cubicBezTo>
                  <a:cubicBezTo>
                    <a:pt x="19964" y="23479"/>
                    <a:pt x="19970" y="23537"/>
                    <a:pt x="19975" y="23596"/>
                  </a:cubicBezTo>
                  <a:cubicBezTo>
                    <a:pt x="19960" y="23536"/>
                    <a:pt x="19947" y="23477"/>
                    <a:pt x="19939" y="23417"/>
                  </a:cubicBezTo>
                  <a:lnTo>
                    <a:pt x="19939" y="23416"/>
                  </a:lnTo>
                  <a:cubicBezTo>
                    <a:pt x="19889" y="23081"/>
                    <a:pt x="19701" y="22790"/>
                    <a:pt x="19574" y="22481"/>
                  </a:cubicBezTo>
                  <a:cubicBezTo>
                    <a:pt x="19441" y="22156"/>
                    <a:pt x="19304" y="21834"/>
                    <a:pt x="19138" y="21524"/>
                  </a:cubicBezTo>
                  <a:cubicBezTo>
                    <a:pt x="18982" y="21232"/>
                    <a:pt x="18802" y="20896"/>
                    <a:pt x="18540" y="20686"/>
                  </a:cubicBezTo>
                  <a:cubicBezTo>
                    <a:pt x="18412" y="20585"/>
                    <a:pt x="18308" y="20499"/>
                    <a:pt x="18223" y="20357"/>
                  </a:cubicBezTo>
                  <a:cubicBezTo>
                    <a:pt x="18131" y="20204"/>
                    <a:pt x="18013" y="20076"/>
                    <a:pt x="17891" y="19948"/>
                  </a:cubicBezTo>
                  <a:cubicBezTo>
                    <a:pt x="17645" y="19686"/>
                    <a:pt x="17397" y="19424"/>
                    <a:pt x="17152" y="19160"/>
                  </a:cubicBezTo>
                  <a:cubicBezTo>
                    <a:pt x="16926" y="18916"/>
                    <a:pt x="16677" y="18680"/>
                    <a:pt x="16377" y="18528"/>
                  </a:cubicBezTo>
                  <a:cubicBezTo>
                    <a:pt x="16233" y="18454"/>
                    <a:pt x="16081" y="18397"/>
                    <a:pt x="15937" y="18320"/>
                  </a:cubicBezTo>
                  <a:cubicBezTo>
                    <a:pt x="15797" y="18246"/>
                    <a:pt x="15683" y="18137"/>
                    <a:pt x="15546" y="18058"/>
                  </a:cubicBezTo>
                  <a:cubicBezTo>
                    <a:pt x="15341" y="17939"/>
                    <a:pt x="15129" y="17884"/>
                    <a:pt x="14909" y="17851"/>
                  </a:cubicBezTo>
                  <a:cubicBezTo>
                    <a:pt x="15020" y="17742"/>
                    <a:pt x="15146" y="17648"/>
                    <a:pt x="15281" y="17570"/>
                  </a:cubicBezTo>
                  <a:cubicBezTo>
                    <a:pt x="15403" y="17502"/>
                    <a:pt x="15536" y="17447"/>
                    <a:pt x="15675" y="17429"/>
                  </a:cubicBezTo>
                  <a:cubicBezTo>
                    <a:pt x="15719" y="17422"/>
                    <a:pt x="15764" y="17420"/>
                    <a:pt x="15810" y="17420"/>
                  </a:cubicBezTo>
                  <a:close/>
                  <a:moveTo>
                    <a:pt x="13870" y="18083"/>
                  </a:moveTo>
                  <a:cubicBezTo>
                    <a:pt x="13956" y="18083"/>
                    <a:pt x="14044" y="18089"/>
                    <a:pt x="14134" y="18100"/>
                  </a:cubicBezTo>
                  <a:cubicBezTo>
                    <a:pt x="14200" y="18110"/>
                    <a:pt x="14267" y="18119"/>
                    <a:pt x="14334" y="18130"/>
                  </a:cubicBezTo>
                  <a:cubicBezTo>
                    <a:pt x="14352" y="18184"/>
                    <a:pt x="14395" y="18226"/>
                    <a:pt x="14450" y="18243"/>
                  </a:cubicBezTo>
                  <a:lnTo>
                    <a:pt x="14509" y="18258"/>
                  </a:lnTo>
                  <a:cubicBezTo>
                    <a:pt x="14525" y="18263"/>
                    <a:pt x="14541" y="18265"/>
                    <a:pt x="14556" y="18265"/>
                  </a:cubicBezTo>
                  <a:cubicBezTo>
                    <a:pt x="14623" y="18265"/>
                    <a:pt x="14673" y="18225"/>
                    <a:pt x="14701" y="18173"/>
                  </a:cubicBezTo>
                  <a:cubicBezTo>
                    <a:pt x="14835" y="18181"/>
                    <a:pt x="14969" y="18204"/>
                    <a:pt x="15098" y="18243"/>
                  </a:cubicBezTo>
                  <a:cubicBezTo>
                    <a:pt x="15389" y="18335"/>
                    <a:pt x="15600" y="18552"/>
                    <a:pt x="15872" y="18680"/>
                  </a:cubicBezTo>
                  <a:cubicBezTo>
                    <a:pt x="16014" y="18747"/>
                    <a:pt x="16160" y="18804"/>
                    <a:pt x="16296" y="18883"/>
                  </a:cubicBezTo>
                  <a:cubicBezTo>
                    <a:pt x="16428" y="18959"/>
                    <a:pt x="16547" y="19058"/>
                    <a:pt x="16660" y="19162"/>
                  </a:cubicBezTo>
                  <a:cubicBezTo>
                    <a:pt x="16898" y="19383"/>
                    <a:pt x="17106" y="19636"/>
                    <a:pt x="17330" y="19870"/>
                  </a:cubicBezTo>
                  <a:cubicBezTo>
                    <a:pt x="17453" y="19999"/>
                    <a:pt x="17579" y="20126"/>
                    <a:pt x="17700" y="20256"/>
                  </a:cubicBezTo>
                  <a:cubicBezTo>
                    <a:pt x="17809" y="20373"/>
                    <a:pt x="17887" y="20492"/>
                    <a:pt x="17975" y="20624"/>
                  </a:cubicBezTo>
                  <a:cubicBezTo>
                    <a:pt x="18062" y="20753"/>
                    <a:pt x="18172" y="20839"/>
                    <a:pt x="18292" y="20935"/>
                  </a:cubicBezTo>
                  <a:cubicBezTo>
                    <a:pt x="18418" y="21036"/>
                    <a:pt x="18509" y="21164"/>
                    <a:pt x="18598" y="21299"/>
                  </a:cubicBezTo>
                  <a:cubicBezTo>
                    <a:pt x="18959" y="21846"/>
                    <a:pt x="19183" y="22467"/>
                    <a:pt x="19457" y="23059"/>
                  </a:cubicBezTo>
                  <a:cubicBezTo>
                    <a:pt x="19593" y="23353"/>
                    <a:pt x="19615" y="23670"/>
                    <a:pt x="19712" y="23975"/>
                  </a:cubicBezTo>
                  <a:cubicBezTo>
                    <a:pt x="19737" y="24054"/>
                    <a:pt x="19761" y="24133"/>
                    <a:pt x="19779" y="24211"/>
                  </a:cubicBezTo>
                  <a:cubicBezTo>
                    <a:pt x="19745" y="24183"/>
                    <a:pt x="19710" y="24155"/>
                    <a:pt x="19678" y="24125"/>
                  </a:cubicBezTo>
                  <a:cubicBezTo>
                    <a:pt x="19419" y="23898"/>
                    <a:pt x="19174" y="23679"/>
                    <a:pt x="18870" y="23511"/>
                  </a:cubicBezTo>
                  <a:cubicBezTo>
                    <a:pt x="18582" y="23353"/>
                    <a:pt x="18270" y="23238"/>
                    <a:pt x="17992" y="23062"/>
                  </a:cubicBezTo>
                  <a:cubicBezTo>
                    <a:pt x="17691" y="22870"/>
                    <a:pt x="17362" y="22777"/>
                    <a:pt x="17025" y="22669"/>
                  </a:cubicBezTo>
                  <a:cubicBezTo>
                    <a:pt x="16318" y="22441"/>
                    <a:pt x="15578" y="22305"/>
                    <a:pt x="14848" y="22168"/>
                  </a:cubicBezTo>
                  <a:cubicBezTo>
                    <a:pt x="14085" y="22025"/>
                    <a:pt x="13308" y="21964"/>
                    <a:pt x="12532" y="21940"/>
                  </a:cubicBezTo>
                  <a:cubicBezTo>
                    <a:pt x="12421" y="21936"/>
                    <a:pt x="12310" y="21935"/>
                    <a:pt x="12198" y="21933"/>
                  </a:cubicBezTo>
                  <a:cubicBezTo>
                    <a:pt x="12091" y="21843"/>
                    <a:pt x="12007" y="21727"/>
                    <a:pt x="11907" y="21628"/>
                  </a:cubicBezTo>
                  <a:cubicBezTo>
                    <a:pt x="11803" y="21526"/>
                    <a:pt x="11680" y="21453"/>
                    <a:pt x="11559" y="21373"/>
                  </a:cubicBezTo>
                  <a:cubicBezTo>
                    <a:pt x="11434" y="21289"/>
                    <a:pt x="11380" y="21186"/>
                    <a:pt x="11333" y="21046"/>
                  </a:cubicBezTo>
                  <a:cubicBezTo>
                    <a:pt x="11229" y="20741"/>
                    <a:pt x="11031" y="20482"/>
                    <a:pt x="10899" y="20189"/>
                  </a:cubicBezTo>
                  <a:cubicBezTo>
                    <a:pt x="10843" y="20063"/>
                    <a:pt x="10788" y="19919"/>
                    <a:pt x="10838" y="19782"/>
                  </a:cubicBezTo>
                  <a:cubicBezTo>
                    <a:pt x="10881" y="19664"/>
                    <a:pt x="10978" y="19563"/>
                    <a:pt x="11066" y="19475"/>
                  </a:cubicBezTo>
                  <a:cubicBezTo>
                    <a:pt x="11248" y="19295"/>
                    <a:pt x="11472" y="19100"/>
                    <a:pt x="11715" y="19011"/>
                  </a:cubicBezTo>
                  <a:cubicBezTo>
                    <a:pt x="11864" y="18956"/>
                    <a:pt x="11984" y="18885"/>
                    <a:pt x="12096" y="18773"/>
                  </a:cubicBezTo>
                  <a:cubicBezTo>
                    <a:pt x="12202" y="18667"/>
                    <a:pt x="12307" y="18599"/>
                    <a:pt x="12438" y="18527"/>
                  </a:cubicBezTo>
                  <a:cubicBezTo>
                    <a:pt x="12893" y="18276"/>
                    <a:pt x="13357" y="18083"/>
                    <a:pt x="13870" y="18083"/>
                  </a:cubicBezTo>
                  <a:close/>
                  <a:moveTo>
                    <a:pt x="12904" y="22299"/>
                  </a:moveTo>
                  <a:lnTo>
                    <a:pt x="12904" y="22299"/>
                  </a:lnTo>
                  <a:cubicBezTo>
                    <a:pt x="13059" y="22306"/>
                    <a:pt x="13215" y="22315"/>
                    <a:pt x="13370" y="22326"/>
                  </a:cubicBezTo>
                  <a:cubicBezTo>
                    <a:pt x="14086" y="22378"/>
                    <a:pt x="14786" y="22501"/>
                    <a:pt x="15489" y="22643"/>
                  </a:cubicBezTo>
                  <a:cubicBezTo>
                    <a:pt x="16170" y="22779"/>
                    <a:pt x="16849" y="22941"/>
                    <a:pt x="17502" y="23181"/>
                  </a:cubicBezTo>
                  <a:cubicBezTo>
                    <a:pt x="17651" y="23236"/>
                    <a:pt x="17777" y="23332"/>
                    <a:pt x="17913" y="23413"/>
                  </a:cubicBezTo>
                  <a:cubicBezTo>
                    <a:pt x="18051" y="23492"/>
                    <a:pt x="18195" y="23552"/>
                    <a:pt x="18336" y="23620"/>
                  </a:cubicBezTo>
                  <a:cubicBezTo>
                    <a:pt x="18618" y="23754"/>
                    <a:pt x="18904" y="23897"/>
                    <a:pt x="19145" y="24098"/>
                  </a:cubicBezTo>
                  <a:cubicBezTo>
                    <a:pt x="19367" y="24284"/>
                    <a:pt x="19576" y="24481"/>
                    <a:pt x="19801" y="24665"/>
                  </a:cubicBezTo>
                  <a:cubicBezTo>
                    <a:pt x="19798" y="24701"/>
                    <a:pt x="19796" y="24737"/>
                    <a:pt x="19794" y="24773"/>
                  </a:cubicBezTo>
                  <a:lnTo>
                    <a:pt x="19794" y="24772"/>
                  </a:lnTo>
                  <a:cubicBezTo>
                    <a:pt x="19774" y="24773"/>
                    <a:pt x="19753" y="24773"/>
                    <a:pt x="19733" y="24773"/>
                  </a:cubicBezTo>
                  <a:cubicBezTo>
                    <a:pt x="19538" y="24773"/>
                    <a:pt x="19342" y="24731"/>
                    <a:pt x="19155" y="24688"/>
                  </a:cubicBezTo>
                  <a:cubicBezTo>
                    <a:pt x="18801" y="24606"/>
                    <a:pt x="18453" y="24508"/>
                    <a:pt x="18099" y="24429"/>
                  </a:cubicBezTo>
                  <a:cubicBezTo>
                    <a:pt x="17766" y="24356"/>
                    <a:pt x="17445" y="24293"/>
                    <a:pt x="17130" y="24157"/>
                  </a:cubicBezTo>
                  <a:cubicBezTo>
                    <a:pt x="16824" y="24026"/>
                    <a:pt x="16529" y="23869"/>
                    <a:pt x="16224" y="23736"/>
                  </a:cubicBezTo>
                  <a:cubicBezTo>
                    <a:pt x="16071" y="23670"/>
                    <a:pt x="15923" y="23594"/>
                    <a:pt x="15779" y="23510"/>
                  </a:cubicBezTo>
                  <a:cubicBezTo>
                    <a:pt x="15651" y="23436"/>
                    <a:pt x="15530" y="23368"/>
                    <a:pt x="15387" y="23328"/>
                  </a:cubicBezTo>
                  <a:cubicBezTo>
                    <a:pt x="15055" y="23236"/>
                    <a:pt x="14748" y="23088"/>
                    <a:pt x="14431" y="22955"/>
                  </a:cubicBezTo>
                  <a:cubicBezTo>
                    <a:pt x="14110" y="22820"/>
                    <a:pt x="13783" y="22697"/>
                    <a:pt x="13464" y="22555"/>
                  </a:cubicBezTo>
                  <a:cubicBezTo>
                    <a:pt x="13277" y="22470"/>
                    <a:pt x="13090" y="22384"/>
                    <a:pt x="12904" y="22299"/>
                  </a:cubicBezTo>
                  <a:close/>
                  <a:moveTo>
                    <a:pt x="11399" y="22270"/>
                  </a:moveTo>
                  <a:cubicBezTo>
                    <a:pt x="11625" y="22270"/>
                    <a:pt x="11850" y="22271"/>
                    <a:pt x="12076" y="22274"/>
                  </a:cubicBezTo>
                  <a:cubicBezTo>
                    <a:pt x="12266" y="22403"/>
                    <a:pt x="12484" y="22489"/>
                    <a:pt x="12696" y="22578"/>
                  </a:cubicBezTo>
                  <a:cubicBezTo>
                    <a:pt x="13019" y="22713"/>
                    <a:pt x="13329" y="22875"/>
                    <a:pt x="13654" y="23008"/>
                  </a:cubicBezTo>
                  <a:cubicBezTo>
                    <a:pt x="13996" y="23149"/>
                    <a:pt x="14338" y="23287"/>
                    <a:pt x="14677" y="23434"/>
                  </a:cubicBezTo>
                  <a:cubicBezTo>
                    <a:pt x="14847" y="23508"/>
                    <a:pt x="15020" y="23580"/>
                    <a:pt x="15200" y="23632"/>
                  </a:cubicBezTo>
                  <a:cubicBezTo>
                    <a:pt x="15266" y="23650"/>
                    <a:pt x="15334" y="23664"/>
                    <a:pt x="15399" y="23688"/>
                  </a:cubicBezTo>
                  <a:cubicBezTo>
                    <a:pt x="15472" y="23718"/>
                    <a:pt x="15539" y="23765"/>
                    <a:pt x="15608" y="23805"/>
                  </a:cubicBezTo>
                  <a:cubicBezTo>
                    <a:pt x="15907" y="23978"/>
                    <a:pt x="16231" y="24106"/>
                    <a:pt x="16543" y="24255"/>
                  </a:cubicBezTo>
                  <a:cubicBezTo>
                    <a:pt x="16863" y="24408"/>
                    <a:pt x="17189" y="24564"/>
                    <a:pt x="17536" y="24652"/>
                  </a:cubicBezTo>
                  <a:cubicBezTo>
                    <a:pt x="17713" y="24697"/>
                    <a:pt x="17895" y="24724"/>
                    <a:pt x="18073" y="24763"/>
                  </a:cubicBezTo>
                  <a:cubicBezTo>
                    <a:pt x="18253" y="24803"/>
                    <a:pt x="18432" y="24849"/>
                    <a:pt x="18612" y="24893"/>
                  </a:cubicBezTo>
                  <a:cubicBezTo>
                    <a:pt x="18930" y="24970"/>
                    <a:pt x="19256" y="25063"/>
                    <a:pt x="19584" y="25081"/>
                  </a:cubicBezTo>
                  <a:cubicBezTo>
                    <a:pt x="19640" y="25084"/>
                    <a:pt x="19700" y="25086"/>
                    <a:pt x="19761" y="25086"/>
                  </a:cubicBezTo>
                  <a:cubicBezTo>
                    <a:pt x="19770" y="25086"/>
                    <a:pt x="19780" y="25086"/>
                    <a:pt x="19789" y="25086"/>
                  </a:cubicBezTo>
                  <a:lnTo>
                    <a:pt x="19789" y="25086"/>
                  </a:lnTo>
                  <a:cubicBezTo>
                    <a:pt x="19790" y="25143"/>
                    <a:pt x="19788" y="25200"/>
                    <a:pt x="19782" y="25256"/>
                  </a:cubicBezTo>
                  <a:lnTo>
                    <a:pt x="19782" y="25256"/>
                  </a:lnTo>
                  <a:cubicBezTo>
                    <a:pt x="19782" y="25256"/>
                    <a:pt x="19782" y="25256"/>
                    <a:pt x="19782" y="25256"/>
                  </a:cubicBezTo>
                  <a:lnTo>
                    <a:pt x="19782" y="25256"/>
                  </a:lnTo>
                  <a:cubicBezTo>
                    <a:pt x="19781" y="25256"/>
                    <a:pt x="19771" y="25298"/>
                    <a:pt x="19768" y="25309"/>
                  </a:cubicBezTo>
                  <a:cubicBezTo>
                    <a:pt x="19768" y="25309"/>
                    <a:pt x="19768" y="25309"/>
                    <a:pt x="19768" y="25309"/>
                  </a:cubicBezTo>
                  <a:cubicBezTo>
                    <a:pt x="19766" y="25309"/>
                    <a:pt x="19752" y="25329"/>
                    <a:pt x="19754" y="25329"/>
                  </a:cubicBezTo>
                  <a:cubicBezTo>
                    <a:pt x="19754" y="25329"/>
                    <a:pt x="19757" y="25327"/>
                    <a:pt x="19762" y="25321"/>
                  </a:cubicBezTo>
                  <a:lnTo>
                    <a:pt x="19762" y="25321"/>
                  </a:lnTo>
                  <a:cubicBezTo>
                    <a:pt x="19752" y="25331"/>
                    <a:pt x="19729" y="25353"/>
                    <a:pt x="19728" y="25353"/>
                  </a:cubicBezTo>
                  <a:cubicBezTo>
                    <a:pt x="19652" y="25411"/>
                    <a:pt x="19523" y="25460"/>
                    <a:pt x="19424" y="25502"/>
                  </a:cubicBezTo>
                  <a:cubicBezTo>
                    <a:pt x="19260" y="25571"/>
                    <a:pt x="19094" y="25636"/>
                    <a:pt x="18927" y="25698"/>
                  </a:cubicBezTo>
                  <a:cubicBezTo>
                    <a:pt x="18300" y="25932"/>
                    <a:pt x="17641" y="26160"/>
                    <a:pt x="16969" y="26205"/>
                  </a:cubicBezTo>
                  <a:cubicBezTo>
                    <a:pt x="16740" y="26220"/>
                    <a:pt x="16509" y="26224"/>
                    <a:pt x="16278" y="26224"/>
                  </a:cubicBezTo>
                  <a:cubicBezTo>
                    <a:pt x="16155" y="26224"/>
                    <a:pt x="16032" y="26223"/>
                    <a:pt x="15910" y="26222"/>
                  </a:cubicBezTo>
                  <a:cubicBezTo>
                    <a:pt x="15558" y="26221"/>
                    <a:pt x="15218" y="26190"/>
                    <a:pt x="14877" y="26106"/>
                  </a:cubicBezTo>
                  <a:cubicBezTo>
                    <a:pt x="14539" y="26022"/>
                    <a:pt x="14206" y="25939"/>
                    <a:pt x="13858" y="25914"/>
                  </a:cubicBezTo>
                  <a:cubicBezTo>
                    <a:pt x="13682" y="25901"/>
                    <a:pt x="13504" y="25898"/>
                    <a:pt x="13329" y="25872"/>
                  </a:cubicBezTo>
                  <a:cubicBezTo>
                    <a:pt x="13163" y="25848"/>
                    <a:pt x="13022" y="25791"/>
                    <a:pt x="12873" y="25715"/>
                  </a:cubicBezTo>
                  <a:cubicBezTo>
                    <a:pt x="12249" y="25395"/>
                    <a:pt x="11567" y="25236"/>
                    <a:pt x="10914" y="24990"/>
                  </a:cubicBezTo>
                  <a:cubicBezTo>
                    <a:pt x="10588" y="24867"/>
                    <a:pt x="10245" y="24778"/>
                    <a:pt x="9930" y="24630"/>
                  </a:cubicBezTo>
                  <a:cubicBezTo>
                    <a:pt x="9788" y="24565"/>
                    <a:pt x="9659" y="24482"/>
                    <a:pt x="9528" y="24398"/>
                  </a:cubicBezTo>
                  <a:cubicBezTo>
                    <a:pt x="9397" y="24315"/>
                    <a:pt x="9253" y="24254"/>
                    <a:pt x="9109" y="24191"/>
                  </a:cubicBezTo>
                  <a:cubicBezTo>
                    <a:pt x="8822" y="24066"/>
                    <a:pt x="8583" y="23881"/>
                    <a:pt x="8376" y="23645"/>
                  </a:cubicBezTo>
                  <a:cubicBezTo>
                    <a:pt x="8188" y="23432"/>
                    <a:pt x="8070" y="23176"/>
                    <a:pt x="7939" y="22927"/>
                  </a:cubicBezTo>
                  <a:cubicBezTo>
                    <a:pt x="7815" y="22694"/>
                    <a:pt x="8112" y="22547"/>
                    <a:pt x="8292" y="22501"/>
                  </a:cubicBezTo>
                  <a:cubicBezTo>
                    <a:pt x="8549" y="22435"/>
                    <a:pt x="8816" y="22428"/>
                    <a:pt x="9076" y="22381"/>
                  </a:cubicBezTo>
                  <a:cubicBezTo>
                    <a:pt x="9407" y="22321"/>
                    <a:pt x="9731" y="22276"/>
                    <a:pt x="10068" y="22275"/>
                  </a:cubicBezTo>
                  <a:cubicBezTo>
                    <a:pt x="10437" y="22272"/>
                    <a:pt x="10805" y="22273"/>
                    <a:pt x="11173" y="22271"/>
                  </a:cubicBezTo>
                  <a:cubicBezTo>
                    <a:pt x="11248" y="22270"/>
                    <a:pt x="11323" y="22270"/>
                    <a:pt x="11399" y="22270"/>
                  </a:cubicBezTo>
                  <a:close/>
                  <a:moveTo>
                    <a:pt x="12093" y="31024"/>
                  </a:moveTo>
                  <a:cubicBezTo>
                    <a:pt x="12234" y="31024"/>
                    <a:pt x="12375" y="31026"/>
                    <a:pt x="12516" y="31032"/>
                  </a:cubicBezTo>
                  <a:cubicBezTo>
                    <a:pt x="12847" y="31047"/>
                    <a:pt x="13168" y="31125"/>
                    <a:pt x="13501" y="31129"/>
                  </a:cubicBezTo>
                  <a:cubicBezTo>
                    <a:pt x="13846" y="31133"/>
                    <a:pt x="14189" y="31172"/>
                    <a:pt x="14531" y="31224"/>
                  </a:cubicBezTo>
                  <a:cubicBezTo>
                    <a:pt x="15193" y="31326"/>
                    <a:pt x="15861" y="31441"/>
                    <a:pt x="16508" y="31615"/>
                  </a:cubicBezTo>
                  <a:cubicBezTo>
                    <a:pt x="16832" y="31702"/>
                    <a:pt x="17153" y="31805"/>
                    <a:pt x="17462" y="31937"/>
                  </a:cubicBezTo>
                  <a:cubicBezTo>
                    <a:pt x="17752" y="32061"/>
                    <a:pt x="18034" y="32200"/>
                    <a:pt x="18327" y="32317"/>
                  </a:cubicBezTo>
                  <a:cubicBezTo>
                    <a:pt x="18956" y="32568"/>
                    <a:pt x="19570" y="32804"/>
                    <a:pt x="20143" y="33168"/>
                  </a:cubicBezTo>
                  <a:cubicBezTo>
                    <a:pt x="20409" y="33338"/>
                    <a:pt x="20672" y="33512"/>
                    <a:pt x="20953" y="33653"/>
                  </a:cubicBezTo>
                  <a:cubicBezTo>
                    <a:pt x="21098" y="33726"/>
                    <a:pt x="21248" y="33781"/>
                    <a:pt x="21386" y="33863"/>
                  </a:cubicBezTo>
                  <a:cubicBezTo>
                    <a:pt x="21520" y="33944"/>
                    <a:pt x="21645" y="34039"/>
                    <a:pt x="21775" y="34126"/>
                  </a:cubicBezTo>
                  <a:cubicBezTo>
                    <a:pt x="21901" y="34212"/>
                    <a:pt x="22036" y="34285"/>
                    <a:pt x="22159" y="34377"/>
                  </a:cubicBezTo>
                  <a:cubicBezTo>
                    <a:pt x="22294" y="34479"/>
                    <a:pt x="22422" y="34591"/>
                    <a:pt x="22555" y="34695"/>
                  </a:cubicBezTo>
                  <a:cubicBezTo>
                    <a:pt x="22806" y="34889"/>
                    <a:pt x="23075" y="35042"/>
                    <a:pt x="23297" y="35271"/>
                  </a:cubicBezTo>
                  <a:cubicBezTo>
                    <a:pt x="23385" y="35363"/>
                    <a:pt x="23468" y="35459"/>
                    <a:pt x="23551" y="35555"/>
                  </a:cubicBezTo>
                  <a:cubicBezTo>
                    <a:pt x="23390" y="35478"/>
                    <a:pt x="23227" y="35406"/>
                    <a:pt x="23065" y="35336"/>
                  </a:cubicBezTo>
                  <a:cubicBezTo>
                    <a:pt x="22462" y="35075"/>
                    <a:pt x="21878" y="34766"/>
                    <a:pt x="21292" y="34470"/>
                  </a:cubicBezTo>
                  <a:cubicBezTo>
                    <a:pt x="20990" y="34318"/>
                    <a:pt x="20669" y="34205"/>
                    <a:pt x="20377" y="34033"/>
                  </a:cubicBezTo>
                  <a:cubicBezTo>
                    <a:pt x="20251" y="33957"/>
                    <a:pt x="20119" y="33894"/>
                    <a:pt x="19981" y="33846"/>
                  </a:cubicBezTo>
                  <a:cubicBezTo>
                    <a:pt x="19817" y="33792"/>
                    <a:pt x="19683" y="33726"/>
                    <a:pt x="19535" y="33641"/>
                  </a:cubicBezTo>
                  <a:cubicBezTo>
                    <a:pt x="19254" y="33482"/>
                    <a:pt x="18916" y="33411"/>
                    <a:pt x="18619" y="33282"/>
                  </a:cubicBezTo>
                  <a:cubicBezTo>
                    <a:pt x="18307" y="33148"/>
                    <a:pt x="18013" y="32988"/>
                    <a:pt x="17693" y="32874"/>
                  </a:cubicBezTo>
                  <a:cubicBezTo>
                    <a:pt x="17369" y="32757"/>
                    <a:pt x="17035" y="32668"/>
                    <a:pt x="16703" y="32575"/>
                  </a:cubicBezTo>
                  <a:cubicBezTo>
                    <a:pt x="16364" y="32480"/>
                    <a:pt x="16030" y="32358"/>
                    <a:pt x="15688" y="32273"/>
                  </a:cubicBezTo>
                  <a:cubicBezTo>
                    <a:pt x="15329" y="32185"/>
                    <a:pt x="14964" y="32122"/>
                    <a:pt x="14604" y="32033"/>
                  </a:cubicBezTo>
                  <a:cubicBezTo>
                    <a:pt x="14259" y="31949"/>
                    <a:pt x="13916" y="31873"/>
                    <a:pt x="13561" y="31840"/>
                  </a:cubicBezTo>
                  <a:cubicBezTo>
                    <a:pt x="13387" y="31824"/>
                    <a:pt x="13188" y="31829"/>
                    <a:pt x="13022" y="31768"/>
                  </a:cubicBezTo>
                  <a:cubicBezTo>
                    <a:pt x="12951" y="31742"/>
                    <a:pt x="12886" y="31704"/>
                    <a:pt x="12813" y="31690"/>
                  </a:cubicBezTo>
                  <a:cubicBezTo>
                    <a:pt x="12784" y="31684"/>
                    <a:pt x="12756" y="31682"/>
                    <a:pt x="12728" y="31682"/>
                  </a:cubicBezTo>
                  <a:cubicBezTo>
                    <a:pt x="12669" y="31682"/>
                    <a:pt x="12611" y="31691"/>
                    <a:pt x="12551" y="31691"/>
                  </a:cubicBezTo>
                  <a:cubicBezTo>
                    <a:pt x="12407" y="31691"/>
                    <a:pt x="12261" y="31633"/>
                    <a:pt x="12118" y="31614"/>
                  </a:cubicBezTo>
                  <a:cubicBezTo>
                    <a:pt x="11962" y="31594"/>
                    <a:pt x="11805" y="31600"/>
                    <a:pt x="11648" y="31594"/>
                  </a:cubicBezTo>
                  <a:cubicBezTo>
                    <a:pt x="11584" y="31592"/>
                    <a:pt x="11520" y="31591"/>
                    <a:pt x="11457" y="31591"/>
                  </a:cubicBezTo>
                  <a:cubicBezTo>
                    <a:pt x="11198" y="31591"/>
                    <a:pt x="10949" y="31614"/>
                    <a:pt x="10695" y="31694"/>
                  </a:cubicBezTo>
                  <a:cubicBezTo>
                    <a:pt x="10486" y="31758"/>
                    <a:pt x="10286" y="31845"/>
                    <a:pt x="10086" y="31937"/>
                  </a:cubicBezTo>
                  <a:lnTo>
                    <a:pt x="10086" y="31937"/>
                  </a:lnTo>
                  <a:cubicBezTo>
                    <a:pt x="10181" y="31830"/>
                    <a:pt x="10299" y="31745"/>
                    <a:pt x="10404" y="31647"/>
                  </a:cubicBezTo>
                  <a:cubicBezTo>
                    <a:pt x="10522" y="31536"/>
                    <a:pt x="10628" y="31419"/>
                    <a:pt x="10759" y="31320"/>
                  </a:cubicBezTo>
                  <a:cubicBezTo>
                    <a:pt x="10858" y="31245"/>
                    <a:pt x="10959" y="31168"/>
                    <a:pt x="11070" y="31110"/>
                  </a:cubicBezTo>
                  <a:cubicBezTo>
                    <a:pt x="11201" y="31043"/>
                    <a:pt x="11339" y="31035"/>
                    <a:pt x="11484" y="31032"/>
                  </a:cubicBezTo>
                  <a:cubicBezTo>
                    <a:pt x="11687" y="31028"/>
                    <a:pt x="11890" y="31024"/>
                    <a:pt x="12093" y="31024"/>
                  </a:cubicBezTo>
                  <a:close/>
                  <a:moveTo>
                    <a:pt x="33108" y="21405"/>
                  </a:moveTo>
                  <a:cubicBezTo>
                    <a:pt x="33159" y="21405"/>
                    <a:pt x="33210" y="21407"/>
                    <a:pt x="33260" y="21412"/>
                  </a:cubicBezTo>
                  <a:cubicBezTo>
                    <a:pt x="33274" y="21414"/>
                    <a:pt x="33286" y="21416"/>
                    <a:pt x="33299" y="21418"/>
                  </a:cubicBezTo>
                  <a:cubicBezTo>
                    <a:pt x="33315" y="21436"/>
                    <a:pt x="33328" y="21454"/>
                    <a:pt x="33341" y="21474"/>
                  </a:cubicBezTo>
                  <a:cubicBezTo>
                    <a:pt x="33386" y="21549"/>
                    <a:pt x="33417" y="21630"/>
                    <a:pt x="33458" y="21707"/>
                  </a:cubicBezTo>
                  <a:cubicBezTo>
                    <a:pt x="33511" y="21803"/>
                    <a:pt x="33568" y="21897"/>
                    <a:pt x="33631" y="21987"/>
                  </a:cubicBezTo>
                  <a:cubicBezTo>
                    <a:pt x="33748" y="22159"/>
                    <a:pt x="33849" y="22337"/>
                    <a:pt x="33957" y="22514"/>
                  </a:cubicBezTo>
                  <a:cubicBezTo>
                    <a:pt x="34044" y="22655"/>
                    <a:pt x="34149" y="22770"/>
                    <a:pt x="34265" y="22882"/>
                  </a:cubicBezTo>
                  <a:cubicBezTo>
                    <a:pt x="34312" y="23028"/>
                    <a:pt x="34352" y="23178"/>
                    <a:pt x="34392" y="23327"/>
                  </a:cubicBezTo>
                  <a:cubicBezTo>
                    <a:pt x="34494" y="23720"/>
                    <a:pt x="34563" y="24117"/>
                    <a:pt x="34650" y="24513"/>
                  </a:cubicBezTo>
                  <a:cubicBezTo>
                    <a:pt x="34735" y="24908"/>
                    <a:pt x="34842" y="25301"/>
                    <a:pt x="34930" y="25698"/>
                  </a:cubicBezTo>
                  <a:cubicBezTo>
                    <a:pt x="35097" y="26448"/>
                    <a:pt x="35416" y="27175"/>
                    <a:pt x="35446" y="27951"/>
                  </a:cubicBezTo>
                  <a:cubicBezTo>
                    <a:pt x="35451" y="28089"/>
                    <a:pt x="35461" y="28228"/>
                    <a:pt x="35412" y="28350"/>
                  </a:cubicBezTo>
                  <a:cubicBezTo>
                    <a:pt x="35366" y="28468"/>
                    <a:pt x="35251" y="28612"/>
                    <a:pt x="35163" y="28722"/>
                  </a:cubicBezTo>
                  <a:cubicBezTo>
                    <a:pt x="35041" y="28875"/>
                    <a:pt x="34907" y="29017"/>
                    <a:pt x="34783" y="29167"/>
                  </a:cubicBezTo>
                  <a:cubicBezTo>
                    <a:pt x="34655" y="29319"/>
                    <a:pt x="34541" y="29483"/>
                    <a:pt x="34421" y="29642"/>
                  </a:cubicBezTo>
                  <a:cubicBezTo>
                    <a:pt x="34176" y="29967"/>
                    <a:pt x="33911" y="30278"/>
                    <a:pt x="33661" y="30600"/>
                  </a:cubicBezTo>
                  <a:cubicBezTo>
                    <a:pt x="33547" y="30748"/>
                    <a:pt x="33433" y="30892"/>
                    <a:pt x="33347" y="31059"/>
                  </a:cubicBezTo>
                  <a:cubicBezTo>
                    <a:pt x="33306" y="31136"/>
                    <a:pt x="33270" y="31217"/>
                    <a:pt x="33220" y="31288"/>
                  </a:cubicBezTo>
                  <a:cubicBezTo>
                    <a:pt x="33168" y="31364"/>
                    <a:pt x="33100" y="31427"/>
                    <a:pt x="33034" y="31489"/>
                  </a:cubicBezTo>
                  <a:cubicBezTo>
                    <a:pt x="32754" y="31755"/>
                    <a:pt x="32540" y="32084"/>
                    <a:pt x="32313" y="32394"/>
                  </a:cubicBezTo>
                  <a:cubicBezTo>
                    <a:pt x="32097" y="32687"/>
                    <a:pt x="31888" y="32989"/>
                    <a:pt x="31618" y="33237"/>
                  </a:cubicBezTo>
                  <a:cubicBezTo>
                    <a:pt x="31326" y="33505"/>
                    <a:pt x="31021" y="33752"/>
                    <a:pt x="30740" y="34033"/>
                  </a:cubicBezTo>
                  <a:cubicBezTo>
                    <a:pt x="30601" y="34173"/>
                    <a:pt x="30464" y="34318"/>
                    <a:pt x="30331" y="34466"/>
                  </a:cubicBezTo>
                  <a:cubicBezTo>
                    <a:pt x="30207" y="34607"/>
                    <a:pt x="30099" y="34760"/>
                    <a:pt x="29979" y="34904"/>
                  </a:cubicBezTo>
                  <a:cubicBezTo>
                    <a:pt x="29853" y="35056"/>
                    <a:pt x="29705" y="35178"/>
                    <a:pt x="29548" y="35296"/>
                  </a:cubicBezTo>
                  <a:cubicBezTo>
                    <a:pt x="29398" y="35412"/>
                    <a:pt x="29254" y="35534"/>
                    <a:pt x="29119" y="35666"/>
                  </a:cubicBezTo>
                  <a:cubicBezTo>
                    <a:pt x="28827" y="35946"/>
                    <a:pt x="28541" y="36233"/>
                    <a:pt x="28280" y="36542"/>
                  </a:cubicBezTo>
                  <a:cubicBezTo>
                    <a:pt x="28156" y="36687"/>
                    <a:pt x="28049" y="36847"/>
                    <a:pt x="27914" y="36982"/>
                  </a:cubicBezTo>
                  <a:cubicBezTo>
                    <a:pt x="27789" y="37108"/>
                    <a:pt x="27652" y="37224"/>
                    <a:pt x="27566" y="37383"/>
                  </a:cubicBezTo>
                  <a:cubicBezTo>
                    <a:pt x="27527" y="37455"/>
                    <a:pt x="27499" y="37532"/>
                    <a:pt x="27460" y="37605"/>
                  </a:cubicBezTo>
                  <a:cubicBezTo>
                    <a:pt x="27415" y="37692"/>
                    <a:pt x="27349" y="37762"/>
                    <a:pt x="27288" y="37838"/>
                  </a:cubicBezTo>
                  <a:cubicBezTo>
                    <a:pt x="27165" y="37990"/>
                    <a:pt x="27044" y="38143"/>
                    <a:pt x="26927" y="38300"/>
                  </a:cubicBezTo>
                  <a:cubicBezTo>
                    <a:pt x="26714" y="38583"/>
                    <a:pt x="26518" y="38880"/>
                    <a:pt x="26339" y="39186"/>
                  </a:cubicBezTo>
                  <a:cubicBezTo>
                    <a:pt x="26334" y="39180"/>
                    <a:pt x="26328" y="39173"/>
                    <a:pt x="26322" y="39165"/>
                  </a:cubicBezTo>
                  <a:cubicBezTo>
                    <a:pt x="26312" y="39151"/>
                    <a:pt x="26302" y="39137"/>
                    <a:pt x="26292" y="39123"/>
                  </a:cubicBezTo>
                  <a:cubicBezTo>
                    <a:pt x="26289" y="38929"/>
                    <a:pt x="26285" y="38735"/>
                    <a:pt x="26287" y="38542"/>
                  </a:cubicBezTo>
                  <a:cubicBezTo>
                    <a:pt x="26286" y="38455"/>
                    <a:pt x="26291" y="38367"/>
                    <a:pt x="26301" y="38280"/>
                  </a:cubicBezTo>
                  <a:cubicBezTo>
                    <a:pt x="26316" y="38175"/>
                    <a:pt x="26349" y="38072"/>
                    <a:pt x="26363" y="37966"/>
                  </a:cubicBezTo>
                  <a:cubicBezTo>
                    <a:pt x="26390" y="37770"/>
                    <a:pt x="26383" y="37571"/>
                    <a:pt x="26383" y="37373"/>
                  </a:cubicBezTo>
                  <a:cubicBezTo>
                    <a:pt x="26382" y="36952"/>
                    <a:pt x="26382" y="36531"/>
                    <a:pt x="26383" y="36108"/>
                  </a:cubicBezTo>
                  <a:cubicBezTo>
                    <a:pt x="26383" y="35690"/>
                    <a:pt x="26378" y="35272"/>
                    <a:pt x="26385" y="34854"/>
                  </a:cubicBezTo>
                  <a:cubicBezTo>
                    <a:pt x="26386" y="34655"/>
                    <a:pt x="26399" y="34455"/>
                    <a:pt x="26422" y="34257"/>
                  </a:cubicBezTo>
                  <a:cubicBezTo>
                    <a:pt x="26434" y="34158"/>
                    <a:pt x="26456" y="34060"/>
                    <a:pt x="26466" y="33961"/>
                  </a:cubicBezTo>
                  <a:cubicBezTo>
                    <a:pt x="26477" y="33851"/>
                    <a:pt x="26471" y="33740"/>
                    <a:pt x="26475" y="33629"/>
                  </a:cubicBezTo>
                  <a:cubicBezTo>
                    <a:pt x="26484" y="33440"/>
                    <a:pt x="26526" y="33251"/>
                    <a:pt x="26548" y="33062"/>
                  </a:cubicBezTo>
                  <a:cubicBezTo>
                    <a:pt x="26559" y="32967"/>
                    <a:pt x="26562" y="32873"/>
                    <a:pt x="26569" y="32778"/>
                  </a:cubicBezTo>
                  <a:cubicBezTo>
                    <a:pt x="26576" y="32684"/>
                    <a:pt x="26603" y="32589"/>
                    <a:pt x="26624" y="32496"/>
                  </a:cubicBezTo>
                  <a:cubicBezTo>
                    <a:pt x="26667" y="32305"/>
                    <a:pt x="26668" y="32116"/>
                    <a:pt x="26680" y="31922"/>
                  </a:cubicBezTo>
                  <a:cubicBezTo>
                    <a:pt x="26691" y="31728"/>
                    <a:pt x="26746" y="31534"/>
                    <a:pt x="26782" y="31341"/>
                  </a:cubicBezTo>
                  <a:cubicBezTo>
                    <a:pt x="26940" y="30519"/>
                    <a:pt x="27059" y="29693"/>
                    <a:pt x="27200" y="28868"/>
                  </a:cubicBezTo>
                  <a:cubicBezTo>
                    <a:pt x="27272" y="28454"/>
                    <a:pt x="27366" y="28045"/>
                    <a:pt x="27456" y="27636"/>
                  </a:cubicBezTo>
                  <a:cubicBezTo>
                    <a:pt x="27542" y="27245"/>
                    <a:pt x="27628" y="26853"/>
                    <a:pt x="27733" y="26466"/>
                  </a:cubicBezTo>
                  <a:cubicBezTo>
                    <a:pt x="27825" y="26127"/>
                    <a:pt x="27924" y="25783"/>
                    <a:pt x="28074" y="25464"/>
                  </a:cubicBezTo>
                  <a:cubicBezTo>
                    <a:pt x="28241" y="25112"/>
                    <a:pt x="28502" y="24801"/>
                    <a:pt x="28601" y="24421"/>
                  </a:cubicBezTo>
                  <a:cubicBezTo>
                    <a:pt x="28642" y="24263"/>
                    <a:pt x="28683" y="24156"/>
                    <a:pt x="28814" y="24053"/>
                  </a:cubicBezTo>
                  <a:cubicBezTo>
                    <a:pt x="28959" y="23941"/>
                    <a:pt x="29078" y="23841"/>
                    <a:pt x="29179" y="23685"/>
                  </a:cubicBezTo>
                  <a:cubicBezTo>
                    <a:pt x="29225" y="23614"/>
                    <a:pt x="29266" y="23539"/>
                    <a:pt x="29315" y="23468"/>
                  </a:cubicBezTo>
                  <a:cubicBezTo>
                    <a:pt x="29369" y="23393"/>
                    <a:pt x="29439" y="23334"/>
                    <a:pt x="29508" y="23272"/>
                  </a:cubicBezTo>
                  <a:cubicBezTo>
                    <a:pt x="29658" y="23138"/>
                    <a:pt x="29805" y="23003"/>
                    <a:pt x="29956" y="22871"/>
                  </a:cubicBezTo>
                  <a:cubicBezTo>
                    <a:pt x="30254" y="22609"/>
                    <a:pt x="30557" y="22359"/>
                    <a:pt x="30894" y="22149"/>
                  </a:cubicBezTo>
                  <a:cubicBezTo>
                    <a:pt x="31048" y="22053"/>
                    <a:pt x="31206" y="21963"/>
                    <a:pt x="31365" y="21872"/>
                  </a:cubicBezTo>
                  <a:cubicBezTo>
                    <a:pt x="31537" y="21773"/>
                    <a:pt x="31720" y="21718"/>
                    <a:pt x="31906" y="21651"/>
                  </a:cubicBezTo>
                  <a:cubicBezTo>
                    <a:pt x="32056" y="21597"/>
                    <a:pt x="32195" y="21511"/>
                    <a:pt x="32348" y="21465"/>
                  </a:cubicBezTo>
                  <a:cubicBezTo>
                    <a:pt x="32489" y="21423"/>
                    <a:pt x="32645" y="21432"/>
                    <a:pt x="32791" y="21422"/>
                  </a:cubicBezTo>
                  <a:cubicBezTo>
                    <a:pt x="32895" y="21414"/>
                    <a:pt x="33002" y="21405"/>
                    <a:pt x="33108" y="21405"/>
                  </a:cubicBezTo>
                  <a:close/>
                  <a:moveTo>
                    <a:pt x="34813" y="23534"/>
                  </a:moveTo>
                  <a:lnTo>
                    <a:pt x="34813" y="23534"/>
                  </a:lnTo>
                  <a:cubicBezTo>
                    <a:pt x="34918" y="23686"/>
                    <a:pt x="35020" y="23839"/>
                    <a:pt x="35121" y="23994"/>
                  </a:cubicBezTo>
                  <a:cubicBezTo>
                    <a:pt x="35363" y="24368"/>
                    <a:pt x="35617" y="24735"/>
                    <a:pt x="35859" y="25110"/>
                  </a:cubicBezTo>
                  <a:cubicBezTo>
                    <a:pt x="35974" y="25287"/>
                    <a:pt x="36088" y="25466"/>
                    <a:pt x="36207" y="25641"/>
                  </a:cubicBezTo>
                  <a:cubicBezTo>
                    <a:pt x="36322" y="25810"/>
                    <a:pt x="36434" y="25986"/>
                    <a:pt x="36497" y="26182"/>
                  </a:cubicBezTo>
                  <a:cubicBezTo>
                    <a:pt x="36561" y="26386"/>
                    <a:pt x="36594" y="26594"/>
                    <a:pt x="36671" y="26793"/>
                  </a:cubicBezTo>
                  <a:cubicBezTo>
                    <a:pt x="36746" y="26992"/>
                    <a:pt x="36776" y="27198"/>
                    <a:pt x="36834" y="27402"/>
                  </a:cubicBezTo>
                  <a:cubicBezTo>
                    <a:pt x="36891" y="27602"/>
                    <a:pt x="36946" y="27792"/>
                    <a:pt x="36969" y="27998"/>
                  </a:cubicBezTo>
                  <a:cubicBezTo>
                    <a:pt x="36994" y="28216"/>
                    <a:pt x="37050" y="28429"/>
                    <a:pt x="37065" y="28647"/>
                  </a:cubicBezTo>
                  <a:cubicBezTo>
                    <a:pt x="37094" y="29059"/>
                    <a:pt x="36984" y="29463"/>
                    <a:pt x="36825" y="29838"/>
                  </a:cubicBezTo>
                  <a:cubicBezTo>
                    <a:pt x="36747" y="30022"/>
                    <a:pt x="36658" y="30199"/>
                    <a:pt x="36574" y="30379"/>
                  </a:cubicBezTo>
                  <a:cubicBezTo>
                    <a:pt x="36482" y="30572"/>
                    <a:pt x="36397" y="30768"/>
                    <a:pt x="36293" y="30955"/>
                  </a:cubicBezTo>
                  <a:cubicBezTo>
                    <a:pt x="36077" y="31344"/>
                    <a:pt x="35800" y="31682"/>
                    <a:pt x="35540" y="32041"/>
                  </a:cubicBezTo>
                  <a:cubicBezTo>
                    <a:pt x="35278" y="32402"/>
                    <a:pt x="35050" y="32786"/>
                    <a:pt x="34778" y="33140"/>
                  </a:cubicBezTo>
                  <a:cubicBezTo>
                    <a:pt x="34506" y="33494"/>
                    <a:pt x="34212" y="33828"/>
                    <a:pt x="33912" y="34158"/>
                  </a:cubicBezTo>
                  <a:cubicBezTo>
                    <a:pt x="33618" y="34482"/>
                    <a:pt x="33332" y="34810"/>
                    <a:pt x="33003" y="35098"/>
                  </a:cubicBezTo>
                  <a:cubicBezTo>
                    <a:pt x="32843" y="35240"/>
                    <a:pt x="32679" y="35377"/>
                    <a:pt x="32528" y="35529"/>
                  </a:cubicBezTo>
                  <a:cubicBezTo>
                    <a:pt x="32394" y="35664"/>
                    <a:pt x="32277" y="35816"/>
                    <a:pt x="32148" y="35955"/>
                  </a:cubicBezTo>
                  <a:cubicBezTo>
                    <a:pt x="32009" y="36105"/>
                    <a:pt x="31850" y="36223"/>
                    <a:pt x="31694" y="36353"/>
                  </a:cubicBezTo>
                  <a:cubicBezTo>
                    <a:pt x="31537" y="36483"/>
                    <a:pt x="31398" y="36630"/>
                    <a:pt x="31249" y="36768"/>
                  </a:cubicBezTo>
                  <a:cubicBezTo>
                    <a:pt x="30973" y="37024"/>
                    <a:pt x="30652" y="37260"/>
                    <a:pt x="30292" y="37383"/>
                  </a:cubicBezTo>
                  <a:cubicBezTo>
                    <a:pt x="30199" y="37414"/>
                    <a:pt x="30105" y="37447"/>
                    <a:pt x="30020" y="37495"/>
                  </a:cubicBezTo>
                  <a:cubicBezTo>
                    <a:pt x="29932" y="37545"/>
                    <a:pt x="29870" y="37621"/>
                    <a:pt x="29791" y="37679"/>
                  </a:cubicBezTo>
                  <a:cubicBezTo>
                    <a:pt x="29638" y="37792"/>
                    <a:pt x="29433" y="37824"/>
                    <a:pt x="29274" y="37932"/>
                  </a:cubicBezTo>
                  <a:cubicBezTo>
                    <a:pt x="29196" y="37984"/>
                    <a:pt x="29126" y="38043"/>
                    <a:pt x="29037" y="38076"/>
                  </a:cubicBezTo>
                  <a:cubicBezTo>
                    <a:pt x="28943" y="38111"/>
                    <a:pt x="28848" y="38136"/>
                    <a:pt x="28755" y="38175"/>
                  </a:cubicBezTo>
                  <a:cubicBezTo>
                    <a:pt x="28567" y="38253"/>
                    <a:pt x="28411" y="38380"/>
                    <a:pt x="28243" y="38494"/>
                  </a:cubicBezTo>
                  <a:cubicBezTo>
                    <a:pt x="28070" y="38612"/>
                    <a:pt x="27879" y="38702"/>
                    <a:pt x="27704" y="38816"/>
                  </a:cubicBezTo>
                  <a:cubicBezTo>
                    <a:pt x="27526" y="38933"/>
                    <a:pt x="27356" y="39061"/>
                    <a:pt x="27189" y="39193"/>
                  </a:cubicBezTo>
                  <a:cubicBezTo>
                    <a:pt x="27034" y="39316"/>
                    <a:pt x="26887" y="39448"/>
                    <a:pt x="26728" y="39565"/>
                  </a:cubicBezTo>
                  <a:lnTo>
                    <a:pt x="26680" y="39601"/>
                  </a:lnTo>
                  <a:cubicBezTo>
                    <a:pt x="26660" y="39565"/>
                    <a:pt x="26638" y="39531"/>
                    <a:pt x="26613" y="39498"/>
                  </a:cubicBezTo>
                  <a:cubicBezTo>
                    <a:pt x="26573" y="39449"/>
                    <a:pt x="26531" y="39403"/>
                    <a:pt x="26489" y="39358"/>
                  </a:cubicBezTo>
                  <a:cubicBezTo>
                    <a:pt x="26552" y="39255"/>
                    <a:pt x="26615" y="39152"/>
                    <a:pt x="26681" y="39051"/>
                  </a:cubicBezTo>
                  <a:cubicBezTo>
                    <a:pt x="26905" y="38707"/>
                    <a:pt x="27155" y="38384"/>
                    <a:pt x="27418" y="38070"/>
                  </a:cubicBezTo>
                  <a:cubicBezTo>
                    <a:pt x="27544" y="37921"/>
                    <a:pt x="27658" y="37787"/>
                    <a:pt x="27743" y="37611"/>
                  </a:cubicBezTo>
                  <a:cubicBezTo>
                    <a:pt x="27826" y="37440"/>
                    <a:pt x="27942" y="37323"/>
                    <a:pt x="28079" y="37192"/>
                  </a:cubicBezTo>
                  <a:cubicBezTo>
                    <a:pt x="28219" y="37056"/>
                    <a:pt x="28331" y="36894"/>
                    <a:pt x="28458" y="36746"/>
                  </a:cubicBezTo>
                  <a:cubicBezTo>
                    <a:pt x="28587" y="36594"/>
                    <a:pt x="28723" y="36448"/>
                    <a:pt x="28862" y="36305"/>
                  </a:cubicBezTo>
                  <a:cubicBezTo>
                    <a:pt x="29141" y="36020"/>
                    <a:pt x="29426" y="35738"/>
                    <a:pt x="29746" y="35498"/>
                  </a:cubicBezTo>
                  <a:cubicBezTo>
                    <a:pt x="29904" y="35379"/>
                    <a:pt x="30052" y="35257"/>
                    <a:pt x="30179" y="35105"/>
                  </a:cubicBezTo>
                  <a:cubicBezTo>
                    <a:pt x="30303" y="34956"/>
                    <a:pt x="30415" y="34799"/>
                    <a:pt x="30544" y="34654"/>
                  </a:cubicBezTo>
                  <a:cubicBezTo>
                    <a:pt x="30814" y="34353"/>
                    <a:pt x="31102" y="34067"/>
                    <a:pt x="31403" y="33798"/>
                  </a:cubicBezTo>
                  <a:cubicBezTo>
                    <a:pt x="31552" y="33666"/>
                    <a:pt x="31712" y="33543"/>
                    <a:pt x="31857" y="33406"/>
                  </a:cubicBezTo>
                  <a:cubicBezTo>
                    <a:pt x="31988" y="33279"/>
                    <a:pt x="32111" y="33142"/>
                    <a:pt x="32222" y="32997"/>
                  </a:cubicBezTo>
                  <a:cubicBezTo>
                    <a:pt x="32466" y="32684"/>
                    <a:pt x="32693" y="32359"/>
                    <a:pt x="32931" y="32041"/>
                  </a:cubicBezTo>
                  <a:cubicBezTo>
                    <a:pt x="33045" y="31889"/>
                    <a:pt x="33173" y="31762"/>
                    <a:pt x="33308" y="31629"/>
                  </a:cubicBezTo>
                  <a:cubicBezTo>
                    <a:pt x="33438" y="31500"/>
                    <a:pt x="33522" y="31352"/>
                    <a:pt x="33607" y="31192"/>
                  </a:cubicBezTo>
                  <a:cubicBezTo>
                    <a:pt x="33790" y="30844"/>
                    <a:pt x="34081" y="30550"/>
                    <a:pt x="34324" y="30245"/>
                  </a:cubicBezTo>
                  <a:cubicBezTo>
                    <a:pt x="34581" y="29923"/>
                    <a:pt x="34814" y="29580"/>
                    <a:pt x="35084" y="29269"/>
                  </a:cubicBezTo>
                  <a:cubicBezTo>
                    <a:pt x="35216" y="29118"/>
                    <a:pt x="35355" y="28973"/>
                    <a:pt x="35484" y="28819"/>
                  </a:cubicBezTo>
                  <a:cubicBezTo>
                    <a:pt x="35581" y="28702"/>
                    <a:pt x="35692" y="28577"/>
                    <a:pt x="35746" y="28432"/>
                  </a:cubicBezTo>
                  <a:cubicBezTo>
                    <a:pt x="35797" y="28293"/>
                    <a:pt x="35794" y="28132"/>
                    <a:pt x="35790" y="27987"/>
                  </a:cubicBezTo>
                  <a:cubicBezTo>
                    <a:pt x="35784" y="27790"/>
                    <a:pt x="35763" y="27594"/>
                    <a:pt x="35730" y="27400"/>
                  </a:cubicBezTo>
                  <a:cubicBezTo>
                    <a:pt x="35663" y="27009"/>
                    <a:pt x="35548" y="26630"/>
                    <a:pt x="35439" y="26249"/>
                  </a:cubicBezTo>
                  <a:cubicBezTo>
                    <a:pt x="35329" y="25864"/>
                    <a:pt x="35249" y="25472"/>
                    <a:pt x="35154" y="25082"/>
                  </a:cubicBezTo>
                  <a:cubicBezTo>
                    <a:pt x="35055" y="24682"/>
                    <a:pt x="34971" y="24281"/>
                    <a:pt x="34887" y="23877"/>
                  </a:cubicBezTo>
                  <a:cubicBezTo>
                    <a:pt x="34863" y="23764"/>
                    <a:pt x="34839" y="23650"/>
                    <a:pt x="34813" y="23534"/>
                  </a:cubicBezTo>
                  <a:close/>
                  <a:moveTo>
                    <a:pt x="26297" y="39649"/>
                  </a:moveTo>
                  <a:cubicBezTo>
                    <a:pt x="26322" y="39681"/>
                    <a:pt x="26356" y="39721"/>
                    <a:pt x="26374" y="39744"/>
                  </a:cubicBezTo>
                  <a:cubicBezTo>
                    <a:pt x="26359" y="39757"/>
                    <a:pt x="26346" y="39772"/>
                    <a:pt x="26335" y="39784"/>
                  </a:cubicBezTo>
                  <a:cubicBezTo>
                    <a:pt x="26316" y="39805"/>
                    <a:pt x="26299" y="39828"/>
                    <a:pt x="26285" y="39853"/>
                  </a:cubicBezTo>
                  <a:lnTo>
                    <a:pt x="26285" y="39828"/>
                  </a:lnTo>
                  <a:cubicBezTo>
                    <a:pt x="26287" y="39804"/>
                    <a:pt x="26288" y="39780"/>
                    <a:pt x="26289" y="39757"/>
                  </a:cubicBezTo>
                  <a:cubicBezTo>
                    <a:pt x="26291" y="39724"/>
                    <a:pt x="26292" y="39690"/>
                    <a:pt x="26292" y="39656"/>
                  </a:cubicBezTo>
                  <a:lnTo>
                    <a:pt x="26297" y="39649"/>
                  </a:lnTo>
                  <a:close/>
                  <a:moveTo>
                    <a:pt x="11431" y="31799"/>
                  </a:moveTo>
                  <a:cubicBezTo>
                    <a:pt x="11567" y="31799"/>
                    <a:pt x="11704" y="31806"/>
                    <a:pt x="11843" y="31808"/>
                  </a:cubicBezTo>
                  <a:cubicBezTo>
                    <a:pt x="11982" y="31809"/>
                    <a:pt x="12119" y="31823"/>
                    <a:pt x="12254" y="31851"/>
                  </a:cubicBezTo>
                  <a:cubicBezTo>
                    <a:pt x="12328" y="31868"/>
                    <a:pt x="12402" y="31889"/>
                    <a:pt x="12477" y="31897"/>
                  </a:cubicBezTo>
                  <a:cubicBezTo>
                    <a:pt x="12494" y="31899"/>
                    <a:pt x="12511" y="31900"/>
                    <a:pt x="12528" y="31900"/>
                  </a:cubicBezTo>
                  <a:cubicBezTo>
                    <a:pt x="12580" y="31900"/>
                    <a:pt x="12632" y="31893"/>
                    <a:pt x="12684" y="31893"/>
                  </a:cubicBezTo>
                  <a:cubicBezTo>
                    <a:pt x="12687" y="31893"/>
                    <a:pt x="12689" y="31893"/>
                    <a:pt x="12692" y="31893"/>
                  </a:cubicBezTo>
                  <a:cubicBezTo>
                    <a:pt x="12845" y="31895"/>
                    <a:pt x="12982" y="31989"/>
                    <a:pt x="13136" y="32010"/>
                  </a:cubicBezTo>
                  <a:cubicBezTo>
                    <a:pt x="13313" y="32034"/>
                    <a:pt x="13492" y="32047"/>
                    <a:pt x="13669" y="32066"/>
                  </a:cubicBezTo>
                  <a:cubicBezTo>
                    <a:pt x="14040" y="32107"/>
                    <a:pt x="14399" y="32210"/>
                    <a:pt x="14760" y="32299"/>
                  </a:cubicBezTo>
                  <a:cubicBezTo>
                    <a:pt x="15101" y="32381"/>
                    <a:pt x="15447" y="32437"/>
                    <a:pt x="15784" y="32534"/>
                  </a:cubicBezTo>
                  <a:cubicBezTo>
                    <a:pt x="16104" y="32626"/>
                    <a:pt x="16419" y="32739"/>
                    <a:pt x="16739" y="32832"/>
                  </a:cubicBezTo>
                  <a:cubicBezTo>
                    <a:pt x="17062" y="32926"/>
                    <a:pt x="17385" y="33018"/>
                    <a:pt x="17700" y="33139"/>
                  </a:cubicBezTo>
                  <a:cubicBezTo>
                    <a:pt x="18011" y="33258"/>
                    <a:pt x="18300" y="33425"/>
                    <a:pt x="18606" y="33556"/>
                  </a:cubicBezTo>
                  <a:cubicBezTo>
                    <a:pt x="18893" y="33677"/>
                    <a:pt x="19209" y="33754"/>
                    <a:pt x="19475" y="33917"/>
                  </a:cubicBezTo>
                  <a:cubicBezTo>
                    <a:pt x="19601" y="33996"/>
                    <a:pt x="19727" y="34048"/>
                    <a:pt x="19868" y="34097"/>
                  </a:cubicBezTo>
                  <a:cubicBezTo>
                    <a:pt x="20017" y="34148"/>
                    <a:pt x="20145" y="34219"/>
                    <a:pt x="20283" y="34299"/>
                  </a:cubicBezTo>
                  <a:cubicBezTo>
                    <a:pt x="20568" y="34465"/>
                    <a:pt x="20880" y="34575"/>
                    <a:pt x="21173" y="34727"/>
                  </a:cubicBezTo>
                  <a:cubicBezTo>
                    <a:pt x="21735" y="35019"/>
                    <a:pt x="22300" y="35318"/>
                    <a:pt x="22879" y="35573"/>
                  </a:cubicBezTo>
                  <a:cubicBezTo>
                    <a:pt x="23381" y="35793"/>
                    <a:pt x="23910" y="36010"/>
                    <a:pt x="24288" y="36423"/>
                  </a:cubicBezTo>
                  <a:cubicBezTo>
                    <a:pt x="24402" y="36546"/>
                    <a:pt x="24502" y="36682"/>
                    <a:pt x="24588" y="36826"/>
                  </a:cubicBezTo>
                  <a:cubicBezTo>
                    <a:pt x="24629" y="36893"/>
                    <a:pt x="24672" y="36962"/>
                    <a:pt x="24696" y="37038"/>
                  </a:cubicBezTo>
                  <a:cubicBezTo>
                    <a:pt x="24723" y="37122"/>
                    <a:pt x="24728" y="37213"/>
                    <a:pt x="24755" y="37297"/>
                  </a:cubicBezTo>
                  <a:cubicBezTo>
                    <a:pt x="24846" y="37578"/>
                    <a:pt x="25109" y="37741"/>
                    <a:pt x="25265" y="37978"/>
                  </a:cubicBezTo>
                  <a:cubicBezTo>
                    <a:pt x="25442" y="38247"/>
                    <a:pt x="25569" y="38554"/>
                    <a:pt x="25733" y="38832"/>
                  </a:cubicBezTo>
                  <a:cubicBezTo>
                    <a:pt x="25776" y="38904"/>
                    <a:pt x="25818" y="38976"/>
                    <a:pt x="25862" y="39049"/>
                  </a:cubicBezTo>
                  <a:cubicBezTo>
                    <a:pt x="25872" y="39077"/>
                    <a:pt x="25880" y="39106"/>
                    <a:pt x="25887" y="39135"/>
                  </a:cubicBezTo>
                  <a:cubicBezTo>
                    <a:pt x="25879" y="39236"/>
                    <a:pt x="25854" y="39335"/>
                    <a:pt x="25789" y="39399"/>
                  </a:cubicBezTo>
                  <a:cubicBezTo>
                    <a:pt x="25744" y="39443"/>
                    <a:pt x="25786" y="39504"/>
                    <a:pt x="25835" y="39504"/>
                  </a:cubicBezTo>
                  <a:cubicBezTo>
                    <a:pt x="25849" y="39504"/>
                    <a:pt x="25864" y="39499"/>
                    <a:pt x="25878" y="39487"/>
                  </a:cubicBezTo>
                  <a:cubicBezTo>
                    <a:pt x="25899" y="39468"/>
                    <a:pt x="25918" y="39446"/>
                    <a:pt x="25934" y="39423"/>
                  </a:cubicBezTo>
                  <a:cubicBezTo>
                    <a:pt x="25937" y="39455"/>
                    <a:pt x="25940" y="39488"/>
                    <a:pt x="25941" y="39520"/>
                  </a:cubicBezTo>
                  <a:cubicBezTo>
                    <a:pt x="25939" y="39626"/>
                    <a:pt x="25935" y="39732"/>
                    <a:pt x="25928" y="39837"/>
                  </a:cubicBezTo>
                  <a:cubicBezTo>
                    <a:pt x="25904" y="39874"/>
                    <a:pt x="25882" y="39913"/>
                    <a:pt x="25861" y="39953"/>
                  </a:cubicBezTo>
                  <a:cubicBezTo>
                    <a:pt x="25828" y="40017"/>
                    <a:pt x="25802" y="40084"/>
                    <a:pt x="25783" y="40153"/>
                  </a:cubicBezTo>
                  <a:lnTo>
                    <a:pt x="25780" y="40154"/>
                  </a:lnTo>
                  <a:cubicBezTo>
                    <a:pt x="25599" y="40207"/>
                    <a:pt x="25418" y="40255"/>
                    <a:pt x="25236" y="40300"/>
                  </a:cubicBezTo>
                  <a:cubicBezTo>
                    <a:pt x="24903" y="40382"/>
                    <a:pt x="24564" y="40473"/>
                    <a:pt x="24222" y="40507"/>
                  </a:cubicBezTo>
                  <a:cubicBezTo>
                    <a:pt x="24058" y="40524"/>
                    <a:pt x="23898" y="40565"/>
                    <a:pt x="23734" y="40583"/>
                  </a:cubicBezTo>
                  <a:cubicBezTo>
                    <a:pt x="23683" y="40589"/>
                    <a:pt x="23632" y="40591"/>
                    <a:pt x="23581" y="40591"/>
                  </a:cubicBezTo>
                  <a:cubicBezTo>
                    <a:pt x="23468" y="40591"/>
                    <a:pt x="23353" y="40581"/>
                    <a:pt x="23241" y="40581"/>
                  </a:cubicBezTo>
                  <a:cubicBezTo>
                    <a:pt x="22642" y="40581"/>
                    <a:pt x="22044" y="40595"/>
                    <a:pt x="21446" y="40595"/>
                  </a:cubicBezTo>
                  <a:cubicBezTo>
                    <a:pt x="21335" y="40595"/>
                    <a:pt x="21225" y="40594"/>
                    <a:pt x="21115" y="40593"/>
                  </a:cubicBezTo>
                  <a:cubicBezTo>
                    <a:pt x="20403" y="40586"/>
                    <a:pt x="19665" y="40578"/>
                    <a:pt x="18968" y="40425"/>
                  </a:cubicBezTo>
                  <a:cubicBezTo>
                    <a:pt x="18648" y="40355"/>
                    <a:pt x="18335" y="40257"/>
                    <a:pt x="18019" y="40170"/>
                  </a:cubicBezTo>
                  <a:cubicBezTo>
                    <a:pt x="17703" y="40083"/>
                    <a:pt x="17360" y="40052"/>
                    <a:pt x="17067" y="39905"/>
                  </a:cubicBezTo>
                  <a:cubicBezTo>
                    <a:pt x="16937" y="39840"/>
                    <a:pt x="16813" y="39764"/>
                    <a:pt x="16684" y="39698"/>
                  </a:cubicBezTo>
                  <a:cubicBezTo>
                    <a:pt x="16531" y="39621"/>
                    <a:pt x="16369" y="39563"/>
                    <a:pt x="16208" y="39501"/>
                  </a:cubicBezTo>
                  <a:cubicBezTo>
                    <a:pt x="15899" y="39382"/>
                    <a:pt x="15576" y="39275"/>
                    <a:pt x="15291" y="39106"/>
                  </a:cubicBezTo>
                  <a:cubicBezTo>
                    <a:pt x="15033" y="38954"/>
                    <a:pt x="14812" y="38755"/>
                    <a:pt x="14588" y="38560"/>
                  </a:cubicBezTo>
                  <a:cubicBezTo>
                    <a:pt x="14348" y="38351"/>
                    <a:pt x="14102" y="38154"/>
                    <a:pt x="13877" y="37928"/>
                  </a:cubicBezTo>
                  <a:cubicBezTo>
                    <a:pt x="13660" y="37709"/>
                    <a:pt x="13448" y="37486"/>
                    <a:pt x="13198" y="37303"/>
                  </a:cubicBezTo>
                  <a:cubicBezTo>
                    <a:pt x="12958" y="37126"/>
                    <a:pt x="12755" y="36906"/>
                    <a:pt x="12513" y="36732"/>
                  </a:cubicBezTo>
                  <a:cubicBezTo>
                    <a:pt x="12378" y="36633"/>
                    <a:pt x="12232" y="36552"/>
                    <a:pt x="12092" y="36462"/>
                  </a:cubicBezTo>
                  <a:cubicBezTo>
                    <a:pt x="11951" y="36373"/>
                    <a:pt x="11822" y="36268"/>
                    <a:pt x="11684" y="36176"/>
                  </a:cubicBezTo>
                  <a:cubicBezTo>
                    <a:pt x="11422" y="35998"/>
                    <a:pt x="11138" y="35860"/>
                    <a:pt x="10869" y="35695"/>
                  </a:cubicBezTo>
                  <a:cubicBezTo>
                    <a:pt x="10614" y="35537"/>
                    <a:pt x="10428" y="35361"/>
                    <a:pt x="10285" y="35095"/>
                  </a:cubicBezTo>
                  <a:cubicBezTo>
                    <a:pt x="10152" y="34846"/>
                    <a:pt x="10081" y="34570"/>
                    <a:pt x="9952" y="34320"/>
                  </a:cubicBezTo>
                  <a:cubicBezTo>
                    <a:pt x="9890" y="34201"/>
                    <a:pt x="9819" y="34088"/>
                    <a:pt x="9763" y="33967"/>
                  </a:cubicBezTo>
                  <a:cubicBezTo>
                    <a:pt x="9698" y="33822"/>
                    <a:pt x="9688" y="33681"/>
                    <a:pt x="9683" y="33524"/>
                  </a:cubicBezTo>
                  <a:cubicBezTo>
                    <a:pt x="9671" y="33234"/>
                    <a:pt x="9657" y="32945"/>
                    <a:pt x="9739" y="32663"/>
                  </a:cubicBezTo>
                  <a:cubicBezTo>
                    <a:pt x="9776" y="32533"/>
                    <a:pt x="9821" y="32405"/>
                    <a:pt x="9873" y="32281"/>
                  </a:cubicBezTo>
                  <a:lnTo>
                    <a:pt x="9894" y="32280"/>
                  </a:lnTo>
                  <a:cubicBezTo>
                    <a:pt x="9932" y="32278"/>
                    <a:pt x="9966" y="32257"/>
                    <a:pt x="9983" y="32223"/>
                  </a:cubicBezTo>
                  <a:cubicBezTo>
                    <a:pt x="10263" y="32088"/>
                    <a:pt x="10546" y="31953"/>
                    <a:pt x="10847" y="31868"/>
                  </a:cubicBezTo>
                  <a:cubicBezTo>
                    <a:pt x="11043" y="31812"/>
                    <a:pt x="11236" y="31799"/>
                    <a:pt x="11431" y="31799"/>
                  </a:cubicBezTo>
                  <a:close/>
                  <a:moveTo>
                    <a:pt x="7942" y="0"/>
                  </a:moveTo>
                  <a:cubicBezTo>
                    <a:pt x="7806" y="0"/>
                    <a:pt x="7672" y="7"/>
                    <a:pt x="7546" y="13"/>
                  </a:cubicBezTo>
                  <a:cubicBezTo>
                    <a:pt x="7216" y="30"/>
                    <a:pt x="6879" y="98"/>
                    <a:pt x="6621" y="319"/>
                  </a:cubicBezTo>
                  <a:cubicBezTo>
                    <a:pt x="6303" y="594"/>
                    <a:pt x="6223" y="1052"/>
                    <a:pt x="6140" y="1441"/>
                  </a:cubicBezTo>
                  <a:cubicBezTo>
                    <a:pt x="6030" y="1963"/>
                    <a:pt x="5977" y="2500"/>
                    <a:pt x="6009" y="3033"/>
                  </a:cubicBezTo>
                  <a:cubicBezTo>
                    <a:pt x="6042" y="3590"/>
                    <a:pt x="6166" y="4120"/>
                    <a:pt x="6332" y="4642"/>
                  </a:cubicBezTo>
                  <a:cubicBezTo>
                    <a:pt x="6187" y="4546"/>
                    <a:pt x="6048" y="4442"/>
                    <a:pt x="5886" y="4386"/>
                  </a:cubicBezTo>
                  <a:cubicBezTo>
                    <a:pt x="5777" y="4348"/>
                    <a:pt x="5666" y="4336"/>
                    <a:pt x="5561" y="4284"/>
                  </a:cubicBezTo>
                  <a:cubicBezTo>
                    <a:pt x="5444" y="4228"/>
                    <a:pt x="5335" y="4156"/>
                    <a:pt x="5215" y="4102"/>
                  </a:cubicBezTo>
                  <a:cubicBezTo>
                    <a:pt x="4987" y="4004"/>
                    <a:pt x="4749" y="3932"/>
                    <a:pt x="4523" y="3831"/>
                  </a:cubicBezTo>
                  <a:cubicBezTo>
                    <a:pt x="4305" y="3732"/>
                    <a:pt x="4093" y="3625"/>
                    <a:pt x="3868" y="3544"/>
                  </a:cubicBezTo>
                  <a:cubicBezTo>
                    <a:pt x="3559" y="3431"/>
                    <a:pt x="3233" y="3374"/>
                    <a:pt x="2906" y="3374"/>
                  </a:cubicBezTo>
                  <a:cubicBezTo>
                    <a:pt x="2763" y="3374"/>
                    <a:pt x="2619" y="3385"/>
                    <a:pt x="2477" y="3407"/>
                  </a:cubicBezTo>
                  <a:cubicBezTo>
                    <a:pt x="2133" y="3462"/>
                    <a:pt x="1673" y="3669"/>
                    <a:pt x="1744" y="4092"/>
                  </a:cubicBezTo>
                  <a:cubicBezTo>
                    <a:pt x="1777" y="4288"/>
                    <a:pt x="1905" y="4478"/>
                    <a:pt x="1995" y="4652"/>
                  </a:cubicBezTo>
                  <a:cubicBezTo>
                    <a:pt x="2107" y="4868"/>
                    <a:pt x="2235" y="5066"/>
                    <a:pt x="2398" y="5247"/>
                  </a:cubicBezTo>
                  <a:cubicBezTo>
                    <a:pt x="2482" y="5340"/>
                    <a:pt x="2570" y="5429"/>
                    <a:pt x="2660" y="5516"/>
                  </a:cubicBezTo>
                  <a:cubicBezTo>
                    <a:pt x="2574" y="5521"/>
                    <a:pt x="2488" y="5528"/>
                    <a:pt x="2404" y="5538"/>
                  </a:cubicBezTo>
                  <a:cubicBezTo>
                    <a:pt x="1933" y="5593"/>
                    <a:pt x="1492" y="5779"/>
                    <a:pt x="1075" y="5999"/>
                  </a:cubicBezTo>
                  <a:cubicBezTo>
                    <a:pt x="879" y="6102"/>
                    <a:pt x="669" y="6220"/>
                    <a:pt x="517" y="6385"/>
                  </a:cubicBezTo>
                  <a:cubicBezTo>
                    <a:pt x="384" y="6531"/>
                    <a:pt x="321" y="6707"/>
                    <a:pt x="267" y="6892"/>
                  </a:cubicBezTo>
                  <a:cubicBezTo>
                    <a:pt x="131" y="7349"/>
                    <a:pt x="40" y="7792"/>
                    <a:pt x="32" y="8270"/>
                  </a:cubicBezTo>
                  <a:cubicBezTo>
                    <a:pt x="27" y="8509"/>
                    <a:pt x="1" y="8754"/>
                    <a:pt x="20" y="8993"/>
                  </a:cubicBezTo>
                  <a:cubicBezTo>
                    <a:pt x="38" y="9223"/>
                    <a:pt x="136" y="9386"/>
                    <a:pt x="247" y="9580"/>
                  </a:cubicBezTo>
                  <a:cubicBezTo>
                    <a:pt x="343" y="9748"/>
                    <a:pt x="355" y="9933"/>
                    <a:pt x="424" y="10109"/>
                  </a:cubicBezTo>
                  <a:cubicBezTo>
                    <a:pt x="504" y="10309"/>
                    <a:pt x="660" y="10497"/>
                    <a:pt x="817" y="10643"/>
                  </a:cubicBezTo>
                  <a:cubicBezTo>
                    <a:pt x="1167" y="10964"/>
                    <a:pt x="1654" y="11130"/>
                    <a:pt x="2096" y="11279"/>
                  </a:cubicBezTo>
                  <a:cubicBezTo>
                    <a:pt x="2559" y="11436"/>
                    <a:pt x="3032" y="11619"/>
                    <a:pt x="3517" y="11695"/>
                  </a:cubicBezTo>
                  <a:cubicBezTo>
                    <a:pt x="3768" y="11735"/>
                    <a:pt x="4022" y="11724"/>
                    <a:pt x="4272" y="11765"/>
                  </a:cubicBezTo>
                  <a:cubicBezTo>
                    <a:pt x="4542" y="11808"/>
                    <a:pt x="4804" y="11888"/>
                    <a:pt x="5063" y="11972"/>
                  </a:cubicBezTo>
                  <a:cubicBezTo>
                    <a:pt x="5539" y="12128"/>
                    <a:pt x="6008" y="12198"/>
                    <a:pt x="6509" y="12205"/>
                  </a:cubicBezTo>
                  <a:cubicBezTo>
                    <a:pt x="7043" y="12212"/>
                    <a:pt x="7574" y="12288"/>
                    <a:pt x="8109" y="12300"/>
                  </a:cubicBezTo>
                  <a:cubicBezTo>
                    <a:pt x="8298" y="12305"/>
                    <a:pt x="8488" y="12320"/>
                    <a:pt x="8678" y="12320"/>
                  </a:cubicBezTo>
                  <a:cubicBezTo>
                    <a:pt x="8719" y="12320"/>
                    <a:pt x="8761" y="12319"/>
                    <a:pt x="8802" y="12317"/>
                  </a:cubicBezTo>
                  <a:cubicBezTo>
                    <a:pt x="9053" y="12308"/>
                    <a:pt x="9292" y="12239"/>
                    <a:pt x="9538" y="12201"/>
                  </a:cubicBezTo>
                  <a:cubicBezTo>
                    <a:pt x="9736" y="12170"/>
                    <a:pt x="9898" y="12061"/>
                    <a:pt x="10091" y="12013"/>
                  </a:cubicBezTo>
                  <a:cubicBezTo>
                    <a:pt x="10213" y="11984"/>
                    <a:pt x="10340" y="11983"/>
                    <a:pt x="10463" y="11957"/>
                  </a:cubicBezTo>
                  <a:cubicBezTo>
                    <a:pt x="10602" y="11926"/>
                    <a:pt x="10737" y="11870"/>
                    <a:pt x="10872" y="11827"/>
                  </a:cubicBezTo>
                  <a:cubicBezTo>
                    <a:pt x="11342" y="11677"/>
                    <a:pt x="11841" y="11518"/>
                    <a:pt x="12276" y="11282"/>
                  </a:cubicBezTo>
                  <a:cubicBezTo>
                    <a:pt x="12317" y="11260"/>
                    <a:pt x="12356" y="11236"/>
                    <a:pt x="12393" y="11207"/>
                  </a:cubicBezTo>
                  <a:cubicBezTo>
                    <a:pt x="12624" y="11111"/>
                    <a:pt x="12817" y="10953"/>
                    <a:pt x="12938" y="10719"/>
                  </a:cubicBezTo>
                  <a:cubicBezTo>
                    <a:pt x="12942" y="10712"/>
                    <a:pt x="12946" y="10705"/>
                    <a:pt x="12949" y="10697"/>
                  </a:cubicBezTo>
                  <a:cubicBezTo>
                    <a:pt x="12969" y="10696"/>
                    <a:pt x="12988" y="10695"/>
                    <a:pt x="13006" y="10695"/>
                  </a:cubicBezTo>
                  <a:cubicBezTo>
                    <a:pt x="13055" y="10732"/>
                    <a:pt x="13103" y="10768"/>
                    <a:pt x="13150" y="10806"/>
                  </a:cubicBezTo>
                  <a:cubicBezTo>
                    <a:pt x="13531" y="11113"/>
                    <a:pt x="13905" y="11429"/>
                    <a:pt x="14293" y="11728"/>
                  </a:cubicBezTo>
                  <a:cubicBezTo>
                    <a:pt x="14466" y="11861"/>
                    <a:pt x="14653" y="11968"/>
                    <a:pt x="14831" y="12094"/>
                  </a:cubicBezTo>
                  <a:cubicBezTo>
                    <a:pt x="15025" y="12230"/>
                    <a:pt x="15174" y="12426"/>
                    <a:pt x="15344" y="12592"/>
                  </a:cubicBezTo>
                  <a:cubicBezTo>
                    <a:pt x="15676" y="12914"/>
                    <a:pt x="16029" y="13215"/>
                    <a:pt x="16366" y="13534"/>
                  </a:cubicBezTo>
                  <a:cubicBezTo>
                    <a:pt x="16697" y="13848"/>
                    <a:pt x="16981" y="14193"/>
                    <a:pt x="17281" y="14535"/>
                  </a:cubicBezTo>
                  <a:cubicBezTo>
                    <a:pt x="17854" y="15193"/>
                    <a:pt x="18525" y="15768"/>
                    <a:pt x="19033" y="16481"/>
                  </a:cubicBezTo>
                  <a:cubicBezTo>
                    <a:pt x="19154" y="16651"/>
                    <a:pt x="19257" y="16829"/>
                    <a:pt x="19362" y="17009"/>
                  </a:cubicBezTo>
                  <a:cubicBezTo>
                    <a:pt x="19486" y="17222"/>
                    <a:pt x="19636" y="17417"/>
                    <a:pt x="19747" y="17637"/>
                  </a:cubicBezTo>
                  <a:cubicBezTo>
                    <a:pt x="19856" y="17851"/>
                    <a:pt x="19959" y="18067"/>
                    <a:pt x="20070" y="18278"/>
                  </a:cubicBezTo>
                  <a:cubicBezTo>
                    <a:pt x="20178" y="18483"/>
                    <a:pt x="20330" y="18660"/>
                    <a:pt x="20432" y="18867"/>
                  </a:cubicBezTo>
                  <a:cubicBezTo>
                    <a:pt x="20535" y="19075"/>
                    <a:pt x="20600" y="19297"/>
                    <a:pt x="20708" y="19500"/>
                  </a:cubicBezTo>
                  <a:cubicBezTo>
                    <a:pt x="20817" y="19708"/>
                    <a:pt x="20958" y="19896"/>
                    <a:pt x="21097" y="20084"/>
                  </a:cubicBezTo>
                  <a:cubicBezTo>
                    <a:pt x="21225" y="20257"/>
                    <a:pt x="21355" y="20432"/>
                    <a:pt x="21451" y="20624"/>
                  </a:cubicBezTo>
                  <a:cubicBezTo>
                    <a:pt x="21562" y="20845"/>
                    <a:pt x="21591" y="21092"/>
                    <a:pt x="21687" y="21318"/>
                  </a:cubicBezTo>
                  <a:cubicBezTo>
                    <a:pt x="21771" y="21516"/>
                    <a:pt x="21889" y="21703"/>
                    <a:pt x="21985" y="21896"/>
                  </a:cubicBezTo>
                  <a:cubicBezTo>
                    <a:pt x="22079" y="22085"/>
                    <a:pt x="22233" y="22215"/>
                    <a:pt x="22370" y="22371"/>
                  </a:cubicBezTo>
                  <a:cubicBezTo>
                    <a:pt x="22656" y="22695"/>
                    <a:pt x="22945" y="23027"/>
                    <a:pt x="23161" y="23403"/>
                  </a:cubicBezTo>
                  <a:cubicBezTo>
                    <a:pt x="23272" y="23597"/>
                    <a:pt x="23358" y="23792"/>
                    <a:pt x="23400" y="24013"/>
                  </a:cubicBezTo>
                  <a:cubicBezTo>
                    <a:pt x="23443" y="24244"/>
                    <a:pt x="23473" y="24469"/>
                    <a:pt x="23547" y="24693"/>
                  </a:cubicBezTo>
                  <a:cubicBezTo>
                    <a:pt x="23704" y="25168"/>
                    <a:pt x="23838" y="25632"/>
                    <a:pt x="23903" y="26130"/>
                  </a:cubicBezTo>
                  <a:cubicBezTo>
                    <a:pt x="23935" y="26372"/>
                    <a:pt x="23949" y="26617"/>
                    <a:pt x="23978" y="26860"/>
                  </a:cubicBezTo>
                  <a:cubicBezTo>
                    <a:pt x="24009" y="27113"/>
                    <a:pt x="24064" y="27360"/>
                    <a:pt x="24109" y="27610"/>
                  </a:cubicBezTo>
                  <a:cubicBezTo>
                    <a:pt x="24196" y="28098"/>
                    <a:pt x="24255" y="28590"/>
                    <a:pt x="24326" y="29080"/>
                  </a:cubicBezTo>
                  <a:cubicBezTo>
                    <a:pt x="24399" y="29581"/>
                    <a:pt x="24499" y="30077"/>
                    <a:pt x="24599" y="30574"/>
                  </a:cubicBezTo>
                  <a:cubicBezTo>
                    <a:pt x="24646" y="30812"/>
                    <a:pt x="24691" y="31051"/>
                    <a:pt x="24735" y="31289"/>
                  </a:cubicBezTo>
                  <a:cubicBezTo>
                    <a:pt x="24760" y="31428"/>
                    <a:pt x="24788" y="31565"/>
                    <a:pt x="24794" y="31706"/>
                  </a:cubicBezTo>
                  <a:cubicBezTo>
                    <a:pt x="24797" y="31832"/>
                    <a:pt x="24786" y="31959"/>
                    <a:pt x="24800" y="32085"/>
                  </a:cubicBezTo>
                  <a:cubicBezTo>
                    <a:pt x="24846" y="32519"/>
                    <a:pt x="24945" y="32936"/>
                    <a:pt x="25032" y="33361"/>
                  </a:cubicBezTo>
                  <a:cubicBezTo>
                    <a:pt x="25083" y="33610"/>
                    <a:pt x="25079" y="33862"/>
                    <a:pt x="25086" y="34114"/>
                  </a:cubicBezTo>
                  <a:cubicBezTo>
                    <a:pt x="25087" y="34167"/>
                    <a:pt x="25089" y="34219"/>
                    <a:pt x="25090" y="34272"/>
                  </a:cubicBezTo>
                  <a:cubicBezTo>
                    <a:pt x="25083" y="34248"/>
                    <a:pt x="25076" y="34223"/>
                    <a:pt x="25069" y="34199"/>
                  </a:cubicBezTo>
                  <a:cubicBezTo>
                    <a:pt x="24844" y="33466"/>
                    <a:pt x="24586" y="32743"/>
                    <a:pt x="24337" y="32018"/>
                  </a:cubicBezTo>
                  <a:cubicBezTo>
                    <a:pt x="24214" y="31662"/>
                    <a:pt x="24155" y="31287"/>
                    <a:pt x="24029" y="30934"/>
                  </a:cubicBezTo>
                  <a:cubicBezTo>
                    <a:pt x="23969" y="30769"/>
                    <a:pt x="23891" y="30611"/>
                    <a:pt x="23846" y="30441"/>
                  </a:cubicBezTo>
                  <a:cubicBezTo>
                    <a:pt x="23801" y="30268"/>
                    <a:pt x="23770" y="30097"/>
                    <a:pt x="23695" y="29932"/>
                  </a:cubicBezTo>
                  <a:cubicBezTo>
                    <a:pt x="23540" y="29595"/>
                    <a:pt x="23374" y="29259"/>
                    <a:pt x="23248" y="28909"/>
                  </a:cubicBezTo>
                  <a:cubicBezTo>
                    <a:pt x="23188" y="28743"/>
                    <a:pt x="23165" y="28566"/>
                    <a:pt x="23116" y="28396"/>
                  </a:cubicBezTo>
                  <a:cubicBezTo>
                    <a:pt x="23065" y="28220"/>
                    <a:pt x="22978" y="28059"/>
                    <a:pt x="22894" y="27897"/>
                  </a:cubicBezTo>
                  <a:cubicBezTo>
                    <a:pt x="22808" y="27732"/>
                    <a:pt x="22728" y="27567"/>
                    <a:pt x="22651" y="27399"/>
                  </a:cubicBezTo>
                  <a:cubicBezTo>
                    <a:pt x="22590" y="27266"/>
                    <a:pt x="22496" y="27163"/>
                    <a:pt x="22413" y="27044"/>
                  </a:cubicBezTo>
                  <a:cubicBezTo>
                    <a:pt x="22322" y="26912"/>
                    <a:pt x="22288" y="26751"/>
                    <a:pt x="22189" y="26620"/>
                  </a:cubicBezTo>
                  <a:cubicBezTo>
                    <a:pt x="22087" y="26487"/>
                    <a:pt x="21961" y="26377"/>
                    <a:pt x="21852" y="26250"/>
                  </a:cubicBezTo>
                  <a:cubicBezTo>
                    <a:pt x="21625" y="25986"/>
                    <a:pt x="21429" y="25694"/>
                    <a:pt x="21192" y="25437"/>
                  </a:cubicBezTo>
                  <a:cubicBezTo>
                    <a:pt x="20967" y="25191"/>
                    <a:pt x="20712" y="24973"/>
                    <a:pt x="20454" y="24762"/>
                  </a:cubicBezTo>
                  <a:cubicBezTo>
                    <a:pt x="20408" y="24726"/>
                    <a:pt x="20363" y="24689"/>
                    <a:pt x="20317" y="24652"/>
                  </a:cubicBezTo>
                  <a:cubicBezTo>
                    <a:pt x="20335" y="24498"/>
                    <a:pt x="20309" y="24333"/>
                    <a:pt x="20302" y="24184"/>
                  </a:cubicBezTo>
                  <a:cubicBezTo>
                    <a:pt x="20290" y="23838"/>
                    <a:pt x="20294" y="23502"/>
                    <a:pt x="20224" y="23160"/>
                  </a:cubicBezTo>
                  <a:cubicBezTo>
                    <a:pt x="20189" y="22993"/>
                    <a:pt x="20167" y="22823"/>
                    <a:pt x="20136" y="22654"/>
                  </a:cubicBezTo>
                  <a:cubicBezTo>
                    <a:pt x="20104" y="22482"/>
                    <a:pt x="20044" y="22325"/>
                    <a:pt x="19988" y="22161"/>
                  </a:cubicBezTo>
                  <a:cubicBezTo>
                    <a:pt x="19932" y="21993"/>
                    <a:pt x="19890" y="21822"/>
                    <a:pt x="19839" y="21652"/>
                  </a:cubicBezTo>
                  <a:cubicBezTo>
                    <a:pt x="19790" y="21490"/>
                    <a:pt x="19712" y="21336"/>
                    <a:pt x="19631" y="21187"/>
                  </a:cubicBezTo>
                  <a:cubicBezTo>
                    <a:pt x="19550" y="21038"/>
                    <a:pt x="19460" y="20887"/>
                    <a:pt x="19410" y="20723"/>
                  </a:cubicBezTo>
                  <a:cubicBezTo>
                    <a:pt x="19359" y="20555"/>
                    <a:pt x="19337" y="20380"/>
                    <a:pt x="19289" y="20212"/>
                  </a:cubicBezTo>
                  <a:cubicBezTo>
                    <a:pt x="19192" y="19869"/>
                    <a:pt x="18989" y="19568"/>
                    <a:pt x="18892" y="19225"/>
                  </a:cubicBezTo>
                  <a:cubicBezTo>
                    <a:pt x="18804" y="18910"/>
                    <a:pt x="18605" y="18691"/>
                    <a:pt x="18398" y="18449"/>
                  </a:cubicBezTo>
                  <a:cubicBezTo>
                    <a:pt x="18292" y="18324"/>
                    <a:pt x="18218" y="18176"/>
                    <a:pt x="18104" y="18058"/>
                  </a:cubicBezTo>
                  <a:cubicBezTo>
                    <a:pt x="17983" y="17935"/>
                    <a:pt x="17831" y="17839"/>
                    <a:pt x="17690" y="17739"/>
                  </a:cubicBezTo>
                  <a:cubicBezTo>
                    <a:pt x="17548" y="17635"/>
                    <a:pt x="17412" y="17525"/>
                    <a:pt x="17283" y="17407"/>
                  </a:cubicBezTo>
                  <a:cubicBezTo>
                    <a:pt x="17170" y="17305"/>
                    <a:pt x="17057" y="17221"/>
                    <a:pt x="16905" y="17198"/>
                  </a:cubicBezTo>
                  <a:cubicBezTo>
                    <a:pt x="16753" y="17174"/>
                    <a:pt x="16595" y="17179"/>
                    <a:pt x="16440" y="17158"/>
                  </a:cubicBezTo>
                  <a:cubicBezTo>
                    <a:pt x="16256" y="17133"/>
                    <a:pt x="16071" y="17097"/>
                    <a:pt x="15885" y="17088"/>
                  </a:cubicBezTo>
                  <a:cubicBezTo>
                    <a:pt x="15861" y="17087"/>
                    <a:pt x="15838" y="17086"/>
                    <a:pt x="15815" y="17086"/>
                  </a:cubicBezTo>
                  <a:cubicBezTo>
                    <a:pt x="15288" y="17086"/>
                    <a:pt x="14823" y="17402"/>
                    <a:pt x="14491" y="17801"/>
                  </a:cubicBezTo>
                  <a:cubicBezTo>
                    <a:pt x="14340" y="17781"/>
                    <a:pt x="14191" y="17752"/>
                    <a:pt x="14040" y="17738"/>
                  </a:cubicBezTo>
                  <a:cubicBezTo>
                    <a:pt x="13975" y="17732"/>
                    <a:pt x="13911" y="17730"/>
                    <a:pt x="13846" y="17730"/>
                  </a:cubicBezTo>
                  <a:cubicBezTo>
                    <a:pt x="13737" y="17730"/>
                    <a:pt x="13628" y="17737"/>
                    <a:pt x="13520" y="17752"/>
                  </a:cubicBezTo>
                  <a:cubicBezTo>
                    <a:pt x="13208" y="17793"/>
                    <a:pt x="12915" y="17893"/>
                    <a:pt x="12631" y="18028"/>
                  </a:cubicBezTo>
                  <a:cubicBezTo>
                    <a:pt x="12351" y="18162"/>
                    <a:pt x="12068" y="18302"/>
                    <a:pt x="11845" y="18524"/>
                  </a:cubicBezTo>
                  <a:cubicBezTo>
                    <a:pt x="11728" y="18642"/>
                    <a:pt x="11594" y="18668"/>
                    <a:pt x="11448" y="18739"/>
                  </a:cubicBezTo>
                  <a:cubicBezTo>
                    <a:pt x="11324" y="18801"/>
                    <a:pt x="11210" y="18896"/>
                    <a:pt x="11100" y="18980"/>
                  </a:cubicBezTo>
                  <a:cubicBezTo>
                    <a:pt x="10871" y="19159"/>
                    <a:pt x="10624" y="19370"/>
                    <a:pt x="10513" y="19647"/>
                  </a:cubicBezTo>
                  <a:cubicBezTo>
                    <a:pt x="10379" y="19980"/>
                    <a:pt x="10563" y="20334"/>
                    <a:pt x="10718" y="20628"/>
                  </a:cubicBezTo>
                  <a:cubicBezTo>
                    <a:pt x="10794" y="20771"/>
                    <a:pt x="10905" y="20902"/>
                    <a:pt x="10962" y="21055"/>
                  </a:cubicBezTo>
                  <a:cubicBezTo>
                    <a:pt x="11020" y="21211"/>
                    <a:pt x="11062" y="21369"/>
                    <a:pt x="11171" y="21500"/>
                  </a:cubicBezTo>
                  <a:cubicBezTo>
                    <a:pt x="11269" y="21620"/>
                    <a:pt x="11408" y="21692"/>
                    <a:pt x="11535" y="21777"/>
                  </a:cubicBezTo>
                  <a:cubicBezTo>
                    <a:pt x="11597" y="21820"/>
                    <a:pt x="11655" y="21870"/>
                    <a:pt x="11705" y="21927"/>
                  </a:cubicBezTo>
                  <a:cubicBezTo>
                    <a:pt x="11602" y="21927"/>
                    <a:pt x="11498" y="21926"/>
                    <a:pt x="11395" y="21926"/>
                  </a:cubicBezTo>
                  <a:cubicBezTo>
                    <a:pt x="11053" y="21926"/>
                    <a:pt x="10711" y="21928"/>
                    <a:pt x="10369" y="21928"/>
                  </a:cubicBezTo>
                  <a:cubicBezTo>
                    <a:pt x="10311" y="21928"/>
                    <a:pt x="10254" y="21928"/>
                    <a:pt x="10196" y="21928"/>
                  </a:cubicBezTo>
                  <a:cubicBezTo>
                    <a:pt x="9827" y="21928"/>
                    <a:pt x="9465" y="21954"/>
                    <a:pt x="9102" y="22022"/>
                  </a:cubicBezTo>
                  <a:cubicBezTo>
                    <a:pt x="8822" y="22076"/>
                    <a:pt x="8536" y="22089"/>
                    <a:pt x="8259" y="22151"/>
                  </a:cubicBezTo>
                  <a:cubicBezTo>
                    <a:pt x="7978" y="22213"/>
                    <a:pt x="7700" y="22350"/>
                    <a:pt x="7598" y="22638"/>
                  </a:cubicBezTo>
                  <a:cubicBezTo>
                    <a:pt x="7544" y="22783"/>
                    <a:pt x="7553" y="22943"/>
                    <a:pt x="7623" y="23081"/>
                  </a:cubicBezTo>
                  <a:cubicBezTo>
                    <a:pt x="7686" y="23206"/>
                    <a:pt x="7750" y="23334"/>
                    <a:pt x="7819" y="23458"/>
                  </a:cubicBezTo>
                  <a:cubicBezTo>
                    <a:pt x="7973" y="23740"/>
                    <a:pt x="8187" y="23989"/>
                    <a:pt x="8436" y="24191"/>
                  </a:cubicBezTo>
                  <a:cubicBezTo>
                    <a:pt x="8564" y="24296"/>
                    <a:pt x="8697" y="24388"/>
                    <a:pt x="8846" y="24459"/>
                  </a:cubicBezTo>
                  <a:cubicBezTo>
                    <a:pt x="8996" y="24529"/>
                    <a:pt x="9157" y="24587"/>
                    <a:pt x="9301" y="24673"/>
                  </a:cubicBezTo>
                  <a:cubicBezTo>
                    <a:pt x="9441" y="24757"/>
                    <a:pt x="9572" y="24849"/>
                    <a:pt x="9718" y="24921"/>
                  </a:cubicBezTo>
                  <a:cubicBezTo>
                    <a:pt x="9882" y="25000"/>
                    <a:pt x="10055" y="25061"/>
                    <a:pt x="10225" y="25122"/>
                  </a:cubicBezTo>
                  <a:cubicBezTo>
                    <a:pt x="10582" y="25248"/>
                    <a:pt x="10934" y="25390"/>
                    <a:pt x="11293" y="25506"/>
                  </a:cubicBezTo>
                  <a:cubicBezTo>
                    <a:pt x="11643" y="25621"/>
                    <a:pt x="11997" y="25711"/>
                    <a:pt x="12337" y="25857"/>
                  </a:cubicBezTo>
                  <a:cubicBezTo>
                    <a:pt x="12500" y="25929"/>
                    <a:pt x="12657" y="26007"/>
                    <a:pt x="12819" y="26084"/>
                  </a:cubicBezTo>
                  <a:cubicBezTo>
                    <a:pt x="12989" y="26164"/>
                    <a:pt x="13156" y="26205"/>
                    <a:pt x="13343" y="26228"/>
                  </a:cubicBezTo>
                  <a:cubicBezTo>
                    <a:pt x="13529" y="26252"/>
                    <a:pt x="13714" y="26257"/>
                    <a:pt x="13899" y="26271"/>
                  </a:cubicBezTo>
                  <a:cubicBezTo>
                    <a:pt x="14077" y="26287"/>
                    <a:pt x="14253" y="26316"/>
                    <a:pt x="14427" y="26359"/>
                  </a:cubicBezTo>
                  <a:cubicBezTo>
                    <a:pt x="14790" y="26443"/>
                    <a:pt x="15141" y="26539"/>
                    <a:pt x="15514" y="26563"/>
                  </a:cubicBezTo>
                  <a:cubicBezTo>
                    <a:pt x="15661" y="26572"/>
                    <a:pt x="15808" y="26576"/>
                    <a:pt x="15955" y="26576"/>
                  </a:cubicBezTo>
                  <a:cubicBezTo>
                    <a:pt x="16183" y="26576"/>
                    <a:pt x="16412" y="26568"/>
                    <a:pt x="16640" y="26567"/>
                  </a:cubicBezTo>
                  <a:cubicBezTo>
                    <a:pt x="17002" y="26566"/>
                    <a:pt x="17362" y="26526"/>
                    <a:pt x="17714" y="26446"/>
                  </a:cubicBezTo>
                  <a:cubicBezTo>
                    <a:pt x="18072" y="26365"/>
                    <a:pt x="18421" y="26251"/>
                    <a:pt x="18765" y="26130"/>
                  </a:cubicBezTo>
                  <a:cubicBezTo>
                    <a:pt x="19106" y="26010"/>
                    <a:pt x="19450" y="25885"/>
                    <a:pt x="19774" y="25729"/>
                  </a:cubicBezTo>
                  <a:cubicBezTo>
                    <a:pt x="19968" y="25635"/>
                    <a:pt x="20103" y="25506"/>
                    <a:pt x="20129" y="25285"/>
                  </a:cubicBezTo>
                  <a:cubicBezTo>
                    <a:pt x="20140" y="25191"/>
                    <a:pt x="20137" y="25095"/>
                    <a:pt x="20137" y="24999"/>
                  </a:cubicBezTo>
                  <a:cubicBezTo>
                    <a:pt x="20151" y="24990"/>
                    <a:pt x="20164" y="24979"/>
                    <a:pt x="20178" y="24968"/>
                  </a:cubicBezTo>
                  <a:cubicBezTo>
                    <a:pt x="20321" y="25084"/>
                    <a:pt x="20464" y="25200"/>
                    <a:pt x="20602" y="25323"/>
                  </a:cubicBezTo>
                  <a:cubicBezTo>
                    <a:pt x="20842" y="25536"/>
                    <a:pt x="21052" y="25769"/>
                    <a:pt x="21252" y="26019"/>
                  </a:cubicBezTo>
                  <a:cubicBezTo>
                    <a:pt x="21357" y="26150"/>
                    <a:pt x="21465" y="26277"/>
                    <a:pt x="21568" y="26409"/>
                  </a:cubicBezTo>
                  <a:cubicBezTo>
                    <a:pt x="21667" y="26534"/>
                    <a:pt x="21786" y="26639"/>
                    <a:pt x="21892" y="26759"/>
                  </a:cubicBezTo>
                  <a:cubicBezTo>
                    <a:pt x="21996" y="26875"/>
                    <a:pt x="22034" y="27009"/>
                    <a:pt x="22105" y="27142"/>
                  </a:cubicBezTo>
                  <a:cubicBezTo>
                    <a:pt x="22170" y="27266"/>
                    <a:pt x="22277" y="27361"/>
                    <a:pt x="22345" y="27483"/>
                  </a:cubicBezTo>
                  <a:cubicBezTo>
                    <a:pt x="22424" y="27626"/>
                    <a:pt x="22484" y="27781"/>
                    <a:pt x="22561" y="27927"/>
                  </a:cubicBezTo>
                  <a:cubicBezTo>
                    <a:pt x="22642" y="28083"/>
                    <a:pt x="22739" y="28238"/>
                    <a:pt x="22798" y="28405"/>
                  </a:cubicBezTo>
                  <a:cubicBezTo>
                    <a:pt x="22853" y="28559"/>
                    <a:pt x="22877" y="28721"/>
                    <a:pt x="22922" y="28878"/>
                  </a:cubicBezTo>
                  <a:cubicBezTo>
                    <a:pt x="22970" y="29046"/>
                    <a:pt x="23048" y="29205"/>
                    <a:pt x="23117" y="29367"/>
                  </a:cubicBezTo>
                  <a:cubicBezTo>
                    <a:pt x="23185" y="29527"/>
                    <a:pt x="23255" y="29685"/>
                    <a:pt x="23329" y="29842"/>
                  </a:cubicBezTo>
                  <a:cubicBezTo>
                    <a:pt x="23404" y="30004"/>
                    <a:pt x="23482" y="30156"/>
                    <a:pt x="23525" y="30330"/>
                  </a:cubicBezTo>
                  <a:cubicBezTo>
                    <a:pt x="23563" y="30490"/>
                    <a:pt x="23605" y="30645"/>
                    <a:pt x="23668" y="30798"/>
                  </a:cubicBezTo>
                  <a:cubicBezTo>
                    <a:pt x="23735" y="30956"/>
                    <a:pt x="23793" y="31120"/>
                    <a:pt x="23839" y="31285"/>
                  </a:cubicBezTo>
                  <a:cubicBezTo>
                    <a:pt x="23935" y="31633"/>
                    <a:pt x="24031" y="31975"/>
                    <a:pt x="24154" y="32314"/>
                  </a:cubicBezTo>
                  <a:cubicBezTo>
                    <a:pt x="24401" y="32995"/>
                    <a:pt x="24642" y="33679"/>
                    <a:pt x="24863" y="34369"/>
                  </a:cubicBezTo>
                  <a:cubicBezTo>
                    <a:pt x="24973" y="34716"/>
                    <a:pt x="25078" y="35065"/>
                    <a:pt x="25174" y="35417"/>
                  </a:cubicBezTo>
                  <a:cubicBezTo>
                    <a:pt x="25269" y="35762"/>
                    <a:pt x="25341" y="36114"/>
                    <a:pt x="25441" y="36456"/>
                  </a:cubicBezTo>
                  <a:cubicBezTo>
                    <a:pt x="25539" y="36786"/>
                    <a:pt x="25663" y="37108"/>
                    <a:pt x="25747" y="37442"/>
                  </a:cubicBezTo>
                  <a:cubicBezTo>
                    <a:pt x="25794" y="37632"/>
                    <a:pt x="25811" y="37820"/>
                    <a:pt x="25826" y="38009"/>
                  </a:cubicBezTo>
                  <a:cubicBezTo>
                    <a:pt x="25777" y="37882"/>
                    <a:pt x="25724" y="37758"/>
                    <a:pt x="25652" y="37640"/>
                  </a:cubicBezTo>
                  <a:cubicBezTo>
                    <a:pt x="25463" y="37338"/>
                    <a:pt x="25233" y="37066"/>
                    <a:pt x="25019" y="36781"/>
                  </a:cubicBezTo>
                  <a:cubicBezTo>
                    <a:pt x="24820" y="36518"/>
                    <a:pt x="24642" y="36243"/>
                    <a:pt x="24410" y="36006"/>
                  </a:cubicBezTo>
                  <a:cubicBezTo>
                    <a:pt x="24159" y="35748"/>
                    <a:pt x="23928" y="35472"/>
                    <a:pt x="23693" y="35201"/>
                  </a:cubicBezTo>
                  <a:cubicBezTo>
                    <a:pt x="23477" y="34951"/>
                    <a:pt x="23235" y="34747"/>
                    <a:pt x="22961" y="34566"/>
                  </a:cubicBezTo>
                  <a:cubicBezTo>
                    <a:pt x="22685" y="34385"/>
                    <a:pt x="22452" y="34149"/>
                    <a:pt x="22173" y="33973"/>
                  </a:cubicBezTo>
                  <a:cubicBezTo>
                    <a:pt x="21901" y="33801"/>
                    <a:pt x="21644" y="33594"/>
                    <a:pt x="21349" y="33462"/>
                  </a:cubicBezTo>
                  <a:cubicBezTo>
                    <a:pt x="20725" y="33184"/>
                    <a:pt x="20194" y="32746"/>
                    <a:pt x="19574" y="32459"/>
                  </a:cubicBezTo>
                  <a:cubicBezTo>
                    <a:pt x="19274" y="32318"/>
                    <a:pt x="18962" y="32200"/>
                    <a:pt x="18652" y="32080"/>
                  </a:cubicBezTo>
                  <a:cubicBezTo>
                    <a:pt x="18322" y="31952"/>
                    <a:pt x="18004" y="31805"/>
                    <a:pt x="17680" y="31662"/>
                  </a:cubicBezTo>
                  <a:cubicBezTo>
                    <a:pt x="17055" y="31387"/>
                    <a:pt x="16393" y="31216"/>
                    <a:pt x="15724" y="31090"/>
                  </a:cubicBezTo>
                  <a:cubicBezTo>
                    <a:pt x="15034" y="30959"/>
                    <a:pt x="14335" y="30818"/>
                    <a:pt x="13631" y="30793"/>
                  </a:cubicBezTo>
                  <a:cubicBezTo>
                    <a:pt x="13470" y="30786"/>
                    <a:pt x="13308" y="30794"/>
                    <a:pt x="13148" y="30774"/>
                  </a:cubicBezTo>
                  <a:cubicBezTo>
                    <a:pt x="12970" y="30753"/>
                    <a:pt x="12794" y="30714"/>
                    <a:pt x="12616" y="30698"/>
                  </a:cubicBezTo>
                  <a:cubicBezTo>
                    <a:pt x="12458" y="30685"/>
                    <a:pt x="12300" y="30681"/>
                    <a:pt x="12140" y="30681"/>
                  </a:cubicBezTo>
                  <a:cubicBezTo>
                    <a:pt x="11939" y="30681"/>
                    <a:pt x="11737" y="30688"/>
                    <a:pt x="11537" y="30691"/>
                  </a:cubicBezTo>
                  <a:cubicBezTo>
                    <a:pt x="11234" y="30697"/>
                    <a:pt x="10986" y="30744"/>
                    <a:pt x="10735" y="30920"/>
                  </a:cubicBezTo>
                  <a:cubicBezTo>
                    <a:pt x="10480" y="31098"/>
                    <a:pt x="10276" y="31312"/>
                    <a:pt x="10043" y="31514"/>
                  </a:cubicBezTo>
                  <a:cubicBezTo>
                    <a:pt x="9612" y="31887"/>
                    <a:pt x="9366" y="32469"/>
                    <a:pt x="9338" y="33037"/>
                  </a:cubicBezTo>
                  <a:cubicBezTo>
                    <a:pt x="9322" y="33343"/>
                    <a:pt x="9306" y="33711"/>
                    <a:pt x="9414" y="34002"/>
                  </a:cubicBezTo>
                  <a:cubicBezTo>
                    <a:pt x="9512" y="34266"/>
                    <a:pt x="9674" y="34499"/>
                    <a:pt x="9775" y="34764"/>
                  </a:cubicBezTo>
                  <a:cubicBezTo>
                    <a:pt x="9880" y="35040"/>
                    <a:pt x="9995" y="35315"/>
                    <a:pt x="10177" y="35550"/>
                  </a:cubicBezTo>
                  <a:cubicBezTo>
                    <a:pt x="10365" y="35792"/>
                    <a:pt x="10625" y="35948"/>
                    <a:pt x="10888" y="36098"/>
                  </a:cubicBezTo>
                  <a:cubicBezTo>
                    <a:pt x="11178" y="36265"/>
                    <a:pt x="11462" y="36429"/>
                    <a:pt x="11733" y="36627"/>
                  </a:cubicBezTo>
                  <a:cubicBezTo>
                    <a:pt x="12005" y="36825"/>
                    <a:pt x="12304" y="36973"/>
                    <a:pt x="12552" y="37206"/>
                  </a:cubicBezTo>
                  <a:cubicBezTo>
                    <a:pt x="12784" y="37425"/>
                    <a:pt x="13051" y="37595"/>
                    <a:pt x="13283" y="37812"/>
                  </a:cubicBezTo>
                  <a:cubicBezTo>
                    <a:pt x="13522" y="38037"/>
                    <a:pt x="13738" y="38285"/>
                    <a:pt x="13989" y="38498"/>
                  </a:cubicBezTo>
                  <a:cubicBezTo>
                    <a:pt x="14479" y="38910"/>
                    <a:pt x="14935" y="39347"/>
                    <a:pt x="15535" y="39596"/>
                  </a:cubicBezTo>
                  <a:cubicBezTo>
                    <a:pt x="15851" y="39727"/>
                    <a:pt x="16188" y="39827"/>
                    <a:pt x="16495" y="39979"/>
                  </a:cubicBezTo>
                  <a:cubicBezTo>
                    <a:pt x="16789" y="40125"/>
                    <a:pt x="17051" y="40296"/>
                    <a:pt x="17379" y="40362"/>
                  </a:cubicBezTo>
                  <a:cubicBezTo>
                    <a:pt x="18063" y="40500"/>
                    <a:pt x="18715" y="40756"/>
                    <a:pt x="19413" y="40836"/>
                  </a:cubicBezTo>
                  <a:cubicBezTo>
                    <a:pt x="20086" y="40915"/>
                    <a:pt x="20764" y="40932"/>
                    <a:pt x="21442" y="40932"/>
                  </a:cubicBezTo>
                  <a:cubicBezTo>
                    <a:pt x="21506" y="40932"/>
                    <a:pt x="21570" y="40932"/>
                    <a:pt x="21634" y="40932"/>
                  </a:cubicBezTo>
                  <a:cubicBezTo>
                    <a:pt x="22007" y="40931"/>
                    <a:pt x="22379" y="40924"/>
                    <a:pt x="22752" y="40921"/>
                  </a:cubicBezTo>
                  <a:cubicBezTo>
                    <a:pt x="22891" y="40920"/>
                    <a:pt x="23031" y="40917"/>
                    <a:pt x="23170" y="40917"/>
                  </a:cubicBezTo>
                  <a:cubicBezTo>
                    <a:pt x="23212" y="40917"/>
                    <a:pt x="23254" y="40918"/>
                    <a:pt x="23296" y="40918"/>
                  </a:cubicBezTo>
                  <a:cubicBezTo>
                    <a:pt x="23396" y="40919"/>
                    <a:pt x="23496" y="40925"/>
                    <a:pt x="23595" y="40925"/>
                  </a:cubicBezTo>
                  <a:cubicBezTo>
                    <a:pt x="23658" y="40925"/>
                    <a:pt x="23721" y="40922"/>
                    <a:pt x="23783" y="40915"/>
                  </a:cubicBezTo>
                  <a:cubicBezTo>
                    <a:pt x="23948" y="40895"/>
                    <a:pt x="24107" y="40856"/>
                    <a:pt x="24274" y="40839"/>
                  </a:cubicBezTo>
                  <a:cubicBezTo>
                    <a:pt x="24461" y="40820"/>
                    <a:pt x="24644" y="40782"/>
                    <a:pt x="24828" y="40741"/>
                  </a:cubicBezTo>
                  <a:cubicBezTo>
                    <a:pt x="25167" y="40666"/>
                    <a:pt x="25505" y="40585"/>
                    <a:pt x="25838" y="40488"/>
                  </a:cubicBezTo>
                  <a:cubicBezTo>
                    <a:pt x="25849" y="40501"/>
                    <a:pt x="25860" y="40513"/>
                    <a:pt x="25873" y="40524"/>
                  </a:cubicBezTo>
                  <a:cubicBezTo>
                    <a:pt x="25887" y="40537"/>
                    <a:pt x="25905" y="40545"/>
                    <a:pt x="25925" y="40545"/>
                  </a:cubicBezTo>
                  <a:cubicBezTo>
                    <a:pt x="25931" y="40545"/>
                    <a:pt x="25938" y="40544"/>
                    <a:pt x="25945" y="40542"/>
                  </a:cubicBezTo>
                  <a:lnTo>
                    <a:pt x="25945" y="40542"/>
                  </a:lnTo>
                  <a:cubicBezTo>
                    <a:pt x="25942" y="41180"/>
                    <a:pt x="25931" y="41819"/>
                    <a:pt x="25955" y="42456"/>
                  </a:cubicBezTo>
                  <a:cubicBezTo>
                    <a:pt x="25961" y="42621"/>
                    <a:pt x="25967" y="42786"/>
                    <a:pt x="25954" y="42951"/>
                  </a:cubicBezTo>
                  <a:cubicBezTo>
                    <a:pt x="25939" y="43131"/>
                    <a:pt x="25903" y="43310"/>
                    <a:pt x="25884" y="43491"/>
                  </a:cubicBezTo>
                  <a:cubicBezTo>
                    <a:pt x="25849" y="43828"/>
                    <a:pt x="25856" y="44167"/>
                    <a:pt x="25856" y="44506"/>
                  </a:cubicBezTo>
                  <a:cubicBezTo>
                    <a:pt x="25856" y="44866"/>
                    <a:pt x="25848" y="45213"/>
                    <a:pt x="25802" y="45572"/>
                  </a:cubicBezTo>
                  <a:cubicBezTo>
                    <a:pt x="25754" y="45933"/>
                    <a:pt x="25770" y="46295"/>
                    <a:pt x="25772" y="46658"/>
                  </a:cubicBezTo>
                  <a:cubicBezTo>
                    <a:pt x="25776" y="47382"/>
                    <a:pt x="25789" y="48108"/>
                    <a:pt x="25773" y="48831"/>
                  </a:cubicBezTo>
                  <a:cubicBezTo>
                    <a:pt x="25765" y="49187"/>
                    <a:pt x="25729" y="49538"/>
                    <a:pt x="25695" y="49891"/>
                  </a:cubicBezTo>
                  <a:cubicBezTo>
                    <a:pt x="25678" y="50056"/>
                    <a:pt x="25698" y="50222"/>
                    <a:pt x="25686" y="50388"/>
                  </a:cubicBezTo>
                  <a:cubicBezTo>
                    <a:pt x="25673" y="50565"/>
                    <a:pt x="25627" y="50738"/>
                    <a:pt x="25607" y="50913"/>
                  </a:cubicBezTo>
                  <a:cubicBezTo>
                    <a:pt x="25566" y="51259"/>
                    <a:pt x="25584" y="51616"/>
                    <a:pt x="25563" y="51963"/>
                  </a:cubicBezTo>
                  <a:cubicBezTo>
                    <a:pt x="25540" y="52330"/>
                    <a:pt x="25505" y="52696"/>
                    <a:pt x="25449" y="53058"/>
                  </a:cubicBezTo>
                  <a:cubicBezTo>
                    <a:pt x="25427" y="53202"/>
                    <a:pt x="25409" y="53341"/>
                    <a:pt x="25410" y="53487"/>
                  </a:cubicBezTo>
                  <a:cubicBezTo>
                    <a:pt x="25412" y="53668"/>
                    <a:pt x="25434" y="53850"/>
                    <a:pt x="25418" y="54031"/>
                  </a:cubicBezTo>
                  <a:cubicBezTo>
                    <a:pt x="25405" y="54183"/>
                    <a:pt x="25372" y="54333"/>
                    <a:pt x="25353" y="54482"/>
                  </a:cubicBezTo>
                  <a:cubicBezTo>
                    <a:pt x="25330" y="54657"/>
                    <a:pt x="25339" y="54833"/>
                    <a:pt x="25333" y="55009"/>
                  </a:cubicBezTo>
                  <a:cubicBezTo>
                    <a:pt x="25320" y="55357"/>
                    <a:pt x="25273" y="55703"/>
                    <a:pt x="25261" y="56052"/>
                  </a:cubicBezTo>
                  <a:cubicBezTo>
                    <a:pt x="25247" y="56395"/>
                    <a:pt x="25232" y="56734"/>
                    <a:pt x="25210" y="57077"/>
                  </a:cubicBezTo>
                  <a:cubicBezTo>
                    <a:pt x="25190" y="57404"/>
                    <a:pt x="25197" y="57736"/>
                    <a:pt x="25204" y="58065"/>
                  </a:cubicBezTo>
                  <a:cubicBezTo>
                    <a:pt x="25212" y="58401"/>
                    <a:pt x="25316" y="58718"/>
                    <a:pt x="25400" y="59042"/>
                  </a:cubicBezTo>
                  <a:cubicBezTo>
                    <a:pt x="25409" y="59073"/>
                    <a:pt x="25433" y="59087"/>
                    <a:pt x="25458" y="59087"/>
                  </a:cubicBezTo>
                  <a:cubicBezTo>
                    <a:pt x="25496" y="59087"/>
                    <a:pt x="25535" y="59056"/>
                    <a:pt x="25524" y="59007"/>
                  </a:cubicBezTo>
                  <a:cubicBezTo>
                    <a:pt x="25482" y="58835"/>
                    <a:pt x="25432" y="58664"/>
                    <a:pt x="25395" y="58491"/>
                  </a:cubicBezTo>
                  <a:cubicBezTo>
                    <a:pt x="25351" y="58285"/>
                    <a:pt x="25346" y="58082"/>
                    <a:pt x="25347" y="57872"/>
                  </a:cubicBezTo>
                  <a:cubicBezTo>
                    <a:pt x="25350" y="57510"/>
                    <a:pt x="25373" y="57163"/>
                    <a:pt x="25432" y="56805"/>
                  </a:cubicBezTo>
                  <a:cubicBezTo>
                    <a:pt x="25489" y="56452"/>
                    <a:pt x="25478" y="56094"/>
                    <a:pt x="25511" y="55739"/>
                  </a:cubicBezTo>
                  <a:cubicBezTo>
                    <a:pt x="25544" y="55387"/>
                    <a:pt x="25571" y="55040"/>
                    <a:pt x="25584" y="54688"/>
                  </a:cubicBezTo>
                  <a:cubicBezTo>
                    <a:pt x="25590" y="54512"/>
                    <a:pt x="25634" y="54340"/>
                    <a:pt x="25659" y="54166"/>
                  </a:cubicBezTo>
                  <a:cubicBezTo>
                    <a:pt x="25684" y="53996"/>
                    <a:pt x="25684" y="53831"/>
                    <a:pt x="25680" y="53660"/>
                  </a:cubicBezTo>
                  <a:cubicBezTo>
                    <a:pt x="25670" y="53305"/>
                    <a:pt x="25744" y="52964"/>
                    <a:pt x="25787" y="52612"/>
                  </a:cubicBezTo>
                  <a:cubicBezTo>
                    <a:pt x="25831" y="52243"/>
                    <a:pt x="25856" y="51871"/>
                    <a:pt x="25871" y="51500"/>
                  </a:cubicBezTo>
                  <a:cubicBezTo>
                    <a:pt x="25877" y="51331"/>
                    <a:pt x="25873" y="51159"/>
                    <a:pt x="25887" y="50989"/>
                  </a:cubicBezTo>
                  <a:cubicBezTo>
                    <a:pt x="25903" y="50806"/>
                    <a:pt x="25954" y="50626"/>
                    <a:pt x="25972" y="50443"/>
                  </a:cubicBezTo>
                  <a:cubicBezTo>
                    <a:pt x="25992" y="50260"/>
                    <a:pt x="25971" y="50074"/>
                    <a:pt x="25990" y="49891"/>
                  </a:cubicBezTo>
                  <a:cubicBezTo>
                    <a:pt x="26008" y="49713"/>
                    <a:pt x="26032" y="49537"/>
                    <a:pt x="26047" y="49360"/>
                  </a:cubicBezTo>
                  <a:cubicBezTo>
                    <a:pt x="26077" y="48981"/>
                    <a:pt x="26079" y="48604"/>
                    <a:pt x="26080" y="48225"/>
                  </a:cubicBezTo>
                  <a:cubicBezTo>
                    <a:pt x="26082" y="47852"/>
                    <a:pt x="26084" y="47479"/>
                    <a:pt x="26087" y="47107"/>
                  </a:cubicBezTo>
                  <a:cubicBezTo>
                    <a:pt x="26088" y="46717"/>
                    <a:pt x="26071" y="46325"/>
                    <a:pt x="26087" y="45936"/>
                  </a:cubicBezTo>
                  <a:cubicBezTo>
                    <a:pt x="26100" y="45585"/>
                    <a:pt x="26182" y="45244"/>
                    <a:pt x="26182" y="44890"/>
                  </a:cubicBezTo>
                  <a:cubicBezTo>
                    <a:pt x="26182" y="44511"/>
                    <a:pt x="26170" y="44127"/>
                    <a:pt x="26195" y="43747"/>
                  </a:cubicBezTo>
                  <a:cubicBezTo>
                    <a:pt x="26215" y="43403"/>
                    <a:pt x="26295" y="43064"/>
                    <a:pt x="26295" y="42719"/>
                  </a:cubicBezTo>
                  <a:cubicBezTo>
                    <a:pt x="26295" y="42353"/>
                    <a:pt x="26281" y="41986"/>
                    <a:pt x="26281" y="41619"/>
                  </a:cubicBezTo>
                  <a:lnTo>
                    <a:pt x="26283" y="40687"/>
                  </a:lnTo>
                  <a:cubicBezTo>
                    <a:pt x="26292" y="40680"/>
                    <a:pt x="26300" y="40673"/>
                    <a:pt x="26309" y="40665"/>
                  </a:cubicBezTo>
                  <a:cubicBezTo>
                    <a:pt x="26376" y="40595"/>
                    <a:pt x="26419" y="40517"/>
                    <a:pt x="26454" y="40428"/>
                  </a:cubicBezTo>
                  <a:cubicBezTo>
                    <a:pt x="26487" y="40347"/>
                    <a:pt x="26506" y="40259"/>
                    <a:pt x="26554" y="40186"/>
                  </a:cubicBezTo>
                  <a:cubicBezTo>
                    <a:pt x="26657" y="40031"/>
                    <a:pt x="26840" y="39924"/>
                    <a:pt x="26986" y="39813"/>
                  </a:cubicBezTo>
                  <a:cubicBezTo>
                    <a:pt x="27319" y="39558"/>
                    <a:pt x="27626" y="39276"/>
                    <a:pt x="27983" y="39052"/>
                  </a:cubicBezTo>
                  <a:cubicBezTo>
                    <a:pt x="28164" y="38938"/>
                    <a:pt x="28352" y="38842"/>
                    <a:pt x="28526" y="38717"/>
                  </a:cubicBezTo>
                  <a:cubicBezTo>
                    <a:pt x="28692" y="38596"/>
                    <a:pt x="28851" y="38495"/>
                    <a:pt x="29046" y="38430"/>
                  </a:cubicBezTo>
                  <a:cubicBezTo>
                    <a:pt x="29135" y="38401"/>
                    <a:pt x="29226" y="38369"/>
                    <a:pt x="29307" y="38320"/>
                  </a:cubicBezTo>
                  <a:cubicBezTo>
                    <a:pt x="29399" y="38266"/>
                    <a:pt x="29475" y="38196"/>
                    <a:pt x="29571" y="38148"/>
                  </a:cubicBezTo>
                  <a:cubicBezTo>
                    <a:pt x="29748" y="38057"/>
                    <a:pt x="29928" y="38006"/>
                    <a:pt x="30074" y="37866"/>
                  </a:cubicBezTo>
                  <a:cubicBezTo>
                    <a:pt x="30220" y="37724"/>
                    <a:pt x="30418" y="37690"/>
                    <a:pt x="30600" y="37606"/>
                  </a:cubicBezTo>
                  <a:cubicBezTo>
                    <a:pt x="30780" y="37523"/>
                    <a:pt x="30945" y="37412"/>
                    <a:pt x="31103" y="37294"/>
                  </a:cubicBezTo>
                  <a:cubicBezTo>
                    <a:pt x="31431" y="37046"/>
                    <a:pt x="31695" y="36731"/>
                    <a:pt x="32017" y="36478"/>
                  </a:cubicBezTo>
                  <a:cubicBezTo>
                    <a:pt x="32338" y="36228"/>
                    <a:pt x="32562" y="35894"/>
                    <a:pt x="32855" y="35616"/>
                  </a:cubicBezTo>
                  <a:cubicBezTo>
                    <a:pt x="33005" y="35472"/>
                    <a:pt x="33166" y="35337"/>
                    <a:pt x="33320" y="35197"/>
                  </a:cubicBezTo>
                  <a:cubicBezTo>
                    <a:pt x="33478" y="35051"/>
                    <a:pt x="33622" y="34894"/>
                    <a:pt x="33765" y="34733"/>
                  </a:cubicBezTo>
                  <a:cubicBezTo>
                    <a:pt x="34074" y="34387"/>
                    <a:pt x="34385" y="34043"/>
                    <a:pt x="34681" y="33686"/>
                  </a:cubicBezTo>
                  <a:cubicBezTo>
                    <a:pt x="34967" y="33340"/>
                    <a:pt x="35226" y="32978"/>
                    <a:pt x="35472" y="32602"/>
                  </a:cubicBezTo>
                  <a:cubicBezTo>
                    <a:pt x="35597" y="32414"/>
                    <a:pt x="35721" y="32223"/>
                    <a:pt x="35856" y="32041"/>
                  </a:cubicBezTo>
                  <a:cubicBezTo>
                    <a:pt x="35991" y="31859"/>
                    <a:pt x="36127" y="31682"/>
                    <a:pt x="36251" y="31494"/>
                  </a:cubicBezTo>
                  <a:cubicBezTo>
                    <a:pt x="36492" y="31125"/>
                    <a:pt x="36672" y="30731"/>
                    <a:pt x="36858" y="30333"/>
                  </a:cubicBezTo>
                  <a:cubicBezTo>
                    <a:pt x="37031" y="29966"/>
                    <a:pt x="37209" y="29593"/>
                    <a:pt x="37290" y="29193"/>
                  </a:cubicBezTo>
                  <a:cubicBezTo>
                    <a:pt x="37331" y="28979"/>
                    <a:pt x="37352" y="28758"/>
                    <a:pt x="37334" y="28542"/>
                  </a:cubicBezTo>
                  <a:cubicBezTo>
                    <a:pt x="37316" y="28331"/>
                    <a:pt x="37273" y="28124"/>
                    <a:pt x="37259" y="27912"/>
                  </a:cubicBezTo>
                  <a:cubicBezTo>
                    <a:pt x="37243" y="27697"/>
                    <a:pt x="37179" y="27495"/>
                    <a:pt x="37128" y="27288"/>
                  </a:cubicBezTo>
                  <a:cubicBezTo>
                    <a:pt x="37103" y="27186"/>
                    <a:pt x="37091" y="27084"/>
                    <a:pt x="37070" y="26983"/>
                  </a:cubicBezTo>
                  <a:cubicBezTo>
                    <a:pt x="37049" y="26878"/>
                    <a:pt x="37009" y="26778"/>
                    <a:pt x="36973" y="26678"/>
                  </a:cubicBezTo>
                  <a:cubicBezTo>
                    <a:pt x="36896" y="26465"/>
                    <a:pt x="36872" y="26239"/>
                    <a:pt x="36796" y="26027"/>
                  </a:cubicBezTo>
                  <a:cubicBezTo>
                    <a:pt x="36724" y="25827"/>
                    <a:pt x="36617" y="25645"/>
                    <a:pt x="36502" y="25470"/>
                  </a:cubicBezTo>
                  <a:cubicBezTo>
                    <a:pt x="36259" y="25103"/>
                    <a:pt x="36022" y="24731"/>
                    <a:pt x="35778" y="24365"/>
                  </a:cubicBezTo>
                  <a:cubicBezTo>
                    <a:pt x="35530" y="23993"/>
                    <a:pt x="35303" y="23609"/>
                    <a:pt x="35047" y="23242"/>
                  </a:cubicBezTo>
                  <a:cubicBezTo>
                    <a:pt x="34923" y="23065"/>
                    <a:pt x="34800" y="22886"/>
                    <a:pt x="34642" y="22737"/>
                  </a:cubicBezTo>
                  <a:cubicBezTo>
                    <a:pt x="34617" y="22714"/>
                    <a:pt x="34593" y="22691"/>
                    <a:pt x="34568" y="22668"/>
                  </a:cubicBezTo>
                  <a:cubicBezTo>
                    <a:pt x="34501" y="22478"/>
                    <a:pt x="34419" y="22295"/>
                    <a:pt x="34346" y="22108"/>
                  </a:cubicBezTo>
                  <a:cubicBezTo>
                    <a:pt x="34289" y="21962"/>
                    <a:pt x="34242" y="21819"/>
                    <a:pt x="34153" y="21689"/>
                  </a:cubicBezTo>
                  <a:cubicBezTo>
                    <a:pt x="33997" y="21464"/>
                    <a:pt x="33781" y="21215"/>
                    <a:pt x="33519" y="21111"/>
                  </a:cubicBezTo>
                  <a:cubicBezTo>
                    <a:pt x="33458" y="21053"/>
                    <a:pt x="33392" y="21001"/>
                    <a:pt x="33329" y="20944"/>
                  </a:cubicBezTo>
                  <a:cubicBezTo>
                    <a:pt x="33290" y="20909"/>
                    <a:pt x="33247" y="20894"/>
                    <a:pt x="33205" y="20894"/>
                  </a:cubicBezTo>
                  <a:cubicBezTo>
                    <a:pt x="33113" y="20894"/>
                    <a:pt x="33028" y="20965"/>
                    <a:pt x="33008" y="21049"/>
                  </a:cubicBezTo>
                  <a:cubicBezTo>
                    <a:pt x="32864" y="21056"/>
                    <a:pt x="32718" y="21074"/>
                    <a:pt x="32581" y="21079"/>
                  </a:cubicBezTo>
                  <a:cubicBezTo>
                    <a:pt x="32404" y="21088"/>
                    <a:pt x="32250" y="21115"/>
                    <a:pt x="32088" y="21186"/>
                  </a:cubicBezTo>
                  <a:cubicBezTo>
                    <a:pt x="31919" y="21261"/>
                    <a:pt x="31754" y="21327"/>
                    <a:pt x="31579" y="21386"/>
                  </a:cubicBezTo>
                  <a:cubicBezTo>
                    <a:pt x="31217" y="21510"/>
                    <a:pt x="30875" y="21731"/>
                    <a:pt x="30557" y="21944"/>
                  </a:cubicBezTo>
                  <a:cubicBezTo>
                    <a:pt x="30219" y="22168"/>
                    <a:pt x="29910" y="22435"/>
                    <a:pt x="29607" y="22705"/>
                  </a:cubicBezTo>
                  <a:cubicBezTo>
                    <a:pt x="29455" y="22842"/>
                    <a:pt x="29296" y="22974"/>
                    <a:pt x="29149" y="23116"/>
                  </a:cubicBezTo>
                  <a:cubicBezTo>
                    <a:pt x="29012" y="23250"/>
                    <a:pt x="28938" y="23424"/>
                    <a:pt x="28825" y="23575"/>
                  </a:cubicBezTo>
                  <a:cubicBezTo>
                    <a:pt x="28732" y="23698"/>
                    <a:pt x="28587" y="23767"/>
                    <a:pt x="28479" y="23875"/>
                  </a:cubicBezTo>
                  <a:cubicBezTo>
                    <a:pt x="28345" y="24009"/>
                    <a:pt x="28296" y="24180"/>
                    <a:pt x="28249" y="24357"/>
                  </a:cubicBezTo>
                  <a:cubicBezTo>
                    <a:pt x="28200" y="24539"/>
                    <a:pt x="28097" y="24697"/>
                    <a:pt x="28003" y="24858"/>
                  </a:cubicBezTo>
                  <a:cubicBezTo>
                    <a:pt x="27905" y="25025"/>
                    <a:pt x="27806" y="25193"/>
                    <a:pt x="27729" y="25370"/>
                  </a:cubicBezTo>
                  <a:cubicBezTo>
                    <a:pt x="27413" y="26089"/>
                    <a:pt x="27261" y="26873"/>
                    <a:pt x="27093" y="27636"/>
                  </a:cubicBezTo>
                  <a:cubicBezTo>
                    <a:pt x="27000" y="28052"/>
                    <a:pt x="26909" y="28467"/>
                    <a:pt x="26839" y="28887"/>
                  </a:cubicBezTo>
                  <a:cubicBezTo>
                    <a:pt x="26768" y="29314"/>
                    <a:pt x="26708" y="29742"/>
                    <a:pt x="26637" y="30168"/>
                  </a:cubicBezTo>
                  <a:cubicBezTo>
                    <a:pt x="26568" y="30584"/>
                    <a:pt x="26490" y="30999"/>
                    <a:pt x="26408" y="31413"/>
                  </a:cubicBezTo>
                  <a:cubicBezTo>
                    <a:pt x="26368" y="31610"/>
                    <a:pt x="26329" y="31804"/>
                    <a:pt x="26321" y="32005"/>
                  </a:cubicBezTo>
                  <a:cubicBezTo>
                    <a:pt x="26317" y="32098"/>
                    <a:pt x="26319" y="32194"/>
                    <a:pt x="26306" y="32287"/>
                  </a:cubicBezTo>
                  <a:cubicBezTo>
                    <a:pt x="26291" y="32379"/>
                    <a:pt x="26264" y="32471"/>
                    <a:pt x="26245" y="32565"/>
                  </a:cubicBezTo>
                  <a:cubicBezTo>
                    <a:pt x="26205" y="32759"/>
                    <a:pt x="26209" y="32958"/>
                    <a:pt x="26181" y="33155"/>
                  </a:cubicBezTo>
                  <a:cubicBezTo>
                    <a:pt x="26152" y="33363"/>
                    <a:pt x="26121" y="33566"/>
                    <a:pt x="26119" y="33777"/>
                  </a:cubicBezTo>
                  <a:cubicBezTo>
                    <a:pt x="26118" y="33981"/>
                    <a:pt x="26073" y="34180"/>
                    <a:pt x="26054" y="34384"/>
                  </a:cubicBezTo>
                  <a:cubicBezTo>
                    <a:pt x="26035" y="34589"/>
                    <a:pt x="26030" y="34796"/>
                    <a:pt x="26029" y="35002"/>
                  </a:cubicBezTo>
                  <a:cubicBezTo>
                    <a:pt x="26025" y="35858"/>
                    <a:pt x="26025" y="36715"/>
                    <a:pt x="26030" y="37572"/>
                  </a:cubicBezTo>
                  <a:cubicBezTo>
                    <a:pt x="26030" y="37665"/>
                    <a:pt x="26030" y="37758"/>
                    <a:pt x="26022" y="37851"/>
                  </a:cubicBezTo>
                  <a:cubicBezTo>
                    <a:pt x="26020" y="37876"/>
                    <a:pt x="26016" y="37900"/>
                    <a:pt x="26012" y="37925"/>
                  </a:cubicBezTo>
                  <a:cubicBezTo>
                    <a:pt x="26004" y="37772"/>
                    <a:pt x="25990" y="37621"/>
                    <a:pt x="25958" y="37466"/>
                  </a:cubicBezTo>
                  <a:cubicBezTo>
                    <a:pt x="25882" y="37110"/>
                    <a:pt x="25753" y="36768"/>
                    <a:pt x="25655" y="36418"/>
                  </a:cubicBezTo>
                  <a:cubicBezTo>
                    <a:pt x="25553" y="36053"/>
                    <a:pt x="25483" y="35679"/>
                    <a:pt x="25387" y="35313"/>
                  </a:cubicBezTo>
                  <a:cubicBezTo>
                    <a:pt x="25345" y="35149"/>
                    <a:pt x="25299" y="34985"/>
                    <a:pt x="25252" y="34822"/>
                  </a:cubicBezTo>
                  <a:cubicBezTo>
                    <a:pt x="25270" y="34322"/>
                    <a:pt x="25332" y="33797"/>
                    <a:pt x="25237" y="33305"/>
                  </a:cubicBezTo>
                  <a:cubicBezTo>
                    <a:pt x="25144" y="32819"/>
                    <a:pt x="25013" y="32331"/>
                    <a:pt x="25020" y="31832"/>
                  </a:cubicBezTo>
                  <a:cubicBezTo>
                    <a:pt x="25028" y="31306"/>
                    <a:pt x="24881" y="30763"/>
                    <a:pt x="24780" y="30249"/>
                  </a:cubicBezTo>
                  <a:cubicBezTo>
                    <a:pt x="24677" y="29719"/>
                    <a:pt x="24589" y="29190"/>
                    <a:pt x="24519" y="28654"/>
                  </a:cubicBezTo>
                  <a:cubicBezTo>
                    <a:pt x="24449" y="28119"/>
                    <a:pt x="24357" y="27587"/>
                    <a:pt x="24269" y="27054"/>
                  </a:cubicBezTo>
                  <a:cubicBezTo>
                    <a:pt x="24182" y="26534"/>
                    <a:pt x="24159" y="26011"/>
                    <a:pt x="24059" y="25494"/>
                  </a:cubicBezTo>
                  <a:cubicBezTo>
                    <a:pt x="24010" y="25243"/>
                    <a:pt x="23937" y="25007"/>
                    <a:pt x="23854" y="24767"/>
                  </a:cubicBezTo>
                  <a:cubicBezTo>
                    <a:pt x="23766" y="24513"/>
                    <a:pt x="23713" y="24266"/>
                    <a:pt x="23668" y="24001"/>
                  </a:cubicBezTo>
                  <a:cubicBezTo>
                    <a:pt x="23595" y="23569"/>
                    <a:pt x="23367" y="23164"/>
                    <a:pt x="23102" y="22819"/>
                  </a:cubicBezTo>
                  <a:cubicBezTo>
                    <a:pt x="22961" y="22635"/>
                    <a:pt x="22794" y="22474"/>
                    <a:pt x="22653" y="22291"/>
                  </a:cubicBezTo>
                  <a:cubicBezTo>
                    <a:pt x="22512" y="22106"/>
                    <a:pt x="22323" y="21968"/>
                    <a:pt x="22220" y="21758"/>
                  </a:cubicBezTo>
                  <a:cubicBezTo>
                    <a:pt x="22110" y="21535"/>
                    <a:pt x="21964" y="21319"/>
                    <a:pt x="21890" y="21080"/>
                  </a:cubicBezTo>
                  <a:cubicBezTo>
                    <a:pt x="21821" y="20857"/>
                    <a:pt x="21773" y="20640"/>
                    <a:pt x="21659" y="20434"/>
                  </a:cubicBezTo>
                  <a:cubicBezTo>
                    <a:pt x="21418" y="19994"/>
                    <a:pt x="21051" y="19636"/>
                    <a:pt x="20856" y="19169"/>
                  </a:cubicBezTo>
                  <a:cubicBezTo>
                    <a:pt x="20765" y="18948"/>
                    <a:pt x="20686" y="18726"/>
                    <a:pt x="20553" y="18525"/>
                  </a:cubicBezTo>
                  <a:cubicBezTo>
                    <a:pt x="20420" y="18326"/>
                    <a:pt x="20299" y="18119"/>
                    <a:pt x="20191" y="17906"/>
                  </a:cubicBezTo>
                  <a:cubicBezTo>
                    <a:pt x="19759" y="17050"/>
                    <a:pt x="19259" y="16239"/>
                    <a:pt x="18605" y="15533"/>
                  </a:cubicBezTo>
                  <a:cubicBezTo>
                    <a:pt x="18284" y="15186"/>
                    <a:pt x="17947" y="14855"/>
                    <a:pt x="17629" y="14505"/>
                  </a:cubicBezTo>
                  <a:cubicBezTo>
                    <a:pt x="17314" y="14159"/>
                    <a:pt x="17031" y="13789"/>
                    <a:pt x="16696" y="13460"/>
                  </a:cubicBezTo>
                  <a:cubicBezTo>
                    <a:pt x="16336" y="13108"/>
                    <a:pt x="15953" y="12780"/>
                    <a:pt x="15593" y="12428"/>
                  </a:cubicBezTo>
                  <a:cubicBezTo>
                    <a:pt x="15427" y="12266"/>
                    <a:pt x="15279" y="12075"/>
                    <a:pt x="15099" y="11928"/>
                  </a:cubicBezTo>
                  <a:cubicBezTo>
                    <a:pt x="14927" y="11786"/>
                    <a:pt x="14726" y="11683"/>
                    <a:pt x="14549" y="11549"/>
                  </a:cubicBezTo>
                  <a:cubicBezTo>
                    <a:pt x="14162" y="11259"/>
                    <a:pt x="13794" y="10940"/>
                    <a:pt x="13419" y="10633"/>
                  </a:cubicBezTo>
                  <a:cubicBezTo>
                    <a:pt x="13420" y="10619"/>
                    <a:pt x="13420" y="10603"/>
                    <a:pt x="13417" y="10587"/>
                  </a:cubicBezTo>
                  <a:cubicBezTo>
                    <a:pt x="13384" y="10400"/>
                    <a:pt x="13249" y="10357"/>
                    <a:pt x="13072" y="10351"/>
                  </a:cubicBezTo>
                  <a:cubicBezTo>
                    <a:pt x="13118" y="10157"/>
                    <a:pt x="13135" y="9954"/>
                    <a:pt x="13141" y="9756"/>
                  </a:cubicBezTo>
                  <a:cubicBezTo>
                    <a:pt x="13151" y="9389"/>
                    <a:pt x="13151" y="9012"/>
                    <a:pt x="13124" y="8647"/>
                  </a:cubicBezTo>
                  <a:cubicBezTo>
                    <a:pt x="13082" y="8095"/>
                    <a:pt x="12956" y="7557"/>
                    <a:pt x="12855" y="7015"/>
                  </a:cubicBezTo>
                  <a:cubicBezTo>
                    <a:pt x="12762" y="6504"/>
                    <a:pt x="12686" y="5986"/>
                    <a:pt x="12520" y="5493"/>
                  </a:cubicBezTo>
                  <a:cubicBezTo>
                    <a:pt x="12357" y="5006"/>
                    <a:pt x="12192" y="4515"/>
                    <a:pt x="11985" y="4045"/>
                  </a:cubicBezTo>
                  <a:cubicBezTo>
                    <a:pt x="11797" y="3624"/>
                    <a:pt x="11598" y="3180"/>
                    <a:pt x="11350" y="2791"/>
                  </a:cubicBezTo>
                  <a:cubicBezTo>
                    <a:pt x="11225" y="2597"/>
                    <a:pt x="11067" y="2443"/>
                    <a:pt x="10915" y="2273"/>
                  </a:cubicBezTo>
                  <a:cubicBezTo>
                    <a:pt x="10740" y="2077"/>
                    <a:pt x="10595" y="1855"/>
                    <a:pt x="10435" y="1648"/>
                  </a:cubicBezTo>
                  <a:cubicBezTo>
                    <a:pt x="10314" y="1493"/>
                    <a:pt x="10208" y="1332"/>
                    <a:pt x="10091" y="1174"/>
                  </a:cubicBezTo>
                  <a:cubicBezTo>
                    <a:pt x="9948" y="978"/>
                    <a:pt x="9759" y="909"/>
                    <a:pt x="9557" y="792"/>
                  </a:cubicBezTo>
                  <a:cubicBezTo>
                    <a:pt x="9378" y="688"/>
                    <a:pt x="9251" y="506"/>
                    <a:pt x="9094" y="373"/>
                  </a:cubicBezTo>
                  <a:cubicBezTo>
                    <a:pt x="8946" y="248"/>
                    <a:pt x="8787" y="145"/>
                    <a:pt x="8602" y="85"/>
                  </a:cubicBezTo>
                  <a:cubicBezTo>
                    <a:pt x="8400" y="18"/>
                    <a:pt x="8169" y="0"/>
                    <a:pt x="7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758623" y="575275"/>
              <a:ext cx="391849" cy="1509984"/>
            </a:xfrm>
            <a:custGeom>
              <a:avLst/>
              <a:gdLst/>
              <a:ahLst/>
              <a:cxnLst/>
              <a:rect l="l" t="t" r="r" b="b"/>
              <a:pathLst>
                <a:path w="9965" h="38400" extrusionOk="0">
                  <a:moveTo>
                    <a:pt x="8401" y="4419"/>
                  </a:moveTo>
                  <a:lnTo>
                    <a:pt x="8401" y="4419"/>
                  </a:lnTo>
                  <a:cubicBezTo>
                    <a:pt x="8454" y="4500"/>
                    <a:pt x="8506" y="4579"/>
                    <a:pt x="8558" y="4661"/>
                  </a:cubicBezTo>
                  <a:cubicBezTo>
                    <a:pt x="8666" y="4832"/>
                    <a:pt x="8777" y="5010"/>
                    <a:pt x="8828" y="5207"/>
                  </a:cubicBezTo>
                  <a:cubicBezTo>
                    <a:pt x="8877" y="5392"/>
                    <a:pt x="8888" y="5577"/>
                    <a:pt x="8973" y="5753"/>
                  </a:cubicBezTo>
                  <a:cubicBezTo>
                    <a:pt x="9155" y="6131"/>
                    <a:pt x="9349" y="6489"/>
                    <a:pt x="9446" y="6903"/>
                  </a:cubicBezTo>
                  <a:cubicBezTo>
                    <a:pt x="9488" y="7082"/>
                    <a:pt x="9444" y="7255"/>
                    <a:pt x="9489" y="7436"/>
                  </a:cubicBezTo>
                  <a:cubicBezTo>
                    <a:pt x="9517" y="7548"/>
                    <a:pt x="9568" y="7652"/>
                    <a:pt x="9565" y="7770"/>
                  </a:cubicBezTo>
                  <a:cubicBezTo>
                    <a:pt x="9562" y="7849"/>
                    <a:pt x="9543" y="7921"/>
                    <a:pt x="9574" y="7997"/>
                  </a:cubicBezTo>
                  <a:cubicBezTo>
                    <a:pt x="9617" y="8100"/>
                    <a:pt x="9664" y="8135"/>
                    <a:pt x="9678" y="8261"/>
                  </a:cubicBezTo>
                  <a:cubicBezTo>
                    <a:pt x="9687" y="8349"/>
                    <a:pt x="9690" y="8437"/>
                    <a:pt x="9691" y="8526"/>
                  </a:cubicBezTo>
                  <a:cubicBezTo>
                    <a:pt x="9695" y="8750"/>
                    <a:pt x="9678" y="8974"/>
                    <a:pt x="9674" y="9197"/>
                  </a:cubicBezTo>
                  <a:cubicBezTo>
                    <a:pt x="9666" y="9628"/>
                    <a:pt x="9611" y="10056"/>
                    <a:pt x="9507" y="10474"/>
                  </a:cubicBezTo>
                  <a:cubicBezTo>
                    <a:pt x="9400" y="10917"/>
                    <a:pt x="9324" y="11367"/>
                    <a:pt x="9192" y="11803"/>
                  </a:cubicBezTo>
                  <a:cubicBezTo>
                    <a:pt x="9060" y="12239"/>
                    <a:pt x="8847" y="12643"/>
                    <a:pt x="8636" y="13047"/>
                  </a:cubicBezTo>
                  <a:cubicBezTo>
                    <a:pt x="8435" y="13430"/>
                    <a:pt x="8253" y="13818"/>
                    <a:pt x="8015" y="14182"/>
                  </a:cubicBezTo>
                  <a:cubicBezTo>
                    <a:pt x="7773" y="14551"/>
                    <a:pt x="7511" y="14907"/>
                    <a:pt x="7282" y="15285"/>
                  </a:cubicBezTo>
                  <a:cubicBezTo>
                    <a:pt x="7050" y="15670"/>
                    <a:pt x="6779" y="16035"/>
                    <a:pt x="6568" y="16431"/>
                  </a:cubicBezTo>
                  <a:cubicBezTo>
                    <a:pt x="6356" y="16828"/>
                    <a:pt x="6185" y="17224"/>
                    <a:pt x="5897" y="17571"/>
                  </a:cubicBezTo>
                  <a:cubicBezTo>
                    <a:pt x="5753" y="17746"/>
                    <a:pt x="5599" y="17913"/>
                    <a:pt x="5453" y="18087"/>
                  </a:cubicBezTo>
                  <a:cubicBezTo>
                    <a:pt x="5303" y="18265"/>
                    <a:pt x="5129" y="18421"/>
                    <a:pt x="4988" y="18606"/>
                  </a:cubicBezTo>
                  <a:cubicBezTo>
                    <a:pt x="4842" y="18799"/>
                    <a:pt x="4734" y="19005"/>
                    <a:pt x="4566" y="19181"/>
                  </a:cubicBezTo>
                  <a:cubicBezTo>
                    <a:pt x="4421" y="19334"/>
                    <a:pt x="4297" y="19506"/>
                    <a:pt x="4198" y="19692"/>
                  </a:cubicBezTo>
                  <a:cubicBezTo>
                    <a:pt x="4104" y="19862"/>
                    <a:pt x="3902" y="19923"/>
                    <a:pt x="3785" y="20079"/>
                  </a:cubicBezTo>
                  <a:cubicBezTo>
                    <a:pt x="3652" y="20256"/>
                    <a:pt x="3522" y="20443"/>
                    <a:pt x="3401" y="20629"/>
                  </a:cubicBezTo>
                  <a:cubicBezTo>
                    <a:pt x="3285" y="20809"/>
                    <a:pt x="3175" y="20995"/>
                    <a:pt x="3059" y="21175"/>
                  </a:cubicBezTo>
                  <a:cubicBezTo>
                    <a:pt x="3119" y="20935"/>
                    <a:pt x="3181" y="20695"/>
                    <a:pt x="3254" y="20458"/>
                  </a:cubicBezTo>
                  <a:cubicBezTo>
                    <a:pt x="3426" y="19899"/>
                    <a:pt x="3600" y="19332"/>
                    <a:pt x="3814" y="18787"/>
                  </a:cubicBezTo>
                  <a:cubicBezTo>
                    <a:pt x="3908" y="18547"/>
                    <a:pt x="4013" y="18311"/>
                    <a:pt x="4103" y="18069"/>
                  </a:cubicBezTo>
                  <a:cubicBezTo>
                    <a:pt x="4196" y="17816"/>
                    <a:pt x="4335" y="17589"/>
                    <a:pt x="4461" y="17351"/>
                  </a:cubicBezTo>
                  <a:cubicBezTo>
                    <a:pt x="4720" y="16861"/>
                    <a:pt x="4899" y="16330"/>
                    <a:pt x="5154" y="15836"/>
                  </a:cubicBezTo>
                  <a:cubicBezTo>
                    <a:pt x="5264" y="15622"/>
                    <a:pt x="5384" y="15417"/>
                    <a:pt x="5473" y="15194"/>
                  </a:cubicBezTo>
                  <a:cubicBezTo>
                    <a:pt x="5572" y="14946"/>
                    <a:pt x="5658" y="14692"/>
                    <a:pt x="5756" y="14443"/>
                  </a:cubicBezTo>
                  <a:cubicBezTo>
                    <a:pt x="5847" y="14208"/>
                    <a:pt x="5910" y="13964"/>
                    <a:pt x="5997" y="13727"/>
                  </a:cubicBezTo>
                  <a:cubicBezTo>
                    <a:pt x="6100" y="13447"/>
                    <a:pt x="6237" y="13175"/>
                    <a:pt x="6361" y="12904"/>
                  </a:cubicBezTo>
                  <a:cubicBezTo>
                    <a:pt x="6455" y="12700"/>
                    <a:pt x="6639" y="12512"/>
                    <a:pt x="6670" y="12285"/>
                  </a:cubicBezTo>
                  <a:cubicBezTo>
                    <a:pt x="6685" y="12177"/>
                    <a:pt x="6660" y="12102"/>
                    <a:pt x="6706" y="11997"/>
                  </a:cubicBezTo>
                  <a:cubicBezTo>
                    <a:pt x="6758" y="11878"/>
                    <a:pt x="6832" y="11777"/>
                    <a:pt x="6867" y="11649"/>
                  </a:cubicBezTo>
                  <a:cubicBezTo>
                    <a:pt x="6930" y="11428"/>
                    <a:pt x="6930" y="11195"/>
                    <a:pt x="6994" y="10974"/>
                  </a:cubicBezTo>
                  <a:cubicBezTo>
                    <a:pt x="7070" y="10714"/>
                    <a:pt x="7180" y="10466"/>
                    <a:pt x="7277" y="10215"/>
                  </a:cubicBezTo>
                  <a:cubicBezTo>
                    <a:pt x="7484" y="9680"/>
                    <a:pt x="7640" y="9126"/>
                    <a:pt x="7777" y="8569"/>
                  </a:cubicBezTo>
                  <a:cubicBezTo>
                    <a:pt x="7839" y="8319"/>
                    <a:pt x="7921" y="8075"/>
                    <a:pt x="7984" y="7824"/>
                  </a:cubicBezTo>
                  <a:cubicBezTo>
                    <a:pt x="8052" y="7555"/>
                    <a:pt x="8062" y="7277"/>
                    <a:pt x="8122" y="7007"/>
                  </a:cubicBezTo>
                  <a:cubicBezTo>
                    <a:pt x="8243" y="6460"/>
                    <a:pt x="8307" y="5932"/>
                    <a:pt x="8356" y="5375"/>
                  </a:cubicBezTo>
                  <a:cubicBezTo>
                    <a:pt x="8376" y="5160"/>
                    <a:pt x="8423" y="4946"/>
                    <a:pt x="8429" y="4730"/>
                  </a:cubicBezTo>
                  <a:cubicBezTo>
                    <a:pt x="8431" y="4625"/>
                    <a:pt x="8422" y="4522"/>
                    <a:pt x="8401" y="4419"/>
                  </a:cubicBezTo>
                  <a:close/>
                  <a:moveTo>
                    <a:pt x="4397" y="361"/>
                  </a:moveTo>
                  <a:cubicBezTo>
                    <a:pt x="4604" y="361"/>
                    <a:pt x="4779" y="482"/>
                    <a:pt x="4966" y="559"/>
                  </a:cubicBezTo>
                  <a:cubicBezTo>
                    <a:pt x="5161" y="638"/>
                    <a:pt x="5349" y="680"/>
                    <a:pt x="5518" y="813"/>
                  </a:cubicBezTo>
                  <a:cubicBezTo>
                    <a:pt x="5695" y="952"/>
                    <a:pt x="5887" y="1072"/>
                    <a:pt x="6068" y="1202"/>
                  </a:cubicBezTo>
                  <a:cubicBezTo>
                    <a:pt x="6215" y="1352"/>
                    <a:pt x="6359" y="1504"/>
                    <a:pt x="6500" y="1659"/>
                  </a:cubicBezTo>
                  <a:cubicBezTo>
                    <a:pt x="6669" y="1846"/>
                    <a:pt x="6860" y="2019"/>
                    <a:pt x="7023" y="2211"/>
                  </a:cubicBezTo>
                  <a:cubicBezTo>
                    <a:pt x="7173" y="2388"/>
                    <a:pt x="7239" y="2627"/>
                    <a:pt x="7360" y="2824"/>
                  </a:cubicBezTo>
                  <a:cubicBezTo>
                    <a:pt x="7505" y="3059"/>
                    <a:pt x="7637" y="3302"/>
                    <a:pt x="7756" y="3550"/>
                  </a:cubicBezTo>
                  <a:cubicBezTo>
                    <a:pt x="7869" y="3787"/>
                    <a:pt x="7973" y="4031"/>
                    <a:pt x="8053" y="4282"/>
                  </a:cubicBezTo>
                  <a:cubicBezTo>
                    <a:pt x="8131" y="4532"/>
                    <a:pt x="8126" y="4767"/>
                    <a:pt x="8091" y="5026"/>
                  </a:cubicBezTo>
                  <a:cubicBezTo>
                    <a:pt x="8022" y="5542"/>
                    <a:pt x="8013" y="6065"/>
                    <a:pt x="7906" y="6578"/>
                  </a:cubicBezTo>
                  <a:cubicBezTo>
                    <a:pt x="7801" y="7077"/>
                    <a:pt x="7733" y="7586"/>
                    <a:pt x="7588" y="8076"/>
                  </a:cubicBezTo>
                  <a:cubicBezTo>
                    <a:pt x="7431" y="8607"/>
                    <a:pt x="7318" y="9149"/>
                    <a:pt x="7146" y="9676"/>
                  </a:cubicBezTo>
                  <a:cubicBezTo>
                    <a:pt x="6987" y="10164"/>
                    <a:pt x="6740" y="10638"/>
                    <a:pt x="6660" y="11148"/>
                  </a:cubicBezTo>
                  <a:cubicBezTo>
                    <a:pt x="6623" y="11385"/>
                    <a:pt x="6604" y="11590"/>
                    <a:pt x="6488" y="11804"/>
                  </a:cubicBezTo>
                  <a:cubicBezTo>
                    <a:pt x="6447" y="11880"/>
                    <a:pt x="6404" y="11955"/>
                    <a:pt x="6390" y="12041"/>
                  </a:cubicBezTo>
                  <a:cubicBezTo>
                    <a:pt x="6370" y="12166"/>
                    <a:pt x="6399" y="12258"/>
                    <a:pt x="6337" y="12379"/>
                  </a:cubicBezTo>
                  <a:cubicBezTo>
                    <a:pt x="6282" y="12487"/>
                    <a:pt x="6203" y="12583"/>
                    <a:pt x="6148" y="12693"/>
                  </a:cubicBezTo>
                  <a:cubicBezTo>
                    <a:pt x="6093" y="12803"/>
                    <a:pt x="6047" y="12919"/>
                    <a:pt x="5997" y="13032"/>
                  </a:cubicBezTo>
                  <a:cubicBezTo>
                    <a:pt x="5887" y="13281"/>
                    <a:pt x="5767" y="13522"/>
                    <a:pt x="5681" y="13780"/>
                  </a:cubicBezTo>
                  <a:cubicBezTo>
                    <a:pt x="5516" y="14275"/>
                    <a:pt x="5363" y="14794"/>
                    <a:pt x="5139" y="15266"/>
                  </a:cubicBezTo>
                  <a:cubicBezTo>
                    <a:pt x="4916" y="15731"/>
                    <a:pt x="4665" y="16177"/>
                    <a:pt x="4465" y="16655"/>
                  </a:cubicBezTo>
                  <a:cubicBezTo>
                    <a:pt x="4368" y="16882"/>
                    <a:pt x="4277" y="17106"/>
                    <a:pt x="4158" y="17322"/>
                  </a:cubicBezTo>
                  <a:cubicBezTo>
                    <a:pt x="4037" y="17541"/>
                    <a:pt x="3920" y="17758"/>
                    <a:pt x="3834" y="17994"/>
                  </a:cubicBezTo>
                  <a:cubicBezTo>
                    <a:pt x="3646" y="18512"/>
                    <a:pt x="3434" y="19015"/>
                    <a:pt x="3264" y="19541"/>
                  </a:cubicBezTo>
                  <a:cubicBezTo>
                    <a:pt x="3089" y="20082"/>
                    <a:pt x="2916" y="20621"/>
                    <a:pt x="2779" y="21172"/>
                  </a:cubicBezTo>
                  <a:cubicBezTo>
                    <a:pt x="2757" y="21261"/>
                    <a:pt x="2734" y="21350"/>
                    <a:pt x="2711" y="21438"/>
                  </a:cubicBezTo>
                  <a:cubicBezTo>
                    <a:pt x="2696" y="21369"/>
                    <a:pt x="2678" y="21301"/>
                    <a:pt x="2656" y="21234"/>
                  </a:cubicBezTo>
                  <a:cubicBezTo>
                    <a:pt x="2566" y="20983"/>
                    <a:pt x="2447" y="20743"/>
                    <a:pt x="2353" y="20494"/>
                  </a:cubicBezTo>
                  <a:cubicBezTo>
                    <a:pt x="2268" y="20265"/>
                    <a:pt x="2162" y="20048"/>
                    <a:pt x="2061" y="19825"/>
                  </a:cubicBezTo>
                  <a:cubicBezTo>
                    <a:pt x="1939" y="19557"/>
                    <a:pt x="1870" y="19298"/>
                    <a:pt x="1802" y="19013"/>
                  </a:cubicBezTo>
                  <a:cubicBezTo>
                    <a:pt x="1677" y="18485"/>
                    <a:pt x="1507" y="17958"/>
                    <a:pt x="1321" y="17449"/>
                  </a:cubicBezTo>
                  <a:cubicBezTo>
                    <a:pt x="1135" y="16939"/>
                    <a:pt x="1010" y="16418"/>
                    <a:pt x="879" y="15891"/>
                  </a:cubicBezTo>
                  <a:cubicBezTo>
                    <a:pt x="747" y="15359"/>
                    <a:pt x="582" y="14847"/>
                    <a:pt x="500" y="14305"/>
                  </a:cubicBezTo>
                  <a:cubicBezTo>
                    <a:pt x="481" y="14184"/>
                    <a:pt x="450" y="14062"/>
                    <a:pt x="444" y="13939"/>
                  </a:cubicBezTo>
                  <a:cubicBezTo>
                    <a:pt x="438" y="13809"/>
                    <a:pt x="453" y="13681"/>
                    <a:pt x="435" y="13551"/>
                  </a:cubicBezTo>
                  <a:cubicBezTo>
                    <a:pt x="422" y="13458"/>
                    <a:pt x="395" y="13370"/>
                    <a:pt x="371" y="13280"/>
                  </a:cubicBezTo>
                  <a:cubicBezTo>
                    <a:pt x="328" y="13120"/>
                    <a:pt x="325" y="12961"/>
                    <a:pt x="329" y="12796"/>
                  </a:cubicBezTo>
                  <a:cubicBezTo>
                    <a:pt x="341" y="12291"/>
                    <a:pt x="289" y="11772"/>
                    <a:pt x="369" y="11272"/>
                  </a:cubicBezTo>
                  <a:cubicBezTo>
                    <a:pt x="410" y="11012"/>
                    <a:pt x="437" y="10749"/>
                    <a:pt x="485" y="10490"/>
                  </a:cubicBezTo>
                  <a:cubicBezTo>
                    <a:pt x="535" y="10216"/>
                    <a:pt x="611" y="9947"/>
                    <a:pt x="650" y="9671"/>
                  </a:cubicBezTo>
                  <a:cubicBezTo>
                    <a:pt x="684" y="9424"/>
                    <a:pt x="685" y="9171"/>
                    <a:pt x="733" y="8928"/>
                  </a:cubicBezTo>
                  <a:cubicBezTo>
                    <a:pt x="787" y="8657"/>
                    <a:pt x="890" y="8399"/>
                    <a:pt x="948" y="8129"/>
                  </a:cubicBezTo>
                  <a:cubicBezTo>
                    <a:pt x="1063" y="7596"/>
                    <a:pt x="1192" y="7078"/>
                    <a:pt x="1365" y="6562"/>
                  </a:cubicBezTo>
                  <a:cubicBezTo>
                    <a:pt x="1539" y="6038"/>
                    <a:pt x="1705" y="5517"/>
                    <a:pt x="1842" y="4983"/>
                  </a:cubicBezTo>
                  <a:cubicBezTo>
                    <a:pt x="1978" y="4457"/>
                    <a:pt x="2084" y="3910"/>
                    <a:pt x="2334" y="3423"/>
                  </a:cubicBezTo>
                  <a:cubicBezTo>
                    <a:pt x="2569" y="2968"/>
                    <a:pt x="2858" y="2543"/>
                    <a:pt x="3089" y="2085"/>
                  </a:cubicBezTo>
                  <a:cubicBezTo>
                    <a:pt x="3199" y="1864"/>
                    <a:pt x="3319" y="1649"/>
                    <a:pt x="3453" y="1441"/>
                  </a:cubicBezTo>
                  <a:cubicBezTo>
                    <a:pt x="3582" y="1241"/>
                    <a:pt x="3686" y="1017"/>
                    <a:pt x="3848" y="838"/>
                  </a:cubicBezTo>
                  <a:cubicBezTo>
                    <a:pt x="3981" y="691"/>
                    <a:pt x="4144" y="542"/>
                    <a:pt x="4296" y="414"/>
                  </a:cubicBezTo>
                  <a:cubicBezTo>
                    <a:pt x="4320" y="394"/>
                    <a:pt x="4346" y="376"/>
                    <a:pt x="4375" y="362"/>
                  </a:cubicBezTo>
                  <a:lnTo>
                    <a:pt x="4379" y="362"/>
                  </a:lnTo>
                  <a:cubicBezTo>
                    <a:pt x="4385" y="361"/>
                    <a:pt x="4391" y="361"/>
                    <a:pt x="4397" y="361"/>
                  </a:cubicBezTo>
                  <a:close/>
                  <a:moveTo>
                    <a:pt x="4593" y="0"/>
                  </a:moveTo>
                  <a:cubicBezTo>
                    <a:pt x="4554" y="0"/>
                    <a:pt x="4514" y="2"/>
                    <a:pt x="4474" y="5"/>
                  </a:cubicBezTo>
                  <a:lnTo>
                    <a:pt x="4458" y="9"/>
                  </a:lnTo>
                  <a:cubicBezTo>
                    <a:pt x="4439" y="7"/>
                    <a:pt x="4420" y="6"/>
                    <a:pt x="4401" y="6"/>
                  </a:cubicBezTo>
                  <a:cubicBezTo>
                    <a:pt x="4393" y="6"/>
                    <a:pt x="4386" y="6"/>
                    <a:pt x="4379" y="6"/>
                  </a:cubicBezTo>
                  <a:cubicBezTo>
                    <a:pt x="4323" y="6"/>
                    <a:pt x="4272" y="35"/>
                    <a:pt x="4241" y="81"/>
                  </a:cubicBezTo>
                  <a:cubicBezTo>
                    <a:pt x="4168" y="125"/>
                    <a:pt x="4100" y="176"/>
                    <a:pt x="4039" y="236"/>
                  </a:cubicBezTo>
                  <a:cubicBezTo>
                    <a:pt x="3875" y="388"/>
                    <a:pt x="3694" y="539"/>
                    <a:pt x="3555" y="715"/>
                  </a:cubicBezTo>
                  <a:cubicBezTo>
                    <a:pt x="3238" y="1119"/>
                    <a:pt x="2996" y="1603"/>
                    <a:pt x="2762" y="2058"/>
                  </a:cubicBezTo>
                  <a:cubicBezTo>
                    <a:pt x="2530" y="2512"/>
                    <a:pt x="2233" y="2928"/>
                    <a:pt x="2014" y="3388"/>
                  </a:cubicBezTo>
                  <a:cubicBezTo>
                    <a:pt x="1776" y="3886"/>
                    <a:pt x="1670" y="4441"/>
                    <a:pt x="1532" y="4972"/>
                  </a:cubicBezTo>
                  <a:cubicBezTo>
                    <a:pt x="1390" y="5519"/>
                    <a:pt x="1214" y="6050"/>
                    <a:pt x="1037" y="6586"/>
                  </a:cubicBezTo>
                  <a:cubicBezTo>
                    <a:pt x="859" y="7124"/>
                    <a:pt x="752" y="7668"/>
                    <a:pt x="614" y="8215"/>
                  </a:cubicBezTo>
                  <a:cubicBezTo>
                    <a:pt x="549" y="8472"/>
                    <a:pt x="450" y="8717"/>
                    <a:pt x="414" y="8980"/>
                  </a:cubicBezTo>
                  <a:cubicBezTo>
                    <a:pt x="376" y="9250"/>
                    <a:pt x="368" y="9521"/>
                    <a:pt x="319" y="9790"/>
                  </a:cubicBezTo>
                  <a:cubicBezTo>
                    <a:pt x="274" y="10045"/>
                    <a:pt x="202" y="10292"/>
                    <a:pt x="161" y="10548"/>
                  </a:cubicBezTo>
                  <a:cubicBezTo>
                    <a:pt x="117" y="10820"/>
                    <a:pt x="75" y="11095"/>
                    <a:pt x="39" y="11367"/>
                  </a:cubicBezTo>
                  <a:cubicBezTo>
                    <a:pt x="3" y="11636"/>
                    <a:pt x="18" y="11906"/>
                    <a:pt x="25" y="12176"/>
                  </a:cubicBezTo>
                  <a:cubicBezTo>
                    <a:pt x="31" y="12454"/>
                    <a:pt x="1" y="12730"/>
                    <a:pt x="12" y="13007"/>
                  </a:cubicBezTo>
                  <a:cubicBezTo>
                    <a:pt x="22" y="13239"/>
                    <a:pt x="117" y="13451"/>
                    <a:pt x="129" y="13680"/>
                  </a:cubicBezTo>
                  <a:cubicBezTo>
                    <a:pt x="134" y="13803"/>
                    <a:pt x="120" y="13924"/>
                    <a:pt x="135" y="14047"/>
                  </a:cubicBezTo>
                  <a:cubicBezTo>
                    <a:pt x="152" y="14184"/>
                    <a:pt x="180" y="14321"/>
                    <a:pt x="200" y="14457"/>
                  </a:cubicBezTo>
                  <a:cubicBezTo>
                    <a:pt x="284" y="15023"/>
                    <a:pt x="466" y="15563"/>
                    <a:pt x="600" y="16118"/>
                  </a:cubicBezTo>
                  <a:cubicBezTo>
                    <a:pt x="731" y="16658"/>
                    <a:pt x="877" y="17181"/>
                    <a:pt x="1064" y="17704"/>
                  </a:cubicBezTo>
                  <a:cubicBezTo>
                    <a:pt x="1258" y="18248"/>
                    <a:pt x="1404" y="18811"/>
                    <a:pt x="1539" y="19373"/>
                  </a:cubicBezTo>
                  <a:cubicBezTo>
                    <a:pt x="1597" y="19612"/>
                    <a:pt x="1697" y="19835"/>
                    <a:pt x="1799" y="20058"/>
                  </a:cubicBezTo>
                  <a:cubicBezTo>
                    <a:pt x="1916" y="20314"/>
                    <a:pt x="2015" y="20575"/>
                    <a:pt x="2121" y="20834"/>
                  </a:cubicBezTo>
                  <a:cubicBezTo>
                    <a:pt x="2207" y="21044"/>
                    <a:pt x="2311" y="21245"/>
                    <a:pt x="2371" y="21464"/>
                  </a:cubicBezTo>
                  <a:cubicBezTo>
                    <a:pt x="2419" y="21643"/>
                    <a:pt x="2461" y="21812"/>
                    <a:pt x="2568" y="21962"/>
                  </a:cubicBezTo>
                  <a:cubicBezTo>
                    <a:pt x="2500" y="22203"/>
                    <a:pt x="2427" y="22443"/>
                    <a:pt x="2347" y="22683"/>
                  </a:cubicBezTo>
                  <a:cubicBezTo>
                    <a:pt x="2179" y="23183"/>
                    <a:pt x="2081" y="23695"/>
                    <a:pt x="1994" y="24214"/>
                  </a:cubicBezTo>
                  <a:cubicBezTo>
                    <a:pt x="1905" y="24742"/>
                    <a:pt x="1923" y="25267"/>
                    <a:pt x="1923" y="25800"/>
                  </a:cubicBezTo>
                  <a:cubicBezTo>
                    <a:pt x="1923" y="26359"/>
                    <a:pt x="1923" y="26917"/>
                    <a:pt x="1924" y="27477"/>
                  </a:cubicBezTo>
                  <a:cubicBezTo>
                    <a:pt x="1925" y="27967"/>
                    <a:pt x="1866" y="28481"/>
                    <a:pt x="1958" y="28965"/>
                  </a:cubicBezTo>
                  <a:cubicBezTo>
                    <a:pt x="2060" y="29509"/>
                    <a:pt x="2019" y="30071"/>
                    <a:pt x="2022" y="30623"/>
                  </a:cubicBezTo>
                  <a:cubicBezTo>
                    <a:pt x="2024" y="31160"/>
                    <a:pt x="1994" y="31695"/>
                    <a:pt x="2083" y="32227"/>
                  </a:cubicBezTo>
                  <a:cubicBezTo>
                    <a:pt x="2169" y="32738"/>
                    <a:pt x="2205" y="33256"/>
                    <a:pt x="2296" y="33766"/>
                  </a:cubicBezTo>
                  <a:cubicBezTo>
                    <a:pt x="2343" y="34035"/>
                    <a:pt x="2408" y="34300"/>
                    <a:pt x="2425" y="34574"/>
                  </a:cubicBezTo>
                  <a:cubicBezTo>
                    <a:pt x="2443" y="34854"/>
                    <a:pt x="2457" y="35124"/>
                    <a:pt x="2506" y="35400"/>
                  </a:cubicBezTo>
                  <a:cubicBezTo>
                    <a:pt x="2558" y="35680"/>
                    <a:pt x="2592" y="35955"/>
                    <a:pt x="2601" y="36240"/>
                  </a:cubicBezTo>
                  <a:cubicBezTo>
                    <a:pt x="2608" y="36496"/>
                    <a:pt x="2670" y="36733"/>
                    <a:pt x="2694" y="36986"/>
                  </a:cubicBezTo>
                  <a:cubicBezTo>
                    <a:pt x="2719" y="37241"/>
                    <a:pt x="2736" y="37494"/>
                    <a:pt x="2763" y="37750"/>
                  </a:cubicBezTo>
                  <a:cubicBezTo>
                    <a:pt x="2774" y="37842"/>
                    <a:pt x="2783" y="37934"/>
                    <a:pt x="2812" y="38023"/>
                  </a:cubicBezTo>
                  <a:cubicBezTo>
                    <a:pt x="2846" y="38126"/>
                    <a:pt x="2892" y="38206"/>
                    <a:pt x="2896" y="38318"/>
                  </a:cubicBezTo>
                  <a:cubicBezTo>
                    <a:pt x="2899" y="38372"/>
                    <a:pt x="2942" y="38399"/>
                    <a:pt x="2984" y="38399"/>
                  </a:cubicBezTo>
                  <a:cubicBezTo>
                    <a:pt x="3026" y="38399"/>
                    <a:pt x="3067" y="38372"/>
                    <a:pt x="3066" y="38318"/>
                  </a:cubicBezTo>
                  <a:cubicBezTo>
                    <a:pt x="3065" y="38229"/>
                    <a:pt x="3047" y="38142"/>
                    <a:pt x="3015" y="38059"/>
                  </a:cubicBezTo>
                  <a:cubicBezTo>
                    <a:pt x="2966" y="37935"/>
                    <a:pt x="2951" y="37813"/>
                    <a:pt x="2940" y="37681"/>
                  </a:cubicBezTo>
                  <a:cubicBezTo>
                    <a:pt x="2932" y="37579"/>
                    <a:pt x="2920" y="37481"/>
                    <a:pt x="2907" y="37381"/>
                  </a:cubicBezTo>
                  <a:cubicBezTo>
                    <a:pt x="2885" y="37218"/>
                    <a:pt x="2907" y="37053"/>
                    <a:pt x="2885" y="36890"/>
                  </a:cubicBezTo>
                  <a:cubicBezTo>
                    <a:pt x="2813" y="36374"/>
                    <a:pt x="2806" y="35856"/>
                    <a:pt x="2716" y="35342"/>
                  </a:cubicBezTo>
                  <a:cubicBezTo>
                    <a:pt x="2664" y="35038"/>
                    <a:pt x="2666" y="34736"/>
                    <a:pt x="2635" y="34430"/>
                  </a:cubicBezTo>
                  <a:cubicBezTo>
                    <a:pt x="2609" y="34164"/>
                    <a:pt x="2545" y="33901"/>
                    <a:pt x="2501" y="33637"/>
                  </a:cubicBezTo>
                  <a:cubicBezTo>
                    <a:pt x="2410" y="33101"/>
                    <a:pt x="2367" y="32560"/>
                    <a:pt x="2284" y="32023"/>
                  </a:cubicBezTo>
                  <a:cubicBezTo>
                    <a:pt x="2243" y="31753"/>
                    <a:pt x="2256" y="31481"/>
                    <a:pt x="2260" y="31208"/>
                  </a:cubicBezTo>
                  <a:cubicBezTo>
                    <a:pt x="2264" y="30890"/>
                    <a:pt x="2261" y="30571"/>
                    <a:pt x="2260" y="30253"/>
                  </a:cubicBezTo>
                  <a:cubicBezTo>
                    <a:pt x="2260" y="29981"/>
                    <a:pt x="2267" y="29709"/>
                    <a:pt x="2263" y="29437"/>
                  </a:cubicBezTo>
                  <a:cubicBezTo>
                    <a:pt x="2260" y="29177"/>
                    <a:pt x="2181" y="28933"/>
                    <a:pt x="2162" y="28677"/>
                  </a:cubicBezTo>
                  <a:cubicBezTo>
                    <a:pt x="2143" y="28440"/>
                    <a:pt x="2172" y="28200"/>
                    <a:pt x="2173" y="27963"/>
                  </a:cubicBezTo>
                  <a:cubicBezTo>
                    <a:pt x="2175" y="27652"/>
                    <a:pt x="2174" y="27339"/>
                    <a:pt x="2175" y="27027"/>
                  </a:cubicBezTo>
                  <a:cubicBezTo>
                    <a:pt x="2176" y="26446"/>
                    <a:pt x="2181" y="25863"/>
                    <a:pt x="2179" y="25280"/>
                  </a:cubicBezTo>
                  <a:cubicBezTo>
                    <a:pt x="2178" y="25013"/>
                    <a:pt x="2176" y="24752"/>
                    <a:pt x="2213" y="24486"/>
                  </a:cubicBezTo>
                  <a:cubicBezTo>
                    <a:pt x="2251" y="24216"/>
                    <a:pt x="2309" y="23949"/>
                    <a:pt x="2360" y="23679"/>
                  </a:cubicBezTo>
                  <a:cubicBezTo>
                    <a:pt x="2462" y="23133"/>
                    <a:pt x="2665" y="22627"/>
                    <a:pt x="2819" y="22095"/>
                  </a:cubicBezTo>
                  <a:cubicBezTo>
                    <a:pt x="2828" y="22063"/>
                    <a:pt x="2837" y="22031"/>
                    <a:pt x="2846" y="21999"/>
                  </a:cubicBezTo>
                  <a:cubicBezTo>
                    <a:pt x="3135" y="21706"/>
                    <a:pt x="3347" y="21352"/>
                    <a:pt x="3559" y="21004"/>
                  </a:cubicBezTo>
                  <a:cubicBezTo>
                    <a:pt x="3674" y="20817"/>
                    <a:pt x="3803" y="20641"/>
                    <a:pt x="3920" y="20456"/>
                  </a:cubicBezTo>
                  <a:cubicBezTo>
                    <a:pt x="3973" y="20370"/>
                    <a:pt x="4013" y="20271"/>
                    <a:pt x="4083" y="20196"/>
                  </a:cubicBezTo>
                  <a:cubicBezTo>
                    <a:pt x="4146" y="20130"/>
                    <a:pt x="4233" y="20091"/>
                    <a:pt x="4300" y="20029"/>
                  </a:cubicBezTo>
                  <a:cubicBezTo>
                    <a:pt x="4433" y="19906"/>
                    <a:pt x="4475" y="19734"/>
                    <a:pt x="4579" y="19590"/>
                  </a:cubicBezTo>
                  <a:cubicBezTo>
                    <a:pt x="4704" y="19414"/>
                    <a:pt x="4870" y="19274"/>
                    <a:pt x="4990" y="19093"/>
                  </a:cubicBezTo>
                  <a:cubicBezTo>
                    <a:pt x="5118" y="18899"/>
                    <a:pt x="5228" y="18709"/>
                    <a:pt x="5387" y="18537"/>
                  </a:cubicBezTo>
                  <a:cubicBezTo>
                    <a:pt x="5542" y="18368"/>
                    <a:pt x="5685" y="18192"/>
                    <a:pt x="5833" y="18018"/>
                  </a:cubicBezTo>
                  <a:cubicBezTo>
                    <a:pt x="6119" y="17682"/>
                    <a:pt x="6368" y="17349"/>
                    <a:pt x="6558" y="16949"/>
                  </a:cubicBezTo>
                  <a:cubicBezTo>
                    <a:pt x="6763" y="16521"/>
                    <a:pt x="7006" y="16131"/>
                    <a:pt x="7248" y="15723"/>
                  </a:cubicBezTo>
                  <a:cubicBezTo>
                    <a:pt x="7484" y="15326"/>
                    <a:pt x="7730" y="14939"/>
                    <a:pt x="7990" y="14557"/>
                  </a:cubicBezTo>
                  <a:cubicBezTo>
                    <a:pt x="8246" y="14180"/>
                    <a:pt x="8461" y="13793"/>
                    <a:pt x="8667" y="13386"/>
                  </a:cubicBezTo>
                  <a:cubicBezTo>
                    <a:pt x="8869" y="12986"/>
                    <a:pt x="9097" y="12601"/>
                    <a:pt x="9265" y="12183"/>
                  </a:cubicBezTo>
                  <a:cubicBezTo>
                    <a:pt x="9439" y="11749"/>
                    <a:pt x="9530" y="11289"/>
                    <a:pt x="9635" y="10834"/>
                  </a:cubicBezTo>
                  <a:cubicBezTo>
                    <a:pt x="9734" y="10400"/>
                    <a:pt x="9863" y="9976"/>
                    <a:pt x="9892" y="9529"/>
                  </a:cubicBezTo>
                  <a:cubicBezTo>
                    <a:pt x="9919" y="9094"/>
                    <a:pt x="9965" y="8630"/>
                    <a:pt x="9922" y="8196"/>
                  </a:cubicBezTo>
                  <a:cubicBezTo>
                    <a:pt x="9908" y="8052"/>
                    <a:pt x="9818" y="7934"/>
                    <a:pt x="9823" y="7805"/>
                  </a:cubicBezTo>
                  <a:cubicBezTo>
                    <a:pt x="9832" y="7579"/>
                    <a:pt x="9723" y="7378"/>
                    <a:pt x="9734" y="7154"/>
                  </a:cubicBezTo>
                  <a:cubicBezTo>
                    <a:pt x="9756" y="6759"/>
                    <a:pt x="9582" y="6356"/>
                    <a:pt x="9424" y="5999"/>
                  </a:cubicBezTo>
                  <a:cubicBezTo>
                    <a:pt x="9346" y="5820"/>
                    <a:pt x="9224" y="5650"/>
                    <a:pt x="9178" y="5458"/>
                  </a:cubicBezTo>
                  <a:cubicBezTo>
                    <a:pt x="9127" y="5247"/>
                    <a:pt x="9111" y="5050"/>
                    <a:pt x="9019" y="4849"/>
                  </a:cubicBezTo>
                  <a:cubicBezTo>
                    <a:pt x="8835" y="4445"/>
                    <a:pt x="8551" y="4098"/>
                    <a:pt x="8347" y="3705"/>
                  </a:cubicBezTo>
                  <a:cubicBezTo>
                    <a:pt x="8241" y="3501"/>
                    <a:pt x="8089" y="3347"/>
                    <a:pt x="7966" y="3156"/>
                  </a:cubicBezTo>
                  <a:cubicBezTo>
                    <a:pt x="7838" y="2958"/>
                    <a:pt x="7785" y="2725"/>
                    <a:pt x="7672" y="2519"/>
                  </a:cubicBezTo>
                  <a:cubicBezTo>
                    <a:pt x="7425" y="2071"/>
                    <a:pt x="7046" y="1656"/>
                    <a:pt x="6697" y="1284"/>
                  </a:cubicBezTo>
                  <a:cubicBezTo>
                    <a:pt x="6529" y="1106"/>
                    <a:pt x="6336" y="960"/>
                    <a:pt x="6138" y="820"/>
                  </a:cubicBezTo>
                  <a:cubicBezTo>
                    <a:pt x="5703" y="387"/>
                    <a:pt x="5193" y="0"/>
                    <a:pt x="4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36"/>
          <p:cNvSpPr/>
          <p:nvPr/>
        </p:nvSpPr>
        <p:spPr>
          <a:xfrm rot="1523435">
            <a:off x="4682417" y="-44379"/>
            <a:ext cx="2069165" cy="1233332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3;p35"/>
          <p:cNvSpPr txBox="1">
            <a:spLocks/>
          </p:cNvSpPr>
          <p:nvPr/>
        </p:nvSpPr>
        <p:spPr>
          <a:xfrm>
            <a:off x="957305" y="0"/>
            <a:ext cx="4420173" cy="769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‘ </a:t>
            </a:r>
            <a:r>
              <a:rPr lang="en-US" dirty="0" err="1" smtClean="0"/>
              <a:t>hitung_kuadrat</a:t>
            </a:r>
            <a:r>
              <a:rPr lang="en-US" dirty="0" smtClean="0"/>
              <a:t>’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yang di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7" y="948450"/>
            <a:ext cx="4631341" cy="1888350"/>
          </a:xfrm>
          <a:prstGeom prst="rect">
            <a:avLst/>
          </a:prstGeom>
        </p:spPr>
      </p:pic>
      <p:sp>
        <p:nvSpPr>
          <p:cNvPr id="15" name="Google Shape;463;p35"/>
          <p:cNvSpPr txBox="1">
            <a:spLocks/>
          </p:cNvSpPr>
          <p:nvPr/>
        </p:nvSpPr>
        <p:spPr>
          <a:xfrm>
            <a:off x="1517354" y="3015883"/>
            <a:ext cx="5398712" cy="1020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non-negative (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negated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“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6"/>
          <p:cNvGrpSpPr/>
          <p:nvPr/>
        </p:nvGrpSpPr>
        <p:grpSpPr>
          <a:xfrm>
            <a:off x="6589663" y="3802125"/>
            <a:ext cx="1468774" cy="2392890"/>
            <a:chOff x="1860050" y="575275"/>
            <a:chExt cx="1468774" cy="2392890"/>
          </a:xfrm>
        </p:grpSpPr>
        <p:sp>
          <p:nvSpPr>
            <p:cNvPr id="503" name="Google Shape;503;p36"/>
            <p:cNvSpPr/>
            <p:nvPr/>
          </p:nvSpPr>
          <p:spPr>
            <a:xfrm>
              <a:off x="2092439" y="1298238"/>
              <a:ext cx="716456" cy="473246"/>
            </a:xfrm>
            <a:custGeom>
              <a:avLst/>
              <a:gdLst/>
              <a:ahLst/>
              <a:cxnLst/>
              <a:rect l="l" t="t" r="r" b="b"/>
              <a:pathLst>
                <a:path w="18220" h="12035" extrusionOk="0">
                  <a:moveTo>
                    <a:pt x="11509" y="0"/>
                  </a:moveTo>
                  <a:cubicBezTo>
                    <a:pt x="11455" y="0"/>
                    <a:pt x="11401" y="1"/>
                    <a:pt x="11347" y="2"/>
                  </a:cubicBezTo>
                  <a:cubicBezTo>
                    <a:pt x="8213" y="57"/>
                    <a:pt x="5269" y="1479"/>
                    <a:pt x="2593" y="3113"/>
                  </a:cubicBezTo>
                  <a:cubicBezTo>
                    <a:pt x="1535" y="3758"/>
                    <a:pt x="405" y="4583"/>
                    <a:pt x="209" y="5807"/>
                  </a:cubicBezTo>
                  <a:cubicBezTo>
                    <a:pt x="0" y="7115"/>
                    <a:pt x="959" y="8317"/>
                    <a:pt x="1990" y="9148"/>
                  </a:cubicBezTo>
                  <a:cubicBezTo>
                    <a:pt x="4210" y="10934"/>
                    <a:pt x="7404" y="12035"/>
                    <a:pt x="10448" y="12035"/>
                  </a:cubicBezTo>
                  <a:cubicBezTo>
                    <a:pt x="11622" y="12035"/>
                    <a:pt x="12773" y="11871"/>
                    <a:pt x="13837" y="11520"/>
                  </a:cubicBezTo>
                  <a:cubicBezTo>
                    <a:pt x="18219" y="10075"/>
                    <a:pt x="16603" y="5410"/>
                    <a:pt x="14928" y="2254"/>
                  </a:cubicBezTo>
                  <a:cubicBezTo>
                    <a:pt x="14534" y="1510"/>
                    <a:pt x="14052" y="764"/>
                    <a:pt x="13311" y="365"/>
                  </a:cubicBezTo>
                  <a:cubicBezTo>
                    <a:pt x="12765" y="73"/>
                    <a:pt x="12131" y="0"/>
                    <a:pt x="11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663897" y="809552"/>
              <a:ext cx="326023" cy="522714"/>
            </a:xfrm>
            <a:custGeom>
              <a:avLst/>
              <a:gdLst/>
              <a:ahLst/>
              <a:cxnLst/>
              <a:rect l="l" t="t" r="r" b="b"/>
              <a:pathLst>
                <a:path w="8291" h="13293" extrusionOk="0">
                  <a:moveTo>
                    <a:pt x="3596" y="0"/>
                  </a:moveTo>
                  <a:cubicBezTo>
                    <a:pt x="3291" y="0"/>
                    <a:pt x="2994" y="66"/>
                    <a:pt x="2714" y="223"/>
                  </a:cubicBezTo>
                  <a:cubicBezTo>
                    <a:pt x="2192" y="517"/>
                    <a:pt x="1874" y="1070"/>
                    <a:pt x="1614" y="1611"/>
                  </a:cubicBezTo>
                  <a:cubicBezTo>
                    <a:pt x="904" y="3088"/>
                    <a:pt x="433" y="4670"/>
                    <a:pt x="219" y="6297"/>
                  </a:cubicBezTo>
                  <a:cubicBezTo>
                    <a:pt x="1" y="7955"/>
                    <a:pt x="76" y="9728"/>
                    <a:pt x="918" y="11177"/>
                  </a:cubicBezTo>
                  <a:cubicBezTo>
                    <a:pt x="1566" y="12293"/>
                    <a:pt x="2950" y="13292"/>
                    <a:pt x="4244" y="13292"/>
                  </a:cubicBezTo>
                  <a:cubicBezTo>
                    <a:pt x="4831" y="13292"/>
                    <a:pt x="5399" y="13087"/>
                    <a:pt x="5872" y="12595"/>
                  </a:cubicBezTo>
                  <a:cubicBezTo>
                    <a:pt x="7475" y="10929"/>
                    <a:pt x="7709" y="7568"/>
                    <a:pt x="8030" y="5413"/>
                  </a:cubicBezTo>
                  <a:cubicBezTo>
                    <a:pt x="8165" y="4509"/>
                    <a:pt x="8290" y="3543"/>
                    <a:pt x="7904" y="2714"/>
                  </a:cubicBezTo>
                  <a:cubicBezTo>
                    <a:pt x="7524" y="1899"/>
                    <a:pt x="6722" y="1378"/>
                    <a:pt x="5960" y="901"/>
                  </a:cubicBezTo>
                  <a:cubicBezTo>
                    <a:pt x="5246" y="454"/>
                    <a:pt x="4396" y="0"/>
                    <a:pt x="3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860050" y="644677"/>
              <a:ext cx="1468774" cy="2323488"/>
            </a:xfrm>
            <a:custGeom>
              <a:avLst/>
              <a:gdLst/>
              <a:ahLst/>
              <a:cxnLst/>
              <a:rect l="l" t="t" r="r" b="b"/>
              <a:pathLst>
                <a:path w="37352" h="59088" extrusionOk="0">
                  <a:moveTo>
                    <a:pt x="2861" y="3701"/>
                  </a:moveTo>
                  <a:cubicBezTo>
                    <a:pt x="3082" y="3701"/>
                    <a:pt x="3304" y="3734"/>
                    <a:pt x="3484" y="3779"/>
                  </a:cubicBezTo>
                  <a:cubicBezTo>
                    <a:pt x="3943" y="3895"/>
                    <a:pt x="4355" y="4139"/>
                    <a:pt x="4797" y="4304"/>
                  </a:cubicBezTo>
                  <a:cubicBezTo>
                    <a:pt x="5005" y="4383"/>
                    <a:pt x="5193" y="4477"/>
                    <a:pt x="5391" y="4578"/>
                  </a:cubicBezTo>
                  <a:cubicBezTo>
                    <a:pt x="5592" y="4680"/>
                    <a:pt x="5806" y="4702"/>
                    <a:pt x="5996" y="4831"/>
                  </a:cubicBezTo>
                  <a:cubicBezTo>
                    <a:pt x="6159" y="4940"/>
                    <a:pt x="6326" y="5034"/>
                    <a:pt x="6497" y="5127"/>
                  </a:cubicBezTo>
                  <a:cubicBezTo>
                    <a:pt x="6606" y="5425"/>
                    <a:pt x="6725" y="5722"/>
                    <a:pt x="6843" y="6019"/>
                  </a:cubicBezTo>
                  <a:cubicBezTo>
                    <a:pt x="6926" y="6227"/>
                    <a:pt x="7016" y="6435"/>
                    <a:pt x="7113" y="6639"/>
                  </a:cubicBezTo>
                  <a:cubicBezTo>
                    <a:pt x="7012" y="6579"/>
                    <a:pt x="6911" y="6518"/>
                    <a:pt x="6810" y="6457"/>
                  </a:cubicBezTo>
                  <a:cubicBezTo>
                    <a:pt x="6401" y="6202"/>
                    <a:pt x="5983" y="5955"/>
                    <a:pt x="5521" y="5807"/>
                  </a:cubicBezTo>
                  <a:cubicBezTo>
                    <a:pt x="5036" y="5652"/>
                    <a:pt x="4525" y="5580"/>
                    <a:pt x="4019" y="5544"/>
                  </a:cubicBezTo>
                  <a:cubicBezTo>
                    <a:pt x="3726" y="5523"/>
                    <a:pt x="3423" y="5505"/>
                    <a:pt x="3121" y="5504"/>
                  </a:cubicBezTo>
                  <a:cubicBezTo>
                    <a:pt x="2905" y="5303"/>
                    <a:pt x="2689" y="5100"/>
                    <a:pt x="2516" y="4868"/>
                  </a:cubicBezTo>
                  <a:cubicBezTo>
                    <a:pt x="2392" y="4702"/>
                    <a:pt x="2301" y="4515"/>
                    <a:pt x="2208" y="4332"/>
                  </a:cubicBezTo>
                  <a:cubicBezTo>
                    <a:pt x="2117" y="4148"/>
                    <a:pt x="1981" y="3976"/>
                    <a:pt x="2213" y="3842"/>
                  </a:cubicBezTo>
                  <a:cubicBezTo>
                    <a:pt x="2392" y="3739"/>
                    <a:pt x="2625" y="3701"/>
                    <a:pt x="2861" y="3701"/>
                  </a:cubicBezTo>
                  <a:close/>
                  <a:moveTo>
                    <a:pt x="6955" y="5399"/>
                  </a:moveTo>
                  <a:lnTo>
                    <a:pt x="6955" y="5399"/>
                  </a:lnTo>
                  <a:cubicBezTo>
                    <a:pt x="7039" y="5454"/>
                    <a:pt x="7124" y="5509"/>
                    <a:pt x="7210" y="5562"/>
                  </a:cubicBezTo>
                  <a:cubicBezTo>
                    <a:pt x="7620" y="5813"/>
                    <a:pt x="8052" y="6033"/>
                    <a:pt x="8436" y="6328"/>
                  </a:cubicBezTo>
                  <a:cubicBezTo>
                    <a:pt x="8829" y="6628"/>
                    <a:pt x="9243" y="6907"/>
                    <a:pt x="9621" y="7227"/>
                  </a:cubicBezTo>
                  <a:cubicBezTo>
                    <a:pt x="9973" y="7523"/>
                    <a:pt x="10296" y="7852"/>
                    <a:pt x="10602" y="8197"/>
                  </a:cubicBezTo>
                  <a:cubicBezTo>
                    <a:pt x="10897" y="8530"/>
                    <a:pt x="11177" y="8879"/>
                    <a:pt x="11456" y="9227"/>
                  </a:cubicBezTo>
                  <a:cubicBezTo>
                    <a:pt x="11200" y="9054"/>
                    <a:pt x="10947" y="8877"/>
                    <a:pt x="10702" y="8690"/>
                  </a:cubicBezTo>
                  <a:cubicBezTo>
                    <a:pt x="10522" y="8551"/>
                    <a:pt x="10353" y="8393"/>
                    <a:pt x="10160" y="8271"/>
                  </a:cubicBezTo>
                  <a:cubicBezTo>
                    <a:pt x="9947" y="8138"/>
                    <a:pt x="9708" y="8051"/>
                    <a:pt x="9495" y="7918"/>
                  </a:cubicBezTo>
                  <a:cubicBezTo>
                    <a:pt x="9284" y="7787"/>
                    <a:pt x="9091" y="7647"/>
                    <a:pt x="8867" y="7536"/>
                  </a:cubicBezTo>
                  <a:cubicBezTo>
                    <a:pt x="8611" y="7408"/>
                    <a:pt x="8351" y="7286"/>
                    <a:pt x="8092" y="7162"/>
                  </a:cubicBezTo>
                  <a:cubicBezTo>
                    <a:pt x="7940" y="7089"/>
                    <a:pt x="7791" y="7012"/>
                    <a:pt x="7642" y="6933"/>
                  </a:cubicBezTo>
                  <a:cubicBezTo>
                    <a:pt x="7507" y="6702"/>
                    <a:pt x="7389" y="6461"/>
                    <a:pt x="7286" y="6213"/>
                  </a:cubicBezTo>
                  <a:cubicBezTo>
                    <a:pt x="7175" y="5943"/>
                    <a:pt x="7062" y="5673"/>
                    <a:pt x="6955" y="5399"/>
                  </a:cubicBezTo>
                  <a:close/>
                  <a:moveTo>
                    <a:pt x="7959" y="336"/>
                  </a:moveTo>
                  <a:cubicBezTo>
                    <a:pt x="8181" y="336"/>
                    <a:pt x="8409" y="356"/>
                    <a:pt x="8595" y="442"/>
                  </a:cubicBezTo>
                  <a:cubicBezTo>
                    <a:pt x="8944" y="601"/>
                    <a:pt x="9136" y="961"/>
                    <a:pt x="9479" y="1130"/>
                  </a:cubicBezTo>
                  <a:cubicBezTo>
                    <a:pt x="9578" y="1179"/>
                    <a:pt x="9682" y="1222"/>
                    <a:pt x="9761" y="1300"/>
                  </a:cubicBezTo>
                  <a:cubicBezTo>
                    <a:pt x="9823" y="1362"/>
                    <a:pt x="9866" y="1442"/>
                    <a:pt x="9913" y="1515"/>
                  </a:cubicBezTo>
                  <a:cubicBezTo>
                    <a:pt x="10036" y="1704"/>
                    <a:pt x="10187" y="1873"/>
                    <a:pt x="10320" y="2055"/>
                  </a:cubicBezTo>
                  <a:cubicBezTo>
                    <a:pt x="10445" y="2225"/>
                    <a:pt x="10570" y="2398"/>
                    <a:pt x="10716" y="2553"/>
                  </a:cubicBezTo>
                  <a:cubicBezTo>
                    <a:pt x="10878" y="2729"/>
                    <a:pt x="11024" y="2891"/>
                    <a:pt x="11142" y="3101"/>
                  </a:cubicBezTo>
                  <a:cubicBezTo>
                    <a:pt x="11364" y="3499"/>
                    <a:pt x="11566" y="3907"/>
                    <a:pt x="11743" y="4327"/>
                  </a:cubicBezTo>
                  <a:cubicBezTo>
                    <a:pt x="11931" y="4772"/>
                    <a:pt x="12090" y="5240"/>
                    <a:pt x="12234" y="5701"/>
                  </a:cubicBezTo>
                  <a:cubicBezTo>
                    <a:pt x="12385" y="6177"/>
                    <a:pt x="12452" y="6679"/>
                    <a:pt x="12543" y="7169"/>
                  </a:cubicBezTo>
                  <a:cubicBezTo>
                    <a:pt x="12639" y="7682"/>
                    <a:pt x="12758" y="8191"/>
                    <a:pt x="12791" y="8713"/>
                  </a:cubicBezTo>
                  <a:cubicBezTo>
                    <a:pt x="12815" y="9058"/>
                    <a:pt x="12816" y="9411"/>
                    <a:pt x="12805" y="9757"/>
                  </a:cubicBezTo>
                  <a:cubicBezTo>
                    <a:pt x="12802" y="9883"/>
                    <a:pt x="12793" y="10009"/>
                    <a:pt x="12775" y="10133"/>
                  </a:cubicBezTo>
                  <a:cubicBezTo>
                    <a:pt x="12679" y="10063"/>
                    <a:pt x="12584" y="9995"/>
                    <a:pt x="12487" y="9927"/>
                  </a:cubicBezTo>
                  <a:cubicBezTo>
                    <a:pt x="12395" y="9773"/>
                    <a:pt x="12280" y="9630"/>
                    <a:pt x="12151" y="9492"/>
                  </a:cubicBezTo>
                  <a:cubicBezTo>
                    <a:pt x="11499" y="8789"/>
                    <a:pt x="10948" y="8000"/>
                    <a:pt x="10253" y="7334"/>
                  </a:cubicBezTo>
                  <a:cubicBezTo>
                    <a:pt x="9890" y="6986"/>
                    <a:pt x="9493" y="6688"/>
                    <a:pt x="9086" y="6394"/>
                  </a:cubicBezTo>
                  <a:cubicBezTo>
                    <a:pt x="8658" y="6081"/>
                    <a:pt x="8245" y="5771"/>
                    <a:pt x="7784" y="5504"/>
                  </a:cubicBezTo>
                  <a:cubicBezTo>
                    <a:pt x="7441" y="5305"/>
                    <a:pt x="7107" y="5095"/>
                    <a:pt x="6765" y="4896"/>
                  </a:cubicBezTo>
                  <a:cubicBezTo>
                    <a:pt x="6599" y="4424"/>
                    <a:pt x="6461" y="3942"/>
                    <a:pt x="6388" y="3442"/>
                  </a:cubicBezTo>
                  <a:cubicBezTo>
                    <a:pt x="6317" y="2936"/>
                    <a:pt x="6320" y="2422"/>
                    <a:pt x="6396" y="1916"/>
                  </a:cubicBezTo>
                  <a:cubicBezTo>
                    <a:pt x="6432" y="1677"/>
                    <a:pt x="6480" y="1441"/>
                    <a:pt x="6542" y="1206"/>
                  </a:cubicBezTo>
                  <a:cubicBezTo>
                    <a:pt x="6594" y="1009"/>
                    <a:pt x="6639" y="797"/>
                    <a:pt x="6776" y="639"/>
                  </a:cubicBezTo>
                  <a:cubicBezTo>
                    <a:pt x="6976" y="408"/>
                    <a:pt x="7298" y="359"/>
                    <a:pt x="7586" y="348"/>
                  </a:cubicBezTo>
                  <a:cubicBezTo>
                    <a:pt x="7703" y="343"/>
                    <a:pt x="7830" y="336"/>
                    <a:pt x="7959" y="336"/>
                  </a:cubicBezTo>
                  <a:close/>
                  <a:moveTo>
                    <a:pt x="7996" y="7475"/>
                  </a:moveTo>
                  <a:cubicBezTo>
                    <a:pt x="8093" y="7521"/>
                    <a:pt x="8190" y="7567"/>
                    <a:pt x="8288" y="7613"/>
                  </a:cubicBezTo>
                  <a:cubicBezTo>
                    <a:pt x="8504" y="7716"/>
                    <a:pt x="8726" y="7814"/>
                    <a:pt x="8934" y="7932"/>
                  </a:cubicBezTo>
                  <a:cubicBezTo>
                    <a:pt x="9142" y="8049"/>
                    <a:pt x="9325" y="8200"/>
                    <a:pt x="9540" y="8307"/>
                  </a:cubicBezTo>
                  <a:cubicBezTo>
                    <a:pt x="9728" y="8401"/>
                    <a:pt x="9925" y="8486"/>
                    <a:pt x="10095" y="8610"/>
                  </a:cubicBezTo>
                  <a:cubicBezTo>
                    <a:pt x="10302" y="8759"/>
                    <a:pt x="10493" y="8927"/>
                    <a:pt x="10698" y="9078"/>
                  </a:cubicBezTo>
                  <a:cubicBezTo>
                    <a:pt x="11188" y="9439"/>
                    <a:pt x="11700" y="9768"/>
                    <a:pt x="12201" y="10110"/>
                  </a:cubicBezTo>
                  <a:cubicBezTo>
                    <a:pt x="12213" y="10131"/>
                    <a:pt x="12227" y="10152"/>
                    <a:pt x="12237" y="10174"/>
                  </a:cubicBezTo>
                  <a:cubicBezTo>
                    <a:pt x="12254" y="10207"/>
                    <a:pt x="12270" y="10239"/>
                    <a:pt x="12283" y="10274"/>
                  </a:cubicBezTo>
                  <a:cubicBezTo>
                    <a:pt x="12255" y="10272"/>
                    <a:pt x="12226" y="10272"/>
                    <a:pt x="12197" y="10272"/>
                  </a:cubicBezTo>
                  <a:cubicBezTo>
                    <a:pt x="12160" y="10272"/>
                    <a:pt x="12124" y="10273"/>
                    <a:pt x="12088" y="10273"/>
                  </a:cubicBezTo>
                  <a:cubicBezTo>
                    <a:pt x="12005" y="10273"/>
                    <a:pt x="11923" y="10269"/>
                    <a:pt x="11841" y="10248"/>
                  </a:cubicBezTo>
                  <a:cubicBezTo>
                    <a:pt x="11618" y="10188"/>
                    <a:pt x="11417" y="10063"/>
                    <a:pt x="11190" y="10005"/>
                  </a:cubicBezTo>
                  <a:cubicBezTo>
                    <a:pt x="11025" y="9961"/>
                    <a:pt x="10876" y="9916"/>
                    <a:pt x="10734" y="9817"/>
                  </a:cubicBezTo>
                  <a:cubicBezTo>
                    <a:pt x="10531" y="9679"/>
                    <a:pt x="10312" y="9572"/>
                    <a:pt x="10110" y="9435"/>
                  </a:cubicBezTo>
                  <a:cubicBezTo>
                    <a:pt x="9712" y="9164"/>
                    <a:pt x="9362" y="8838"/>
                    <a:pt x="8992" y="8532"/>
                  </a:cubicBezTo>
                  <a:cubicBezTo>
                    <a:pt x="8618" y="8222"/>
                    <a:pt x="8283" y="7867"/>
                    <a:pt x="7996" y="7475"/>
                  </a:cubicBezTo>
                  <a:close/>
                  <a:moveTo>
                    <a:pt x="3488" y="5856"/>
                  </a:moveTo>
                  <a:cubicBezTo>
                    <a:pt x="4287" y="5870"/>
                    <a:pt x="5108" y="5947"/>
                    <a:pt x="5831" y="6284"/>
                  </a:cubicBezTo>
                  <a:cubicBezTo>
                    <a:pt x="6236" y="6473"/>
                    <a:pt x="6609" y="6724"/>
                    <a:pt x="6993" y="6953"/>
                  </a:cubicBezTo>
                  <a:cubicBezTo>
                    <a:pt x="7124" y="7032"/>
                    <a:pt x="7259" y="7106"/>
                    <a:pt x="7394" y="7177"/>
                  </a:cubicBezTo>
                  <a:cubicBezTo>
                    <a:pt x="7680" y="7675"/>
                    <a:pt x="8026" y="8138"/>
                    <a:pt x="8454" y="8522"/>
                  </a:cubicBezTo>
                  <a:cubicBezTo>
                    <a:pt x="8817" y="8848"/>
                    <a:pt x="9193" y="9177"/>
                    <a:pt x="9580" y="9474"/>
                  </a:cubicBezTo>
                  <a:cubicBezTo>
                    <a:pt x="9777" y="9624"/>
                    <a:pt x="9978" y="9775"/>
                    <a:pt x="10195" y="9895"/>
                  </a:cubicBezTo>
                  <a:cubicBezTo>
                    <a:pt x="10387" y="10000"/>
                    <a:pt x="10566" y="10143"/>
                    <a:pt x="10767" y="10231"/>
                  </a:cubicBezTo>
                  <a:cubicBezTo>
                    <a:pt x="10940" y="10307"/>
                    <a:pt x="11129" y="10333"/>
                    <a:pt x="11306" y="10396"/>
                  </a:cubicBezTo>
                  <a:cubicBezTo>
                    <a:pt x="11529" y="10477"/>
                    <a:pt x="11725" y="10606"/>
                    <a:pt x="11970" y="10614"/>
                  </a:cubicBezTo>
                  <a:cubicBezTo>
                    <a:pt x="11980" y="10615"/>
                    <a:pt x="11990" y="10615"/>
                    <a:pt x="11999" y="10615"/>
                  </a:cubicBezTo>
                  <a:cubicBezTo>
                    <a:pt x="12066" y="10615"/>
                    <a:pt x="12131" y="10608"/>
                    <a:pt x="12196" y="10608"/>
                  </a:cubicBezTo>
                  <a:cubicBezTo>
                    <a:pt x="12240" y="10608"/>
                    <a:pt x="12285" y="10611"/>
                    <a:pt x="12329" y="10622"/>
                  </a:cubicBezTo>
                  <a:lnTo>
                    <a:pt x="12344" y="10626"/>
                  </a:lnTo>
                  <a:cubicBezTo>
                    <a:pt x="12335" y="10746"/>
                    <a:pt x="12285" y="10856"/>
                    <a:pt x="12178" y="10935"/>
                  </a:cubicBezTo>
                  <a:cubicBezTo>
                    <a:pt x="12004" y="10994"/>
                    <a:pt x="11811" y="11016"/>
                    <a:pt x="11636" y="11029"/>
                  </a:cubicBezTo>
                  <a:cubicBezTo>
                    <a:pt x="11554" y="11036"/>
                    <a:pt x="11473" y="11039"/>
                    <a:pt x="11392" y="11039"/>
                  </a:cubicBezTo>
                  <a:cubicBezTo>
                    <a:pt x="10981" y="11039"/>
                    <a:pt x="10575" y="10957"/>
                    <a:pt x="10191" y="10806"/>
                  </a:cubicBezTo>
                  <a:cubicBezTo>
                    <a:pt x="9764" y="10640"/>
                    <a:pt x="9324" y="10479"/>
                    <a:pt x="8910" y="10282"/>
                  </a:cubicBezTo>
                  <a:cubicBezTo>
                    <a:pt x="8481" y="10078"/>
                    <a:pt x="8072" y="9798"/>
                    <a:pt x="7681" y="9527"/>
                  </a:cubicBezTo>
                  <a:cubicBezTo>
                    <a:pt x="7276" y="9246"/>
                    <a:pt x="6944" y="8900"/>
                    <a:pt x="6568" y="8585"/>
                  </a:cubicBezTo>
                  <a:cubicBezTo>
                    <a:pt x="6404" y="8447"/>
                    <a:pt x="6228" y="8326"/>
                    <a:pt x="6057" y="8196"/>
                  </a:cubicBezTo>
                  <a:cubicBezTo>
                    <a:pt x="5861" y="8045"/>
                    <a:pt x="5697" y="7862"/>
                    <a:pt x="5509" y="7702"/>
                  </a:cubicBezTo>
                  <a:cubicBezTo>
                    <a:pt x="5155" y="7403"/>
                    <a:pt x="4762" y="7170"/>
                    <a:pt x="4449" y="6823"/>
                  </a:cubicBezTo>
                  <a:cubicBezTo>
                    <a:pt x="4303" y="6662"/>
                    <a:pt x="4175" y="6483"/>
                    <a:pt x="4022" y="6329"/>
                  </a:cubicBezTo>
                  <a:cubicBezTo>
                    <a:pt x="3858" y="6162"/>
                    <a:pt x="3660" y="6033"/>
                    <a:pt x="3496" y="5865"/>
                  </a:cubicBezTo>
                  <a:lnTo>
                    <a:pt x="3488" y="5856"/>
                  </a:lnTo>
                  <a:close/>
                  <a:moveTo>
                    <a:pt x="3012" y="5855"/>
                  </a:moveTo>
                  <a:cubicBezTo>
                    <a:pt x="3149" y="5994"/>
                    <a:pt x="3282" y="6138"/>
                    <a:pt x="3431" y="6265"/>
                  </a:cubicBezTo>
                  <a:cubicBezTo>
                    <a:pt x="3611" y="6419"/>
                    <a:pt x="3786" y="6560"/>
                    <a:pt x="3939" y="6744"/>
                  </a:cubicBezTo>
                  <a:cubicBezTo>
                    <a:pt x="4105" y="6943"/>
                    <a:pt x="4272" y="7143"/>
                    <a:pt x="4463" y="7317"/>
                  </a:cubicBezTo>
                  <a:cubicBezTo>
                    <a:pt x="4637" y="7476"/>
                    <a:pt x="4833" y="7607"/>
                    <a:pt x="5023" y="7746"/>
                  </a:cubicBezTo>
                  <a:cubicBezTo>
                    <a:pt x="5224" y="7895"/>
                    <a:pt x="5400" y="8063"/>
                    <a:pt x="5582" y="8234"/>
                  </a:cubicBezTo>
                  <a:cubicBezTo>
                    <a:pt x="5751" y="8391"/>
                    <a:pt x="5941" y="8525"/>
                    <a:pt x="6125" y="8662"/>
                  </a:cubicBezTo>
                  <a:cubicBezTo>
                    <a:pt x="6344" y="8826"/>
                    <a:pt x="6540" y="9011"/>
                    <a:pt x="6739" y="9198"/>
                  </a:cubicBezTo>
                  <a:cubicBezTo>
                    <a:pt x="7106" y="9544"/>
                    <a:pt x="7517" y="9831"/>
                    <a:pt x="7941" y="10101"/>
                  </a:cubicBezTo>
                  <a:cubicBezTo>
                    <a:pt x="8371" y="10373"/>
                    <a:pt x="8795" y="10611"/>
                    <a:pt x="9271" y="10795"/>
                  </a:cubicBezTo>
                  <a:cubicBezTo>
                    <a:pt x="9727" y="10971"/>
                    <a:pt x="10173" y="11193"/>
                    <a:pt x="10653" y="11296"/>
                  </a:cubicBezTo>
                  <a:cubicBezTo>
                    <a:pt x="10824" y="11332"/>
                    <a:pt x="10998" y="11355"/>
                    <a:pt x="11174" y="11366"/>
                  </a:cubicBezTo>
                  <a:cubicBezTo>
                    <a:pt x="11051" y="11406"/>
                    <a:pt x="10930" y="11444"/>
                    <a:pt x="10812" y="11482"/>
                  </a:cubicBezTo>
                  <a:cubicBezTo>
                    <a:pt x="10580" y="11556"/>
                    <a:pt x="10365" y="11620"/>
                    <a:pt x="10123" y="11657"/>
                  </a:cubicBezTo>
                  <a:cubicBezTo>
                    <a:pt x="9914" y="11690"/>
                    <a:pt x="9744" y="11804"/>
                    <a:pt x="9543" y="11851"/>
                  </a:cubicBezTo>
                  <a:cubicBezTo>
                    <a:pt x="9346" y="11897"/>
                    <a:pt x="9127" y="11944"/>
                    <a:pt x="8925" y="11963"/>
                  </a:cubicBezTo>
                  <a:cubicBezTo>
                    <a:pt x="8844" y="11971"/>
                    <a:pt x="8762" y="11974"/>
                    <a:pt x="8681" y="11974"/>
                  </a:cubicBezTo>
                  <a:cubicBezTo>
                    <a:pt x="8511" y="11974"/>
                    <a:pt x="8341" y="11961"/>
                    <a:pt x="8172" y="11956"/>
                  </a:cubicBezTo>
                  <a:cubicBezTo>
                    <a:pt x="7680" y="11940"/>
                    <a:pt x="7194" y="11889"/>
                    <a:pt x="6705" y="11866"/>
                  </a:cubicBezTo>
                  <a:cubicBezTo>
                    <a:pt x="6211" y="11842"/>
                    <a:pt x="5751" y="11832"/>
                    <a:pt x="5275" y="11680"/>
                  </a:cubicBezTo>
                  <a:cubicBezTo>
                    <a:pt x="4809" y="11530"/>
                    <a:pt x="4363" y="11413"/>
                    <a:pt x="3871" y="11389"/>
                  </a:cubicBezTo>
                  <a:cubicBezTo>
                    <a:pt x="3389" y="11364"/>
                    <a:pt x="2940" y="11193"/>
                    <a:pt x="2485" y="11046"/>
                  </a:cubicBezTo>
                  <a:cubicBezTo>
                    <a:pt x="2043" y="10904"/>
                    <a:pt x="1562" y="10766"/>
                    <a:pt x="1177" y="10496"/>
                  </a:cubicBezTo>
                  <a:cubicBezTo>
                    <a:pt x="1020" y="10384"/>
                    <a:pt x="887" y="10240"/>
                    <a:pt x="788" y="10076"/>
                  </a:cubicBezTo>
                  <a:cubicBezTo>
                    <a:pt x="683" y="9899"/>
                    <a:pt x="679" y="9681"/>
                    <a:pt x="588" y="9495"/>
                  </a:cubicBezTo>
                  <a:cubicBezTo>
                    <a:pt x="506" y="9322"/>
                    <a:pt x="383" y="9190"/>
                    <a:pt x="362" y="8993"/>
                  </a:cubicBezTo>
                  <a:cubicBezTo>
                    <a:pt x="336" y="8758"/>
                    <a:pt x="368" y="8507"/>
                    <a:pt x="373" y="8270"/>
                  </a:cubicBezTo>
                  <a:cubicBezTo>
                    <a:pt x="381" y="7806"/>
                    <a:pt x="475" y="7382"/>
                    <a:pt x="608" y="6939"/>
                  </a:cubicBezTo>
                  <a:cubicBezTo>
                    <a:pt x="663" y="6755"/>
                    <a:pt x="734" y="6627"/>
                    <a:pt x="890" y="6510"/>
                  </a:cubicBezTo>
                  <a:cubicBezTo>
                    <a:pt x="1080" y="6366"/>
                    <a:pt x="1301" y="6260"/>
                    <a:pt x="1515" y="6159"/>
                  </a:cubicBezTo>
                  <a:cubicBezTo>
                    <a:pt x="1969" y="5945"/>
                    <a:pt x="2412" y="5861"/>
                    <a:pt x="2911" y="5856"/>
                  </a:cubicBezTo>
                  <a:cubicBezTo>
                    <a:pt x="2944" y="5856"/>
                    <a:pt x="2977" y="5856"/>
                    <a:pt x="3012" y="5855"/>
                  </a:cubicBezTo>
                  <a:close/>
                  <a:moveTo>
                    <a:pt x="15810" y="17420"/>
                  </a:moveTo>
                  <a:cubicBezTo>
                    <a:pt x="15926" y="17420"/>
                    <a:pt x="16045" y="17437"/>
                    <a:pt x="16157" y="17453"/>
                  </a:cubicBezTo>
                  <a:cubicBezTo>
                    <a:pt x="16323" y="17477"/>
                    <a:pt x="16487" y="17505"/>
                    <a:pt x="16655" y="17513"/>
                  </a:cubicBezTo>
                  <a:cubicBezTo>
                    <a:pt x="16778" y="17519"/>
                    <a:pt x="16893" y="17510"/>
                    <a:pt x="16993" y="17592"/>
                  </a:cubicBezTo>
                  <a:cubicBezTo>
                    <a:pt x="17120" y="17693"/>
                    <a:pt x="17237" y="17807"/>
                    <a:pt x="17366" y="17906"/>
                  </a:cubicBezTo>
                  <a:cubicBezTo>
                    <a:pt x="17500" y="18009"/>
                    <a:pt x="17643" y="18099"/>
                    <a:pt x="17775" y="18204"/>
                  </a:cubicBezTo>
                  <a:cubicBezTo>
                    <a:pt x="17898" y="18300"/>
                    <a:pt x="17973" y="18421"/>
                    <a:pt x="18063" y="18547"/>
                  </a:cubicBezTo>
                  <a:cubicBezTo>
                    <a:pt x="18153" y="18671"/>
                    <a:pt x="18263" y="18779"/>
                    <a:pt x="18362" y="18898"/>
                  </a:cubicBezTo>
                  <a:cubicBezTo>
                    <a:pt x="18561" y="19139"/>
                    <a:pt x="18608" y="19438"/>
                    <a:pt x="18736" y="19717"/>
                  </a:cubicBezTo>
                  <a:cubicBezTo>
                    <a:pt x="18804" y="19867"/>
                    <a:pt x="18882" y="20014"/>
                    <a:pt x="18941" y="20168"/>
                  </a:cubicBezTo>
                  <a:cubicBezTo>
                    <a:pt x="19002" y="20326"/>
                    <a:pt x="19029" y="20492"/>
                    <a:pt x="19068" y="20657"/>
                  </a:cubicBezTo>
                  <a:cubicBezTo>
                    <a:pt x="19144" y="20982"/>
                    <a:pt x="19324" y="21248"/>
                    <a:pt x="19464" y="21547"/>
                  </a:cubicBezTo>
                  <a:cubicBezTo>
                    <a:pt x="19533" y="21693"/>
                    <a:pt x="19566" y="21850"/>
                    <a:pt x="19611" y="22006"/>
                  </a:cubicBezTo>
                  <a:cubicBezTo>
                    <a:pt x="19657" y="22161"/>
                    <a:pt x="19714" y="22316"/>
                    <a:pt x="19767" y="22470"/>
                  </a:cubicBezTo>
                  <a:cubicBezTo>
                    <a:pt x="19820" y="22625"/>
                    <a:pt x="19845" y="22784"/>
                    <a:pt x="19869" y="22943"/>
                  </a:cubicBezTo>
                  <a:cubicBezTo>
                    <a:pt x="19894" y="23104"/>
                    <a:pt x="19933" y="23261"/>
                    <a:pt x="19956" y="23421"/>
                  </a:cubicBezTo>
                  <a:cubicBezTo>
                    <a:pt x="19964" y="23479"/>
                    <a:pt x="19970" y="23537"/>
                    <a:pt x="19975" y="23596"/>
                  </a:cubicBezTo>
                  <a:cubicBezTo>
                    <a:pt x="19960" y="23536"/>
                    <a:pt x="19947" y="23477"/>
                    <a:pt x="19939" y="23417"/>
                  </a:cubicBezTo>
                  <a:lnTo>
                    <a:pt x="19939" y="23416"/>
                  </a:lnTo>
                  <a:cubicBezTo>
                    <a:pt x="19889" y="23081"/>
                    <a:pt x="19701" y="22790"/>
                    <a:pt x="19574" y="22481"/>
                  </a:cubicBezTo>
                  <a:cubicBezTo>
                    <a:pt x="19441" y="22156"/>
                    <a:pt x="19304" y="21834"/>
                    <a:pt x="19138" y="21524"/>
                  </a:cubicBezTo>
                  <a:cubicBezTo>
                    <a:pt x="18982" y="21232"/>
                    <a:pt x="18802" y="20896"/>
                    <a:pt x="18540" y="20686"/>
                  </a:cubicBezTo>
                  <a:cubicBezTo>
                    <a:pt x="18412" y="20585"/>
                    <a:pt x="18308" y="20499"/>
                    <a:pt x="18223" y="20357"/>
                  </a:cubicBezTo>
                  <a:cubicBezTo>
                    <a:pt x="18131" y="20204"/>
                    <a:pt x="18013" y="20076"/>
                    <a:pt x="17891" y="19948"/>
                  </a:cubicBezTo>
                  <a:cubicBezTo>
                    <a:pt x="17645" y="19686"/>
                    <a:pt x="17397" y="19424"/>
                    <a:pt x="17152" y="19160"/>
                  </a:cubicBezTo>
                  <a:cubicBezTo>
                    <a:pt x="16926" y="18916"/>
                    <a:pt x="16677" y="18680"/>
                    <a:pt x="16377" y="18528"/>
                  </a:cubicBezTo>
                  <a:cubicBezTo>
                    <a:pt x="16233" y="18454"/>
                    <a:pt x="16081" y="18397"/>
                    <a:pt x="15937" y="18320"/>
                  </a:cubicBezTo>
                  <a:cubicBezTo>
                    <a:pt x="15797" y="18246"/>
                    <a:pt x="15683" y="18137"/>
                    <a:pt x="15546" y="18058"/>
                  </a:cubicBezTo>
                  <a:cubicBezTo>
                    <a:pt x="15341" y="17939"/>
                    <a:pt x="15129" y="17884"/>
                    <a:pt x="14909" y="17851"/>
                  </a:cubicBezTo>
                  <a:cubicBezTo>
                    <a:pt x="15020" y="17742"/>
                    <a:pt x="15146" y="17648"/>
                    <a:pt x="15281" y="17570"/>
                  </a:cubicBezTo>
                  <a:cubicBezTo>
                    <a:pt x="15403" y="17502"/>
                    <a:pt x="15536" y="17447"/>
                    <a:pt x="15675" y="17429"/>
                  </a:cubicBezTo>
                  <a:cubicBezTo>
                    <a:pt x="15719" y="17422"/>
                    <a:pt x="15764" y="17420"/>
                    <a:pt x="15810" y="17420"/>
                  </a:cubicBezTo>
                  <a:close/>
                  <a:moveTo>
                    <a:pt x="13870" y="18083"/>
                  </a:moveTo>
                  <a:cubicBezTo>
                    <a:pt x="13956" y="18083"/>
                    <a:pt x="14044" y="18089"/>
                    <a:pt x="14134" y="18100"/>
                  </a:cubicBezTo>
                  <a:cubicBezTo>
                    <a:pt x="14200" y="18110"/>
                    <a:pt x="14267" y="18119"/>
                    <a:pt x="14334" y="18130"/>
                  </a:cubicBezTo>
                  <a:cubicBezTo>
                    <a:pt x="14352" y="18184"/>
                    <a:pt x="14395" y="18226"/>
                    <a:pt x="14450" y="18243"/>
                  </a:cubicBezTo>
                  <a:lnTo>
                    <a:pt x="14509" y="18258"/>
                  </a:lnTo>
                  <a:cubicBezTo>
                    <a:pt x="14525" y="18263"/>
                    <a:pt x="14541" y="18265"/>
                    <a:pt x="14556" y="18265"/>
                  </a:cubicBezTo>
                  <a:cubicBezTo>
                    <a:pt x="14623" y="18265"/>
                    <a:pt x="14673" y="18225"/>
                    <a:pt x="14701" y="18173"/>
                  </a:cubicBezTo>
                  <a:cubicBezTo>
                    <a:pt x="14835" y="18181"/>
                    <a:pt x="14969" y="18204"/>
                    <a:pt x="15098" y="18243"/>
                  </a:cubicBezTo>
                  <a:cubicBezTo>
                    <a:pt x="15389" y="18335"/>
                    <a:pt x="15600" y="18552"/>
                    <a:pt x="15872" y="18680"/>
                  </a:cubicBezTo>
                  <a:cubicBezTo>
                    <a:pt x="16014" y="18747"/>
                    <a:pt x="16160" y="18804"/>
                    <a:pt x="16296" y="18883"/>
                  </a:cubicBezTo>
                  <a:cubicBezTo>
                    <a:pt x="16428" y="18959"/>
                    <a:pt x="16547" y="19058"/>
                    <a:pt x="16660" y="19162"/>
                  </a:cubicBezTo>
                  <a:cubicBezTo>
                    <a:pt x="16898" y="19383"/>
                    <a:pt x="17106" y="19636"/>
                    <a:pt x="17330" y="19870"/>
                  </a:cubicBezTo>
                  <a:cubicBezTo>
                    <a:pt x="17453" y="19999"/>
                    <a:pt x="17579" y="20126"/>
                    <a:pt x="17700" y="20256"/>
                  </a:cubicBezTo>
                  <a:cubicBezTo>
                    <a:pt x="17809" y="20373"/>
                    <a:pt x="17887" y="20492"/>
                    <a:pt x="17975" y="20624"/>
                  </a:cubicBezTo>
                  <a:cubicBezTo>
                    <a:pt x="18062" y="20753"/>
                    <a:pt x="18172" y="20839"/>
                    <a:pt x="18292" y="20935"/>
                  </a:cubicBezTo>
                  <a:cubicBezTo>
                    <a:pt x="18418" y="21036"/>
                    <a:pt x="18509" y="21164"/>
                    <a:pt x="18598" y="21299"/>
                  </a:cubicBezTo>
                  <a:cubicBezTo>
                    <a:pt x="18959" y="21846"/>
                    <a:pt x="19183" y="22467"/>
                    <a:pt x="19457" y="23059"/>
                  </a:cubicBezTo>
                  <a:cubicBezTo>
                    <a:pt x="19593" y="23353"/>
                    <a:pt x="19615" y="23670"/>
                    <a:pt x="19712" y="23975"/>
                  </a:cubicBezTo>
                  <a:cubicBezTo>
                    <a:pt x="19737" y="24054"/>
                    <a:pt x="19761" y="24133"/>
                    <a:pt x="19779" y="24211"/>
                  </a:cubicBezTo>
                  <a:cubicBezTo>
                    <a:pt x="19745" y="24183"/>
                    <a:pt x="19710" y="24155"/>
                    <a:pt x="19678" y="24125"/>
                  </a:cubicBezTo>
                  <a:cubicBezTo>
                    <a:pt x="19419" y="23898"/>
                    <a:pt x="19174" y="23679"/>
                    <a:pt x="18870" y="23511"/>
                  </a:cubicBezTo>
                  <a:cubicBezTo>
                    <a:pt x="18582" y="23353"/>
                    <a:pt x="18270" y="23238"/>
                    <a:pt x="17992" y="23062"/>
                  </a:cubicBezTo>
                  <a:cubicBezTo>
                    <a:pt x="17691" y="22870"/>
                    <a:pt x="17362" y="22777"/>
                    <a:pt x="17025" y="22669"/>
                  </a:cubicBezTo>
                  <a:cubicBezTo>
                    <a:pt x="16318" y="22441"/>
                    <a:pt x="15578" y="22305"/>
                    <a:pt x="14848" y="22168"/>
                  </a:cubicBezTo>
                  <a:cubicBezTo>
                    <a:pt x="14085" y="22025"/>
                    <a:pt x="13308" y="21964"/>
                    <a:pt x="12532" y="21940"/>
                  </a:cubicBezTo>
                  <a:cubicBezTo>
                    <a:pt x="12421" y="21936"/>
                    <a:pt x="12310" y="21935"/>
                    <a:pt x="12198" y="21933"/>
                  </a:cubicBezTo>
                  <a:cubicBezTo>
                    <a:pt x="12091" y="21843"/>
                    <a:pt x="12007" y="21727"/>
                    <a:pt x="11907" y="21628"/>
                  </a:cubicBezTo>
                  <a:cubicBezTo>
                    <a:pt x="11803" y="21526"/>
                    <a:pt x="11680" y="21453"/>
                    <a:pt x="11559" y="21373"/>
                  </a:cubicBezTo>
                  <a:cubicBezTo>
                    <a:pt x="11434" y="21289"/>
                    <a:pt x="11380" y="21186"/>
                    <a:pt x="11333" y="21046"/>
                  </a:cubicBezTo>
                  <a:cubicBezTo>
                    <a:pt x="11229" y="20741"/>
                    <a:pt x="11031" y="20482"/>
                    <a:pt x="10899" y="20189"/>
                  </a:cubicBezTo>
                  <a:cubicBezTo>
                    <a:pt x="10843" y="20063"/>
                    <a:pt x="10788" y="19919"/>
                    <a:pt x="10838" y="19782"/>
                  </a:cubicBezTo>
                  <a:cubicBezTo>
                    <a:pt x="10881" y="19664"/>
                    <a:pt x="10978" y="19563"/>
                    <a:pt x="11066" y="19475"/>
                  </a:cubicBezTo>
                  <a:cubicBezTo>
                    <a:pt x="11248" y="19295"/>
                    <a:pt x="11472" y="19100"/>
                    <a:pt x="11715" y="19011"/>
                  </a:cubicBezTo>
                  <a:cubicBezTo>
                    <a:pt x="11864" y="18956"/>
                    <a:pt x="11984" y="18885"/>
                    <a:pt x="12096" y="18773"/>
                  </a:cubicBezTo>
                  <a:cubicBezTo>
                    <a:pt x="12202" y="18667"/>
                    <a:pt x="12307" y="18599"/>
                    <a:pt x="12438" y="18527"/>
                  </a:cubicBezTo>
                  <a:cubicBezTo>
                    <a:pt x="12893" y="18276"/>
                    <a:pt x="13357" y="18083"/>
                    <a:pt x="13870" y="18083"/>
                  </a:cubicBezTo>
                  <a:close/>
                  <a:moveTo>
                    <a:pt x="12904" y="22299"/>
                  </a:moveTo>
                  <a:lnTo>
                    <a:pt x="12904" y="22299"/>
                  </a:lnTo>
                  <a:cubicBezTo>
                    <a:pt x="13059" y="22306"/>
                    <a:pt x="13215" y="22315"/>
                    <a:pt x="13370" y="22326"/>
                  </a:cubicBezTo>
                  <a:cubicBezTo>
                    <a:pt x="14086" y="22378"/>
                    <a:pt x="14786" y="22501"/>
                    <a:pt x="15489" y="22643"/>
                  </a:cubicBezTo>
                  <a:cubicBezTo>
                    <a:pt x="16170" y="22779"/>
                    <a:pt x="16849" y="22941"/>
                    <a:pt x="17502" y="23181"/>
                  </a:cubicBezTo>
                  <a:cubicBezTo>
                    <a:pt x="17651" y="23236"/>
                    <a:pt x="17777" y="23332"/>
                    <a:pt x="17913" y="23413"/>
                  </a:cubicBezTo>
                  <a:cubicBezTo>
                    <a:pt x="18051" y="23492"/>
                    <a:pt x="18195" y="23552"/>
                    <a:pt x="18336" y="23620"/>
                  </a:cubicBezTo>
                  <a:cubicBezTo>
                    <a:pt x="18618" y="23754"/>
                    <a:pt x="18904" y="23897"/>
                    <a:pt x="19145" y="24098"/>
                  </a:cubicBezTo>
                  <a:cubicBezTo>
                    <a:pt x="19367" y="24284"/>
                    <a:pt x="19576" y="24481"/>
                    <a:pt x="19801" y="24665"/>
                  </a:cubicBezTo>
                  <a:cubicBezTo>
                    <a:pt x="19798" y="24701"/>
                    <a:pt x="19796" y="24737"/>
                    <a:pt x="19794" y="24773"/>
                  </a:cubicBezTo>
                  <a:lnTo>
                    <a:pt x="19794" y="24772"/>
                  </a:lnTo>
                  <a:cubicBezTo>
                    <a:pt x="19774" y="24773"/>
                    <a:pt x="19753" y="24773"/>
                    <a:pt x="19733" y="24773"/>
                  </a:cubicBezTo>
                  <a:cubicBezTo>
                    <a:pt x="19538" y="24773"/>
                    <a:pt x="19342" y="24731"/>
                    <a:pt x="19155" y="24688"/>
                  </a:cubicBezTo>
                  <a:cubicBezTo>
                    <a:pt x="18801" y="24606"/>
                    <a:pt x="18453" y="24508"/>
                    <a:pt x="18099" y="24429"/>
                  </a:cubicBezTo>
                  <a:cubicBezTo>
                    <a:pt x="17766" y="24356"/>
                    <a:pt x="17445" y="24293"/>
                    <a:pt x="17130" y="24157"/>
                  </a:cubicBezTo>
                  <a:cubicBezTo>
                    <a:pt x="16824" y="24026"/>
                    <a:pt x="16529" y="23869"/>
                    <a:pt x="16224" y="23736"/>
                  </a:cubicBezTo>
                  <a:cubicBezTo>
                    <a:pt x="16071" y="23670"/>
                    <a:pt x="15923" y="23594"/>
                    <a:pt x="15779" y="23510"/>
                  </a:cubicBezTo>
                  <a:cubicBezTo>
                    <a:pt x="15651" y="23436"/>
                    <a:pt x="15530" y="23368"/>
                    <a:pt x="15387" y="23328"/>
                  </a:cubicBezTo>
                  <a:cubicBezTo>
                    <a:pt x="15055" y="23236"/>
                    <a:pt x="14748" y="23088"/>
                    <a:pt x="14431" y="22955"/>
                  </a:cubicBezTo>
                  <a:cubicBezTo>
                    <a:pt x="14110" y="22820"/>
                    <a:pt x="13783" y="22697"/>
                    <a:pt x="13464" y="22555"/>
                  </a:cubicBezTo>
                  <a:cubicBezTo>
                    <a:pt x="13277" y="22470"/>
                    <a:pt x="13090" y="22384"/>
                    <a:pt x="12904" y="22299"/>
                  </a:cubicBezTo>
                  <a:close/>
                  <a:moveTo>
                    <a:pt x="11399" y="22270"/>
                  </a:moveTo>
                  <a:cubicBezTo>
                    <a:pt x="11625" y="22270"/>
                    <a:pt x="11850" y="22271"/>
                    <a:pt x="12076" y="22274"/>
                  </a:cubicBezTo>
                  <a:cubicBezTo>
                    <a:pt x="12266" y="22403"/>
                    <a:pt x="12484" y="22489"/>
                    <a:pt x="12696" y="22578"/>
                  </a:cubicBezTo>
                  <a:cubicBezTo>
                    <a:pt x="13019" y="22713"/>
                    <a:pt x="13329" y="22875"/>
                    <a:pt x="13654" y="23008"/>
                  </a:cubicBezTo>
                  <a:cubicBezTo>
                    <a:pt x="13996" y="23149"/>
                    <a:pt x="14338" y="23287"/>
                    <a:pt x="14677" y="23434"/>
                  </a:cubicBezTo>
                  <a:cubicBezTo>
                    <a:pt x="14847" y="23508"/>
                    <a:pt x="15020" y="23580"/>
                    <a:pt x="15200" y="23632"/>
                  </a:cubicBezTo>
                  <a:cubicBezTo>
                    <a:pt x="15266" y="23650"/>
                    <a:pt x="15334" y="23664"/>
                    <a:pt x="15399" y="23688"/>
                  </a:cubicBezTo>
                  <a:cubicBezTo>
                    <a:pt x="15472" y="23718"/>
                    <a:pt x="15539" y="23765"/>
                    <a:pt x="15608" y="23805"/>
                  </a:cubicBezTo>
                  <a:cubicBezTo>
                    <a:pt x="15907" y="23978"/>
                    <a:pt x="16231" y="24106"/>
                    <a:pt x="16543" y="24255"/>
                  </a:cubicBezTo>
                  <a:cubicBezTo>
                    <a:pt x="16863" y="24408"/>
                    <a:pt x="17189" y="24564"/>
                    <a:pt x="17536" y="24652"/>
                  </a:cubicBezTo>
                  <a:cubicBezTo>
                    <a:pt x="17713" y="24697"/>
                    <a:pt x="17895" y="24724"/>
                    <a:pt x="18073" y="24763"/>
                  </a:cubicBezTo>
                  <a:cubicBezTo>
                    <a:pt x="18253" y="24803"/>
                    <a:pt x="18432" y="24849"/>
                    <a:pt x="18612" y="24893"/>
                  </a:cubicBezTo>
                  <a:cubicBezTo>
                    <a:pt x="18930" y="24970"/>
                    <a:pt x="19256" y="25063"/>
                    <a:pt x="19584" y="25081"/>
                  </a:cubicBezTo>
                  <a:cubicBezTo>
                    <a:pt x="19640" y="25084"/>
                    <a:pt x="19700" y="25086"/>
                    <a:pt x="19761" y="25086"/>
                  </a:cubicBezTo>
                  <a:cubicBezTo>
                    <a:pt x="19770" y="25086"/>
                    <a:pt x="19780" y="25086"/>
                    <a:pt x="19789" y="25086"/>
                  </a:cubicBezTo>
                  <a:lnTo>
                    <a:pt x="19789" y="25086"/>
                  </a:lnTo>
                  <a:cubicBezTo>
                    <a:pt x="19790" y="25143"/>
                    <a:pt x="19788" y="25200"/>
                    <a:pt x="19782" y="25256"/>
                  </a:cubicBezTo>
                  <a:lnTo>
                    <a:pt x="19782" y="25256"/>
                  </a:lnTo>
                  <a:cubicBezTo>
                    <a:pt x="19782" y="25256"/>
                    <a:pt x="19782" y="25256"/>
                    <a:pt x="19782" y="25256"/>
                  </a:cubicBezTo>
                  <a:lnTo>
                    <a:pt x="19782" y="25256"/>
                  </a:lnTo>
                  <a:cubicBezTo>
                    <a:pt x="19781" y="25256"/>
                    <a:pt x="19771" y="25298"/>
                    <a:pt x="19768" y="25309"/>
                  </a:cubicBezTo>
                  <a:cubicBezTo>
                    <a:pt x="19768" y="25309"/>
                    <a:pt x="19768" y="25309"/>
                    <a:pt x="19768" y="25309"/>
                  </a:cubicBezTo>
                  <a:cubicBezTo>
                    <a:pt x="19766" y="25309"/>
                    <a:pt x="19752" y="25329"/>
                    <a:pt x="19754" y="25329"/>
                  </a:cubicBezTo>
                  <a:cubicBezTo>
                    <a:pt x="19754" y="25329"/>
                    <a:pt x="19757" y="25327"/>
                    <a:pt x="19762" y="25321"/>
                  </a:cubicBezTo>
                  <a:lnTo>
                    <a:pt x="19762" y="25321"/>
                  </a:lnTo>
                  <a:cubicBezTo>
                    <a:pt x="19752" y="25331"/>
                    <a:pt x="19729" y="25353"/>
                    <a:pt x="19728" y="25353"/>
                  </a:cubicBezTo>
                  <a:cubicBezTo>
                    <a:pt x="19652" y="25411"/>
                    <a:pt x="19523" y="25460"/>
                    <a:pt x="19424" y="25502"/>
                  </a:cubicBezTo>
                  <a:cubicBezTo>
                    <a:pt x="19260" y="25571"/>
                    <a:pt x="19094" y="25636"/>
                    <a:pt x="18927" y="25698"/>
                  </a:cubicBezTo>
                  <a:cubicBezTo>
                    <a:pt x="18300" y="25932"/>
                    <a:pt x="17641" y="26160"/>
                    <a:pt x="16969" y="26205"/>
                  </a:cubicBezTo>
                  <a:cubicBezTo>
                    <a:pt x="16740" y="26220"/>
                    <a:pt x="16509" y="26224"/>
                    <a:pt x="16278" y="26224"/>
                  </a:cubicBezTo>
                  <a:cubicBezTo>
                    <a:pt x="16155" y="26224"/>
                    <a:pt x="16032" y="26223"/>
                    <a:pt x="15910" y="26222"/>
                  </a:cubicBezTo>
                  <a:cubicBezTo>
                    <a:pt x="15558" y="26221"/>
                    <a:pt x="15218" y="26190"/>
                    <a:pt x="14877" y="26106"/>
                  </a:cubicBezTo>
                  <a:cubicBezTo>
                    <a:pt x="14539" y="26022"/>
                    <a:pt x="14206" y="25939"/>
                    <a:pt x="13858" y="25914"/>
                  </a:cubicBezTo>
                  <a:cubicBezTo>
                    <a:pt x="13682" y="25901"/>
                    <a:pt x="13504" y="25898"/>
                    <a:pt x="13329" y="25872"/>
                  </a:cubicBezTo>
                  <a:cubicBezTo>
                    <a:pt x="13163" y="25848"/>
                    <a:pt x="13022" y="25791"/>
                    <a:pt x="12873" y="25715"/>
                  </a:cubicBezTo>
                  <a:cubicBezTo>
                    <a:pt x="12249" y="25395"/>
                    <a:pt x="11567" y="25236"/>
                    <a:pt x="10914" y="24990"/>
                  </a:cubicBezTo>
                  <a:cubicBezTo>
                    <a:pt x="10588" y="24867"/>
                    <a:pt x="10245" y="24778"/>
                    <a:pt x="9930" y="24630"/>
                  </a:cubicBezTo>
                  <a:cubicBezTo>
                    <a:pt x="9788" y="24565"/>
                    <a:pt x="9659" y="24482"/>
                    <a:pt x="9528" y="24398"/>
                  </a:cubicBezTo>
                  <a:cubicBezTo>
                    <a:pt x="9397" y="24315"/>
                    <a:pt x="9253" y="24254"/>
                    <a:pt x="9109" y="24191"/>
                  </a:cubicBezTo>
                  <a:cubicBezTo>
                    <a:pt x="8822" y="24066"/>
                    <a:pt x="8583" y="23881"/>
                    <a:pt x="8376" y="23645"/>
                  </a:cubicBezTo>
                  <a:cubicBezTo>
                    <a:pt x="8188" y="23432"/>
                    <a:pt x="8070" y="23176"/>
                    <a:pt x="7939" y="22927"/>
                  </a:cubicBezTo>
                  <a:cubicBezTo>
                    <a:pt x="7815" y="22694"/>
                    <a:pt x="8112" y="22547"/>
                    <a:pt x="8292" y="22501"/>
                  </a:cubicBezTo>
                  <a:cubicBezTo>
                    <a:pt x="8549" y="22435"/>
                    <a:pt x="8816" y="22428"/>
                    <a:pt x="9076" y="22381"/>
                  </a:cubicBezTo>
                  <a:cubicBezTo>
                    <a:pt x="9407" y="22321"/>
                    <a:pt x="9731" y="22276"/>
                    <a:pt x="10068" y="22275"/>
                  </a:cubicBezTo>
                  <a:cubicBezTo>
                    <a:pt x="10437" y="22272"/>
                    <a:pt x="10805" y="22273"/>
                    <a:pt x="11173" y="22271"/>
                  </a:cubicBezTo>
                  <a:cubicBezTo>
                    <a:pt x="11248" y="22270"/>
                    <a:pt x="11323" y="22270"/>
                    <a:pt x="11399" y="22270"/>
                  </a:cubicBezTo>
                  <a:close/>
                  <a:moveTo>
                    <a:pt x="12093" y="31024"/>
                  </a:moveTo>
                  <a:cubicBezTo>
                    <a:pt x="12234" y="31024"/>
                    <a:pt x="12375" y="31026"/>
                    <a:pt x="12516" y="31032"/>
                  </a:cubicBezTo>
                  <a:cubicBezTo>
                    <a:pt x="12847" y="31047"/>
                    <a:pt x="13168" y="31125"/>
                    <a:pt x="13501" y="31129"/>
                  </a:cubicBezTo>
                  <a:cubicBezTo>
                    <a:pt x="13846" y="31133"/>
                    <a:pt x="14189" y="31172"/>
                    <a:pt x="14531" y="31224"/>
                  </a:cubicBezTo>
                  <a:cubicBezTo>
                    <a:pt x="15193" y="31326"/>
                    <a:pt x="15861" y="31441"/>
                    <a:pt x="16508" y="31615"/>
                  </a:cubicBezTo>
                  <a:cubicBezTo>
                    <a:pt x="16832" y="31702"/>
                    <a:pt x="17153" y="31805"/>
                    <a:pt x="17462" y="31937"/>
                  </a:cubicBezTo>
                  <a:cubicBezTo>
                    <a:pt x="17752" y="32061"/>
                    <a:pt x="18034" y="32200"/>
                    <a:pt x="18327" y="32317"/>
                  </a:cubicBezTo>
                  <a:cubicBezTo>
                    <a:pt x="18956" y="32568"/>
                    <a:pt x="19570" y="32804"/>
                    <a:pt x="20143" y="33168"/>
                  </a:cubicBezTo>
                  <a:cubicBezTo>
                    <a:pt x="20409" y="33338"/>
                    <a:pt x="20672" y="33512"/>
                    <a:pt x="20953" y="33653"/>
                  </a:cubicBezTo>
                  <a:cubicBezTo>
                    <a:pt x="21098" y="33726"/>
                    <a:pt x="21248" y="33781"/>
                    <a:pt x="21386" y="33863"/>
                  </a:cubicBezTo>
                  <a:cubicBezTo>
                    <a:pt x="21520" y="33944"/>
                    <a:pt x="21645" y="34039"/>
                    <a:pt x="21775" y="34126"/>
                  </a:cubicBezTo>
                  <a:cubicBezTo>
                    <a:pt x="21901" y="34212"/>
                    <a:pt x="22036" y="34285"/>
                    <a:pt x="22159" y="34377"/>
                  </a:cubicBezTo>
                  <a:cubicBezTo>
                    <a:pt x="22294" y="34479"/>
                    <a:pt x="22422" y="34591"/>
                    <a:pt x="22555" y="34695"/>
                  </a:cubicBezTo>
                  <a:cubicBezTo>
                    <a:pt x="22806" y="34889"/>
                    <a:pt x="23075" y="35042"/>
                    <a:pt x="23297" y="35271"/>
                  </a:cubicBezTo>
                  <a:cubicBezTo>
                    <a:pt x="23385" y="35363"/>
                    <a:pt x="23468" y="35459"/>
                    <a:pt x="23551" y="35555"/>
                  </a:cubicBezTo>
                  <a:cubicBezTo>
                    <a:pt x="23390" y="35478"/>
                    <a:pt x="23227" y="35406"/>
                    <a:pt x="23065" y="35336"/>
                  </a:cubicBezTo>
                  <a:cubicBezTo>
                    <a:pt x="22462" y="35075"/>
                    <a:pt x="21878" y="34766"/>
                    <a:pt x="21292" y="34470"/>
                  </a:cubicBezTo>
                  <a:cubicBezTo>
                    <a:pt x="20990" y="34318"/>
                    <a:pt x="20669" y="34205"/>
                    <a:pt x="20377" y="34033"/>
                  </a:cubicBezTo>
                  <a:cubicBezTo>
                    <a:pt x="20251" y="33957"/>
                    <a:pt x="20119" y="33894"/>
                    <a:pt x="19981" y="33846"/>
                  </a:cubicBezTo>
                  <a:cubicBezTo>
                    <a:pt x="19817" y="33792"/>
                    <a:pt x="19683" y="33726"/>
                    <a:pt x="19535" y="33641"/>
                  </a:cubicBezTo>
                  <a:cubicBezTo>
                    <a:pt x="19254" y="33482"/>
                    <a:pt x="18916" y="33411"/>
                    <a:pt x="18619" y="33282"/>
                  </a:cubicBezTo>
                  <a:cubicBezTo>
                    <a:pt x="18307" y="33148"/>
                    <a:pt x="18013" y="32988"/>
                    <a:pt x="17693" y="32874"/>
                  </a:cubicBezTo>
                  <a:cubicBezTo>
                    <a:pt x="17369" y="32757"/>
                    <a:pt x="17035" y="32668"/>
                    <a:pt x="16703" y="32575"/>
                  </a:cubicBezTo>
                  <a:cubicBezTo>
                    <a:pt x="16364" y="32480"/>
                    <a:pt x="16030" y="32358"/>
                    <a:pt x="15688" y="32273"/>
                  </a:cubicBezTo>
                  <a:cubicBezTo>
                    <a:pt x="15329" y="32185"/>
                    <a:pt x="14964" y="32122"/>
                    <a:pt x="14604" y="32033"/>
                  </a:cubicBezTo>
                  <a:cubicBezTo>
                    <a:pt x="14259" y="31949"/>
                    <a:pt x="13916" y="31873"/>
                    <a:pt x="13561" y="31840"/>
                  </a:cubicBezTo>
                  <a:cubicBezTo>
                    <a:pt x="13387" y="31824"/>
                    <a:pt x="13188" y="31829"/>
                    <a:pt x="13022" y="31768"/>
                  </a:cubicBezTo>
                  <a:cubicBezTo>
                    <a:pt x="12951" y="31742"/>
                    <a:pt x="12886" y="31704"/>
                    <a:pt x="12813" y="31690"/>
                  </a:cubicBezTo>
                  <a:cubicBezTo>
                    <a:pt x="12784" y="31684"/>
                    <a:pt x="12756" y="31682"/>
                    <a:pt x="12728" y="31682"/>
                  </a:cubicBezTo>
                  <a:cubicBezTo>
                    <a:pt x="12669" y="31682"/>
                    <a:pt x="12611" y="31691"/>
                    <a:pt x="12551" y="31691"/>
                  </a:cubicBezTo>
                  <a:cubicBezTo>
                    <a:pt x="12407" y="31691"/>
                    <a:pt x="12261" y="31633"/>
                    <a:pt x="12118" y="31614"/>
                  </a:cubicBezTo>
                  <a:cubicBezTo>
                    <a:pt x="11962" y="31594"/>
                    <a:pt x="11805" y="31600"/>
                    <a:pt x="11648" y="31594"/>
                  </a:cubicBezTo>
                  <a:cubicBezTo>
                    <a:pt x="11584" y="31592"/>
                    <a:pt x="11520" y="31591"/>
                    <a:pt x="11457" y="31591"/>
                  </a:cubicBezTo>
                  <a:cubicBezTo>
                    <a:pt x="11198" y="31591"/>
                    <a:pt x="10949" y="31614"/>
                    <a:pt x="10695" y="31694"/>
                  </a:cubicBezTo>
                  <a:cubicBezTo>
                    <a:pt x="10486" y="31758"/>
                    <a:pt x="10286" y="31845"/>
                    <a:pt x="10086" y="31937"/>
                  </a:cubicBezTo>
                  <a:lnTo>
                    <a:pt x="10086" y="31937"/>
                  </a:lnTo>
                  <a:cubicBezTo>
                    <a:pt x="10181" y="31830"/>
                    <a:pt x="10299" y="31745"/>
                    <a:pt x="10404" y="31647"/>
                  </a:cubicBezTo>
                  <a:cubicBezTo>
                    <a:pt x="10522" y="31536"/>
                    <a:pt x="10628" y="31419"/>
                    <a:pt x="10759" y="31320"/>
                  </a:cubicBezTo>
                  <a:cubicBezTo>
                    <a:pt x="10858" y="31245"/>
                    <a:pt x="10959" y="31168"/>
                    <a:pt x="11070" y="31110"/>
                  </a:cubicBezTo>
                  <a:cubicBezTo>
                    <a:pt x="11201" y="31043"/>
                    <a:pt x="11339" y="31035"/>
                    <a:pt x="11484" y="31032"/>
                  </a:cubicBezTo>
                  <a:cubicBezTo>
                    <a:pt x="11687" y="31028"/>
                    <a:pt x="11890" y="31024"/>
                    <a:pt x="12093" y="31024"/>
                  </a:cubicBezTo>
                  <a:close/>
                  <a:moveTo>
                    <a:pt x="33108" y="21405"/>
                  </a:moveTo>
                  <a:cubicBezTo>
                    <a:pt x="33159" y="21405"/>
                    <a:pt x="33210" y="21407"/>
                    <a:pt x="33260" y="21412"/>
                  </a:cubicBezTo>
                  <a:cubicBezTo>
                    <a:pt x="33274" y="21414"/>
                    <a:pt x="33286" y="21416"/>
                    <a:pt x="33299" y="21418"/>
                  </a:cubicBezTo>
                  <a:cubicBezTo>
                    <a:pt x="33315" y="21436"/>
                    <a:pt x="33328" y="21454"/>
                    <a:pt x="33341" y="21474"/>
                  </a:cubicBezTo>
                  <a:cubicBezTo>
                    <a:pt x="33386" y="21549"/>
                    <a:pt x="33417" y="21630"/>
                    <a:pt x="33458" y="21707"/>
                  </a:cubicBezTo>
                  <a:cubicBezTo>
                    <a:pt x="33511" y="21803"/>
                    <a:pt x="33568" y="21897"/>
                    <a:pt x="33631" y="21987"/>
                  </a:cubicBezTo>
                  <a:cubicBezTo>
                    <a:pt x="33748" y="22159"/>
                    <a:pt x="33849" y="22337"/>
                    <a:pt x="33957" y="22514"/>
                  </a:cubicBezTo>
                  <a:cubicBezTo>
                    <a:pt x="34044" y="22655"/>
                    <a:pt x="34149" y="22770"/>
                    <a:pt x="34265" y="22882"/>
                  </a:cubicBezTo>
                  <a:cubicBezTo>
                    <a:pt x="34312" y="23028"/>
                    <a:pt x="34352" y="23178"/>
                    <a:pt x="34392" y="23327"/>
                  </a:cubicBezTo>
                  <a:cubicBezTo>
                    <a:pt x="34494" y="23720"/>
                    <a:pt x="34563" y="24117"/>
                    <a:pt x="34650" y="24513"/>
                  </a:cubicBezTo>
                  <a:cubicBezTo>
                    <a:pt x="34735" y="24908"/>
                    <a:pt x="34842" y="25301"/>
                    <a:pt x="34930" y="25698"/>
                  </a:cubicBezTo>
                  <a:cubicBezTo>
                    <a:pt x="35097" y="26448"/>
                    <a:pt x="35416" y="27175"/>
                    <a:pt x="35446" y="27951"/>
                  </a:cubicBezTo>
                  <a:cubicBezTo>
                    <a:pt x="35451" y="28089"/>
                    <a:pt x="35461" y="28228"/>
                    <a:pt x="35412" y="28350"/>
                  </a:cubicBezTo>
                  <a:cubicBezTo>
                    <a:pt x="35366" y="28468"/>
                    <a:pt x="35251" y="28612"/>
                    <a:pt x="35163" y="28722"/>
                  </a:cubicBezTo>
                  <a:cubicBezTo>
                    <a:pt x="35041" y="28875"/>
                    <a:pt x="34907" y="29017"/>
                    <a:pt x="34783" y="29167"/>
                  </a:cubicBezTo>
                  <a:cubicBezTo>
                    <a:pt x="34655" y="29319"/>
                    <a:pt x="34541" y="29483"/>
                    <a:pt x="34421" y="29642"/>
                  </a:cubicBezTo>
                  <a:cubicBezTo>
                    <a:pt x="34176" y="29967"/>
                    <a:pt x="33911" y="30278"/>
                    <a:pt x="33661" y="30600"/>
                  </a:cubicBezTo>
                  <a:cubicBezTo>
                    <a:pt x="33547" y="30748"/>
                    <a:pt x="33433" y="30892"/>
                    <a:pt x="33347" y="31059"/>
                  </a:cubicBezTo>
                  <a:cubicBezTo>
                    <a:pt x="33306" y="31136"/>
                    <a:pt x="33270" y="31217"/>
                    <a:pt x="33220" y="31288"/>
                  </a:cubicBezTo>
                  <a:cubicBezTo>
                    <a:pt x="33168" y="31364"/>
                    <a:pt x="33100" y="31427"/>
                    <a:pt x="33034" y="31489"/>
                  </a:cubicBezTo>
                  <a:cubicBezTo>
                    <a:pt x="32754" y="31755"/>
                    <a:pt x="32540" y="32084"/>
                    <a:pt x="32313" y="32394"/>
                  </a:cubicBezTo>
                  <a:cubicBezTo>
                    <a:pt x="32097" y="32687"/>
                    <a:pt x="31888" y="32989"/>
                    <a:pt x="31618" y="33237"/>
                  </a:cubicBezTo>
                  <a:cubicBezTo>
                    <a:pt x="31326" y="33505"/>
                    <a:pt x="31021" y="33752"/>
                    <a:pt x="30740" y="34033"/>
                  </a:cubicBezTo>
                  <a:cubicBezTo>
                    <a:pt x="30601" y="34173"/>
                    <a:pt x="30464" y="34318"/>
                    <a:pt x="30331" y="34466"/>
                  </a:cubicBezTo>
                  <a:cubicBezTo>
                    <a:pt x="30207" y="34607"/>
                    <a:pt x="30099" y="34760"/>
                    <a:pt x="29979" y="34904"/>
                  </a:cubicBezTo>
                  <a:cubicBezTo>
                    <a:pt x="29853" y="35056"/>
                    <a:pt x="29705" y="35178"/>
                    <a:pt x="29548" y="35296"/>
                  </a:cubicBezTo>
                  <a:cubicBezTo>
                    <a:pt x="29398" y="35412"/>
                    <a:pt x="29254" y="35534"/>
                    <a:pt x="29119" y="35666"/>
                  </a:cubicBezTo>
                  <a:cubicBezTo>
                    <a:pt x="28827" y="35946"/>
                    <a:pt x="28541" y="36233"/>
                    <a:pt x="28280" y="36542"/>
                  </a:cubicBezTo>
                  <a:cubicBezTo>
                    <a:pt x="28156" y="36687"/>
                    <a:pt x="28049" y="36847"/>
                    <a:pt x="27914" y="36982"/>
                  </a:cubicBezTo>
                  <a:cubicBezTo>
                    <a:pt x="27789" y="37108"/>
                    <a:pt x="27652" y="37224"/>
                    <a:pt x="27566" y="37383"/>
                  </a:cubicBezTo>
                  <a:cubicBezTo>
                    <a:pt x="27527" y="37455"/>
                    <a:pt x="27499" y="37532"/>
                    <a:pt x="27460" y="37605"/>
                  </a:cubicBezTo>
                  <a:cubicBezTo>
                    <a:pt x="27415" y="37692"/>
                    <a:pt x="27349" y="37762"/>
                    <a:pt x="27288" y="37838"/>
                  </a:cubicBezTo>
                  <a:cubicBezTo>
                    <a:pt x="27165" y="37990"/>
                    <a:pt x="27044" y="38143"/>
                    <a:pt x="26927" y="38300"/>
                  </a:cubicBezTo>
                  <a:cubicBezTo>
                    <a:pt x="26714" y="38583"/>
                    <a:pt x="26518" y="38880"/>
                    <a:pt x="26339" y="39186"/>
                  </a:cubicBezTo>
                  <a:cubicBezTo>
                    <a:pt x="26334" y="39180"/>
                    <a:pt x="26328" y="39173"/>
                    <a:pt x="26322" y="39165"/>
                  </a:cubicBezTo>
                  <a:cubicBezTo>
                    <a:pt x="26312" y="39151"/>
                    <a:pt x="26302" y="39137"/>
                    <a:pt x="26292" y="39123"/>
                  </a:cubicBezTo>
                  <a:cubicBezTo>
                    <a:pt x="26289" y="38929"/>
                    <a:pt x="26285" y="38735"/>
                    <a:pt x="26287" y="38542"/>
                  </a:cubicBezTo>
                  <a:cubicBezTo>
                    <a:pt x="26286" y="38455"/>
                    <a:pt x="26291" y="38367"/>
                    <a:pt x="26301" y="38280"/>
                  </a:cubicBezTo>
                  <a:cubicBezTo>
                    <a:pt x="26316" y="38175"/>
                    <a:pt x="26349" y="38072"/>
                    <a:pt x="26363" y="37966"/>
                  </a:cubicBezTo>
                  <a:cubicBezTo>
                    <a:pt x="26390" y="37770"/>
                    <a:pt x="26383" y="37571"/>
                    <a:pt x="26383" y="37373"/>
                  </a:cubicBezTo>
                  <a:cubicBezTo>
                    <a:pt x="26382" y="36952"/>
                    <a:pt x="26382" y="36531"/>
                    <a:pt x="26383" y="36108"/>
                  </a:cubicBezTo>
                  <a:cubicBezTo>
                    <a:pt x="26383" y="35690"/>
                    <a:pt x="26378" y="35272"/>
                    <a:pt x="26385" y="34854"/>
                  </a:cubicBezTo>
                  <a:cubicBezTo>
                    <a:pt x="26386" y="34655"/>
                    <a:pt x="26399" y="34455"/>
                    <a:pt x="26422" y="34257"/>
                  </a:cubicBezTo>
                  <a:cubicBezTo>
                    <a:pt x="26434" y="34158"/>
                    <a:pt x="26456" y="34060"/>
                    <a:pt x="26466" y="33961"/>
                  </a:cubicBezTo>
                  <a:cubicBezTo>
                    <a:pt x="26477" y="33851"/>
                    <a:pt x="26471" y="33740"/>
                    <a:pt x="26475" y="33629"/>
                  </a:cubicBezTo>
                  <a:cubicBezTo>
                    <a:pt x="26484" y="33440"/>
                    <a:pt x="26526" y="33251"/>
                    <a:pt x="26548" y="33062"/>
                  </a:cubicBezTo>
                  <a:cubicBezTo>
                    <a:pt x="26559" y="32967"/>
                    <a:pt x="26562" y="32873"/>
                    <a:pt x="26569" y="32778"/>
                  </a:cubicBezTo>
                  <a:cubicBezTo>
                    <a:pt x="26576" y="32684"/>
                    <a:pt x="26603" y="32589"/>
                    <a:pt x="26624" y="32496"/>
                  </a:cubicBezTo>
                  <a:cubicBezTo>
                    <a:pt x="26667" y="32305"/>
                    <a:pt x="26668" y="32116"/>
                    <a:pt x="26680" y="31922"/>
                  </a:cubicBezTo>
                  <a:cubicBezTo>
                    <a:pt x="26691" y="31728"/>
                    <a:pt x="26746" y="31534"/>
                    <a:pt x="26782" y="31341"/>
                  </a:cubicBezTo>
                  <a:cubicBezTo>
                    <a:pt x="26940" y="30519"/>
                    <a:pt x="27059" y="29693"/>
                    <a:pt x="27200" y="28868"/>
                  </a:cubicBezTo>
                  <a:cubicBezTo>
                    <a:pt x="27272" y="28454"/>
                    <a:pt x="27366" y="28045"/>
                    <a:pt x="27456" y="27636"/>
                  </a:cubicBezTo>
                  <a:cubicBezTo>
                    <a:pt x="27542" y="27245"/>
                    <a:pt x="27628" y="26853"/>
                    <a:pt x="27733" y="26466"/>
                  </a:cubicBezTo>
                  <a:cubicBezTo>
                    <a:pt x="27825" y="26127"/>
                    <a:pt x="27924" y="25783"/>
                    <a:pt x="28074" y="25464"/>
                  </a:cubicBezTo>
                  <a:cubicBezTo>
                    <a:pt x="28241" y="25112"/>
                    <a:pt x="28502" y="24801"/>
                    <a:pt x="28601" y="24421"/>
                  </a:cubicBezTo>
                  <a:cubicBezTo>
                    <a:pt x="28642" y="24263"/>
                    <a:pt x="28683" y="24156"/>
                    <a:pt x="28814" y="24053"/>
                  </a:cubicBezTo>
                  <a:cubicBezTo>
                    <a:pt x="28959" y="23941"/>
                    <a:pt x="29078" y="23841"/>
                    <a:pt x="29179" y="23685"/>
                  </a:cubicBezTo>
                  <a:cubicBezTo>
                    <a:pt x="29225" y="23614"/>
                    <a:pt x="29266" y="23539"/>
                    <a:pt x="29315" y="23468"/>
                  </a:cubicBezTo>
                  <a:cubicBezTo>
                    <a:pt x="29369" y="23393"/>
                    <a:pt x="29439" y="23334"/>
                    <a:pt x="29508" y="23272"/>
                  </a:cubicBezTo>
                  <a:cubicBezTo>
                    <a:pt x="29658" y="23138"/>
                    <a:pt x="29805" y="23003"/>
                    <a:pt x="29956" y="22871"/>
                  </a:cubicBezTo>
                  <a:cubicBezTo>
                    <a:pt x="30254" y="22609"/>
                    <a:pt x="30557" y="22359"/>
                    <a:pt x="30894" y="22149"/>
                  </a:cubicBezTo>
                  <a:cubicBezTo>
                    <a:pt x="31048" y="22053"/>
                    <a:pt x="31206" y="21963"/>
                    <a:pt x="31365" y="21872"/>
                  </a:cubicBezTo>
                  <a:cubicBezTo>
                    <a:pt x="31537" y="21773"/>
                    <a:pt x="31720" y="21718"/>
                    <a:pt x="31906" y="21651"/>
                  </a:cubicBezTo>
                  <a:cubicBezTo>
                    <a:pt x="32056" y="21597"/>
                    <a:pt x="32195" y="21511"/>
                    <a:pt x="32348" y="21465"/>
                  </a:cubicBezTo>
                  <a:cubicBezTo>
                    <a:pt x="32489" y="21423"/>
                    <a:pt x="32645" y="21432"/>
                    <a:pt x="32791" y="21422"/>
                  </a:cubicBezTo>
                  <a:cubicBezTo>
                    <a:pt x="32895" y="21414"/>
                    <a:pt x="33002" y="21405"/>
                    <a:pt x="33108" y="21405"/>
                  </a:cubicBezTo>
                  <a:close/>
                  <a:moveTo>
                    <a:pt x="34813" y="23534"/>
                  </a:moveTo>
                  <a:lnTo>
                    <a:pt x="34813" y="23534"/>
                  </a:lnTo>
                  <a:cubicBezTo>
                    <a:pt x="34918" y="23686"/>
                    <a:pt x="35020" y="23839"/>
                    <a:pt x="35121" y="23994"/>
                  </a:cubicBezTo>
                  <a:cubicBezTo>
                    <a:pt x="35363" y="24368"/>
                    <a:pt x="35617" y="24735"/>
                    <a:pt x="35859" y="25110"/>
                  </a:cubicBezTo>
                  <a:cubicBezTo>
                    <a:pt x="35974" y="25287"/>
                    <a:pt x="36088" y="25466"/>
                    <a:pt x="36207" y="25641"/>
                  </a:cubicBezTo>
                  <a:cubicBezTo>
                    <a:pt x="36322" y="25810"/>
                    <a:pt x="36434" y="25986"/>
                    <a:pt x="36497" y="26182"/>
                  </a:cubicBezTo>
                  <a:cubicBezTo>
                    <a:pt x="36561" y="26386"/>
                    <a:pt x="36594" y="26594"/>
                    <a:pt x="36671" y="26793"/>
                  </a:cubicBezTo>
                  <a:cubicBezTo>
                    <a:pt x="36746" y="26992"/>
                    <a:pt x="36776" y="27198"/>
                    <a:pt x="36834" y="27402"/>
                  </a:cubicBezTo>
                  <a:cubicBezTo>
                    <a:pt x="36891" y="27602"/>
                    <a:pt x="36946" y="27792"/>
                    <a:pt x="36969" y="27998"/>
                  </a:cubicBezTo>
                  <a:cubicBezTo>
                    <a:pt x="36994" y="28216"/>
                    <a:pt x="37050" y="28429"/>
                    <a:pt x="37065" y="28647"/>
                  </a:cubicBezTo>
                  <a:cubicBezTo>
                    <a:pt x="37094" y="29059"/>
                    <a:pt x="36984" y="29463"/>
                    <a:pt x="36825" y="29838"/>
                  </a:cubicBezTo>
                  <a:cubicBezTo>
                    <a:pt x="36747" y="30022"/>
                    <a:pt x="36658" y="30199"/>
                    <a:pt x="36574" y="30379"/>
                  </a:cubicBezTo>
                  <a:cubicBezTo>
                    <a:pt x="36482" y="30572"/>
                    <a:pt x="36397" y="30768"/>
                    <a:pt x="36293" y="30955"/>
                  </a:cubicBezTo>
                  <a:cubicBezTo>
                    <a:pt x="36077" y="31344"/>
                    <a:pt x="35800" y="31682"/>
                    <a:pt x="35540" y="32041"/>
                  </a:cubicBezTo>
                  <a:cubicBezTo>
                    <a:pt x="35278" y="32402"/>
                    <a:pt x="35050" y="32786"/>
                    <a:pt x="34778" y="33140"/>
                  </a:cubicBezTo>
                  <a:cubicBezTo>
                    <a:pt x="34506" y="33494"/>
                    <a:pt x="34212" y="33828"/>
                    <a:pt x="33912" y="34158"/>
                  </a:cubicBezTo>
                  <a:cubicBezTo>
                    <a:pt x="33618" y="34482"/>
                    <a:pt x="33332" y="34810"/>
                    <a:pt x="33003" y="35098"/>
                  </a:cubicBezTo>
                  <a:cubicBezTo>
                    <a:pt x="32843" y="35240"/>
                    <a:pt x="32679" y="35377"/>
                    <a:pt x="32528" y="35529"/>
                  </a:cubicBezTo>
                  <a:cubicBezTo>
                    <a:pt x="32394" y="35664"/>
                    <a:pt x="32277" y="35816"/>
                    <a:pt x="32148" y="35955"/>
                  </a:cubicBezTo>
                  <a:cubicBezTo>
                    <a:pt x="32009" y="36105"/>
                    <a:pt x="31850" y="36223"/>
                    <a:pt x="31694" y="36353"/>
                  </a:cubicBezTo>
                  <a:cubicBezTo>
                    <a:pt x="31537" y="36483"/>
                    <a:pt x="31398" y="36630"/>
                    <a:pt x="31249" y="36768"/>
                  </a:cubicBezTo>
                  <a:cubicBezTo>
                    <a:pt x="30973" y="37024"/>
                    <a:pt x="30652" y="37260"/>
                    <a:pt x="30292" y="37383"/>
                  </a:cubicBezTo>
                  <a:cubicBezTo>
                    <a:pt x="30199" y="37414"/>
                    <a:pt x="30105" y="37447"/>
                    <a:pt x="30020" y="37495"/>
                  </a:cubicBezTo>
                  <a:cubicBezTo>
                    <a:pt x="29932" y="37545"/>
                    <a:pt x="29870" y="37621"/>
                    <a:pt x="29791" y="37679"/>
                  </a:cubicBezTo>
                  <a:cubicBezTo>
                    <a:pt x="29638" y="37792"/>
                    <a:pt x="29433" y="37824"/>
                    <a:pt x="29274" y="37932"/>
                  </a:cubicBezTo>
                  <a:cubicBezTo>
                    <a:pt x="29196" y="37984"/>
                    <a:pt x="29126" y="38043"/>
                    <a:pt x="29037" y="38076"/>
                  </a:cubicBezTo>
                  <a:cubicBezTo>
                    <a:pt x="28943" y="38111"/>
                    <a:pt x="28848" y="38136"/>
                    <a:pt x="28755" y="38175"/>
                  </a:cubicBezTo>
                  <a:cubicBezTo>
                    <a:pt x="28567" y="38253"/>
                    <a:pt x="28411" y="38380"/>
                    <a:pt x="28243" y="38494"/>
                  </a:cubicBezTo>
                  <a:cubicBezTo>
                    <a:pt x="28070" y="38612"/>
                    <a:pt x="27879" y="38702"/>
                    <a:pt x="27704" y="38816"/>
                  </a:cubicBezTo>
                  <a:cubicBezTo>
                    <a:pt x="27526" y="38933"/>
                    <a:pt x="27356" y="39061"/>
                    <a:pt x="27189" y="39193"/>
                  </a:cubicBezTo>
                  <a:cubicBezTo>
                    <a:pt x="27034" y="39316"/>
                    <a:pt x="26887" y="39448"/>
                    <a:pt x="26728" y="39565"/>
                  </a:cubicBezTo>
                  <a:lnTo>
                    <a:pt x="26680" y="39601"/>
                  </a:lnTo>
                  <a:cubicBezTo>
                    <a:pt x="26660" y="39565"/>
                    <a:pt x="26638" y="39531"/>
                    <a:pt x="26613" y="39498"/>
                  </a:cubicBezTo>
                  <a:cubicBezTo>
                    <a:pt x="26573" y="39449"/>
                    <a:pt x="26531" y="39403"/>
                    <a:pt x="26489" y="39358"/>
                  </a:cubicBezTo>
                  <a:cubicBezTo>
                    <a:pt x="26552" y="39255"/>
                    <a:pt x="26615" y="39152"/>
                    <a:pt x="26681" y="39051"/>
                  </a:cubicBezTo>
                  <a:cubicBezTo>
                    <a:pt x="26905" y="38707"/>
                    <a:pt x="27155" y="38384"/>
                    <a:pt x="27418" y="38070"/>
                  </a:cubicBezTo>
                  <a:cubicBezTo>
                    <a:pt x="27544" y="37921"/>
                    <a:pt x="27658" y="37787"/>
                    <a:pt x="27743" y="37611"/>
                  </a:cubicBezTo>
                  <a:cubicBezTo>
                    <a:pt x="27826" y="37440"/>
                    <a:pt x="27942" y="37323"/>
                    <a:pt x="28079" y="37192"/>
                  </a:cubicBezTo>
                  <a:cubicBezTo>
                    <a:pt x="28219" y="37056"/>
                    <a:pt x="28331" y="36894"/>
                    <a:pt x="28458" y="36746"/>
                  </a:cubicBezTo>
                  <a:cubicBezTo>
                    <a:pt x="28587" y="36594"/>
                    <a:pt x="28723" y="36448"/>
                    <a:pt x="28862" y="36305"/>
                  </a:cubicBezTo>
                  <a:cubicBezTo>
                    <a:pt x="29141" y="36020"/>
                    <a:pt x="29426" y="35738"/>
                    <a:pt x="29746" y="35498"/>
                  </a:cubicBezTo>
                  <a:cubicBezTo>
                    <a:pt x="29904" y="35379"/>
                    <a:pt x="30052" y="35257"/>
                    <a:pt x="30179" y="35105"/>
                  </a:cubicBezTo>
                  <a:cubicBezTo>
                    <a:pt x="30303" y="34956"/>
                    <a:pt x="30415" y="34799"/>
                    <a:pt x="30544" y="34654"/>
                  </a:cubicBezTo>
                  <a:cubicBezTo>
                    <a:pt x="30814" y="34353"/>
                    <a:pt x="31102" y="34067"/>
                    <a:pt x="31403" y="33798"/>
                  </a:cubicBezTo>
                  <a:cubicBezTo>
                    <a:pt x="31552" y="33666"/>
                    <a:pt x="31712" y="33543"/>
                    <a:pt x="31857" y="33406"/>
                  </a:cubicBezTo>
                  <a:cubicBezTo>
                    <a:pt x="31988" y="33279"/>
                    <a:pt x="32111" y="33142"/>
                    <a:pt x="32222" y="32997"/>
                  </a:cubicBezTo>
                  <a:cubicBezTo>
                    <a:pt x="32466" y="32684"/>
                    <a:pt x="32693" y="32359"/>
                    <a:pt x="32931" y="32041"/>
                  </a:cubicBezTo>
                  <a:cubicBezTo>
                    <a:pt x="33045" y="31889"/>
                    <a:pt x="33173" y="31762"/>
                    <a:pt x="33308" y="31629"/>
                  </a:cubicBezTo>
                  <a:cubicBezTo>
                    <a:pt x="33438" y="31500"/>
                    <a:pt x="33522" y="31352"/>
                    <a:pt x="33607" y="31192"/>
                  </a:cubicBezTo>
                  <a:cubicBezTo>
                    <a:pt x="33790" y="30844"/>
                    <a:pt x="34081" y="30550"/>
                    <a:pt x="34324" y="30245"/>
                  </a:cubicBezTo>
                  <a:cubicBezTo>
                    <a:pt x="34581" y="29923"/>
                    <a:pt x="34814" y="29580"/>
                    <a:pt x="35084" y="29269"/>
                  </a:cubicBezTo>
                  <a:cubicBezTo>
                    <a:pt x="35216" y="29118"/>
                    <a:pt x="35355" y="28973"/>
                    <a:pt x="35484" y="28819"/>
                  </a:cubicBezTo>
                  <a:cubicBezTo>
                    <a:pt x="35581" y="28702"/>
                    <a:pt x="35692" y="28577"/>
                    <a:pt x="35746" y="28432"/>
                  </a:cubicBezTo>
                  <a:cubicBezTo>
                    <a:pt x="35797" y="28293"/>
                    <a:pt x="35794" y="28132"/>
                    <a:pt x="35790" y="27987"/>
                  </a:cubicBezTo>
                  <a:cubicBezTo>
                    <a:pt x="35784" y="27790"/>
                    <a:pt x="35763" y="27594"/>
                    <a:pt x="35730" y="27400"/>
                  </a:cubicBezTo>
                  <a:cubicBezTo>
                    <a:pt x="35663" y="27009"/>
                    <a:pt x="35548" y="26630"/>
                    <a:pt x="35439" y="26249"/>
                  </a:cubicBezTo>
                  <a:cubicBezTo>
                    <a:pt x="35329" y="25864"/>
                    <a:pt x="35249" y="25472"/>
                    <a:pt x="35154" y="25082"/>
                  </a:cubicBezTo>
                  <a:cubicBezTo>
                    <a:pt x="35055" y="24682"/>
                    <a:pt x="34971" y="24281"/>
                    <a:pt x="34887" y="23877"/>
                  </a:cubicBezTo>
                  <a:cubicBezTo>
                    <a:pt x="34863" y="23764"/>
                    <a:pt x="34839" y="23650"/>
                    <a:pt x="34813" y="23534"/>
                  </a:cubicBezTo>
                  <a:close/>
                  <a:moveTo>
                    <a:pt x="26297" y="39649"/>
                  </a:moveTo>
                  <a:cubicBezTo>
                    <a:pt x="26322" y="39681"/>
                    <a:pt x="26356" y="39721"/>
                    <a:pt x="26374" y="39744"/>
                  </a:cubicBezTo>
                  <a:cubicBezTo>
                    <a:pt x="26359" y="39757"/>
                    <a:pt x="26346" y="39772"/>
                    <a:pt x="26335" y="39784"/>
                  </a:cubicBezTo>
                  <a:cubicBezTo>
                    <a:pt x="26316" y="39805"/>
                    <a:pt x="26299" y="39828"/>
                    <a:pt x="26285" y="39853"/>
                  </a:cubicBezTo>
                  <a:lnTo>
                    <a:pt x="26285" y="39828"/>
                  </a:lnTo>
                  <a:cubicBezTo>
                    <a:pt x="26287" y="39804"/>
                    <a:pt x="26288" y="39780"/>
                    <a:pt x="26289" y="39757"/>
                  </a:cubicBezTo>
                  <a:cubicBezTo>
                    <a:pt x="26291" y="39724"/>
                    <a:pt x="26292" y="39690"/>
                    <a:pt x="26292" y="39656"/>
                  </a:cubicBezTo>
                  <a:lnTo>
                    <a:pt x="26297" y="39649"/>
                  </a:lnTo>
                  <a:close/>
                  <a:moveTo>
                    <a:pt x="11431" y="31799"/>
                  </a:moveTo>
                  <a:cubicBezTo>
                    <a:pt x="11567" y="31799"/>
                    <a:pt x="11704" y="31806"/>
                    <a:pt x="11843" y="31808"/>
                  </a:cubicBezTo>
                  <a:cubicBezTo>
                    <a:pt x="11982" y="31809"/>
                    <a:pt x="12119" y="31823"/>
                    <a:pt x="12254" y="31851"/>
                  </a:cubicBezTo>
                  <a:cubicBezTo>
                    <a:pt x="12328" y="31868"/>
                    <a:pt x="12402" y="31889"/>
                    <a:pt x="12477" y="31897"/>
                  </a:cubicBezTo>
                  <a:cubicBezTo>
                    <a:pt x="12494" y="31899"/>
                    <a:pt x="12511" y="31900"/>
                    <a:pt x="12528" y="31900"/>
                  </a:cubicBezTo>
                  <a:cubicBezTo>
                    <a:pt x="12580" y="31900"/>
                    <a:pt x="12632" y="31893"/>
                    <a:pt x="12684" y="31893"/>
                  </a:cubicBezTo>
                  <a:cubicBezTo>
                    <a:pt x="12687" y="31893"/>
                    <a:pt x="12689" y="31893"/>
                    <a:pt x="12692" y="31893"/>
                  </a:cubicBezTo>
                  <a:cubicBezTo>
                    <a:pt x="12845" y="31895"/>
                    <a:pt x="12982" y="31989"/>
                    <a:pt x="13136" y="32010"/>
                  </a:cubicBezTo>
                  <a:cubicBezTo>
                    <a:pt x="13313" y="32034"/>
                    <a:pt x="13492" y="32047"/>
                    <a:pt x="13669" y="32066"/>
                  </a:cubicBezTo>
                  <a:cubicBezTo>
                    <a:pt x="14040" y="32107"/>
                    <a:pt x="14399" y="32210"/>
                    <a:pt x="14760" y="32299"/>
                  </a:cubicBezTo>
                  <a:cubicBezTo>
                    <a:pt x="15101" y="32381"/>
                    <a:pt x="15447" y="32437"/>
                    <a:pt x="15784" y="32534"/>
                  </a:cubicBezTo>
                  <a:cubicBezTo>
                    <a:pt x="16104" y="32626"/>
                    <a:pt x="16419" y="32739"/>
                    <a:pt x="16739" y="32832"/>
                  </a:cubicBezTo>
                  <a:cubicBezTo>
                    <a:pt x="17062" y="32926"/>
                    <a:pt x="17385" y="33018"/>
                    <a:pt x="17700" y="33139"/>
                  </a:cubicBezTo>
                  <a:cubicBezTo>
                    <a:pt x="18011" y="33258"/>
                    <a:pt x="18300" y="33425"/>
                    <a:pt x="18606" y="33556"/>
                  </a:cubicBezTo>
                  <a:cubicBezTo>
                    <a:pt x="18893" y="33677"/>
                    <a:pt x="19209" y="33754"/>
                    <a:pt x="19475" y="33917"/>
                  </a:cubicBezTo>
                  <a:cubicBezTo>
                    <a:pt x="19601" y="33996"/>
                    <a:pt x="19727" y="34048"/>
                    <a:pt x="19868" y="34097"/>
                  </a:cubicBezTo>
                  <a:cubicBezTo>
                    <a:pt x="20017" y="34148"/>
                    <a:pt x="20145" y="34219"/>
                    <a:pt x="20283" y="34299"/>
                  </a:cubicBezTo>
                  <a:cubicBezTo>
                    <a:pt x="20568" y="34465"/>
                    <a:pt x="20880" y="34575"/>
                    <a:pt x="21173" y="34727"/>
                  </a:cubicBezTo>
                  <a:cubicBezTo>
                    <a:pt x="21735" y="35019"/>
                    <a:pt x="22300" y="35318"/>
                    <a:pt x="22879" y="35573"/>
                  </a:cubicBezTo>
                  <a:cubicBezTo>
                    <a:pt x="23381" y="35793"/>
                    <a:pt x="23910" y="36010"/>
                    <a:pt x="24288" y="36423"/>
                  </a:cubicBezTo>
                  <a:cubicBezTo>
                    <a:pt x="24402" y="36546"/>
                    <a:pt x="24502" y="36682"/>
                    <a:pt x="24588" y="36826"/>
                  </a:cubicBezTo>
                  <a:cubicBezTo>
                    <a:pt x="24629" y="36893"/>
                    <a:pt x="24672" y="36962"/>
                    <a:pt x="24696" y="37038"/>
                  </a:cubicBezTo>
                  <a:cubicBezTo>
                    <a:pt x="24723" y="37122"/>
                    <a:pt x="24728" y="37213"/>
                    <a:pt x="24755" y="37297"/>
                  </a:cubicBezTo>
                  <a:cubicBezTo>
                    <a:pt x="24846" y="37578"/>
                    <a:pt x="25109" y="37741"/>
                    <a:pt x="25265" y="37978"/>
                  </a:cubicBezTo>
                  <a:cubicBezTo>
                    <a:pt x="25442" y="38247"/>
                    <a:pt x="25569" y="38554"/>
                    <a:pt x="25733" y="38832"/>
                  </a:cubicBezTo>
                  <a:cubicBezTo>
                    <a:pt x="25776" y="38904"/>
                    <a:pt x="25818" y="38976"/>
                    <a:pt x="25862" y="39049"/>
                  </a:cubicBezTo>
                  <a:cubicBezTo>
                    <a:pt x="25872" y="39077"/>
                    <a:pt x="25880" y="39106"/>
                    <a:pt x="25887" y="39135"/>
                  </a:cubicBezTo>
                  <a:cubicBezTo>
                    <a:pt x="25879" y="39236"/>
                    <a:pt x="25854" y="39335"/>
                    <a:pt x="25789" y="39399"/>
                  </a:cubicBezTo>
                  <a:cubicBezTo>
                    <a:pt x="25744" y="39443"/>
                    <a:pt x="25786" y="39504"/>
                    <a:pt x="25835" y="39504"/>
                  </a:cubicBezTo>
                  <a:cubicBezTo>
                    <a:pt x="25849" y="39504"/>
                    <a:pt x="25864" y="39499"/>
                    <a:pt x="25878" y="39487"/>
                  </a:cubicBezTo>
                  <a:cubicBezTo>
                    <a:pt x="25899" y="39468"/>
                    <a:pt x="25918" y="39446"/>
                    <a:pt x="25934" y="39423"/>
                  </a:cubicBezTo>
                  <a:cubicBezTo>
                    <a:pt x="25937" y="39455"/>
                    <a:pt x="25940" y="39488"/>
                    <a:pt x="25941" y="39520"/>
                  </a:cubicBezTo>
                  <a:cubicBezTo>
                    <a:pt x="25939" y="39626"/>
                    <a:pt x="25935" y="39732"/>
                    <a:pt x="25928" y="39837"/>
                  </a:cubicBezTo>
                  <a:cubicBezTo>
                    <a:pt x="25904" y="39874"/>
                    <a:pt x="25882" y="39913"/>
                    <a:pt x="25861" y="39953"/>
                  </a:cubicBezTo>
                  <a:cubicBezTo>
                    <a:pt x="25828" y="40017"/>
                    <a:pt x="25802" y="40084"/>
                    <a:pt x="25783" y="40153"/>
                  </a:cubicBezTo>
                  <a:lnTo>
                    <a:pt x="25780" y="40154"/>
                  </a:lnTo>
                  <a:cubicBezTo>
                    <a:pt x="25599" y="40207"/>
                    <a:pt x="25418" y="40255"/>
                    <a:pt x="25236" y="40300"/>
                  </a:cubicBezTo>
                  <a:cubicBezTo>
                    <a:pt x="24903" y="40382"/>
                    <a:pt x="24564" y="40473"/>
                    <a:pt x="24222" y="40507"/>
                  </a:cubicBezTo>
                  <a:cubicBezTo>
                    <a:pt x="24058" y="40524"/>
                    <a:pt x="23898" y="40565"/>
                    <a:pt x="23734" y="40583"/>
                  </a:cubicBezTo>
                  <a:cubicBezTo>
                    <a:pt x="23683" y="40589"/>
                    <a:pt x="23632" y="40591"/>
                    <a:pt x="23581" y="40591"/>
                  </a:cubicBezTo>
                  <a:cubicBezTo>
                    <a:pt x="23468" y="40591"/>
                    <a:pt x="23353" y="40581"/>
                    <a:pt x="23241" y="40581"/>
                  </a:cubicBezTo>
                  <a:cubicBezTo>
                    <a:pt x="22642" y="40581"/>
                    <a:pt x="22044" y="40595"/>
                    <a:pt x="21446" y="40595"/>
                  </a:cubicBezTo>
                  <a:cubicBezTo>
                    <a:pt x="21335" y="40595"/>
                    <a:pt x="21225" y="40594"/>
                    <a:pt x="21115" y="40593"/>
                  </a:cubicBezTo>
                  <a:cubicBezTo>
                    <a:pt x="20403" y="40586"/>
                    <a:pt x="19665" y="40578"/>
                    <a:pt x="18968" y="40425"/>
                  </a:cubicBezTo>
                  <a:cubicBezTo>
                    <a:pt x="18648" y="40355"/>
                    <a:pt x="18335" y="40257"/>
                    <a:pt x="18019" y="40170"/>
                  </a:cubicBezTo>
                  <a:cubicBezTo>
                    <a:pt x="17703" y="40083"/>
                    <a:pt x="17360" y="40052"/>
                    <a:pt x="17067" y="39905"/>
                  </a:cubicBezTo>
                  <a:cubicBezTo>
                    <a:pt x="16937" y="39840"/>
                    <a:pt x="16813" y="39764"/>
                    <a:pt x="16684" y="39698"/>
                  </a:cubicBezTo>
                  <a:cubicBezTo>
                    <a:pt x="16531" y="39621"/>
                    <a:pt x="16369" y="39563"/>
                    <a:pt x="16208" y="39501"/>
                  </a:cubicBezTo>
                  <a:cubicBezTo>
                    <a:pt x="15899" y="39382"/>
                    <a:pt x="15576" y="39275"/>
                    <a:pt x="15291" y="39106"/>
                  </a:cubicBezTo>
                  <a:cubicBezTo>
                    <a:pt x="15033" y="38954"/>
                    <a:pt x="14812" y="38755"/>
                    <a:pt x="14588" y="38560"/>
                  </a:cubicBezTo>
                  <a:cubicBezTo>
                    <a:pt x="14348" y="38351"/>
                    <a:pt x="14102" y="38154"/>
                    <a:pt x="13877" y="37928"/>
                  </a:cubicBezTo>
                  <a:cubicBezTo>
                    <a:pt x="13660" y="37709"/>
                    <a:pt x="13448" y="37486"/>
                    <a:pt x="13198" y="37303"/>
                  </a:cubicBezTo>
                  <a:cubicBezTo>
                    <a:pt x="12958" y="37126"/>
                    <a:pt x="12755" y="36906"/>
                    <a:pt x="12513" y="36732"/>
                  </a:cubicBezTo>
                  <a:cubicBezTo>
                    <a:pt x="12378" y="36633"/>
                    <a:pt x="12232" y="36552"/>
                    <a:pt x="12092" y="36462"/>
                  </a:cubicBezTo>
                  <a:cubicBezTo>
                    <a:pt x="11951" y="36373"/>
                    <a:pt x="11822" y="36268"/>
                    <a:pt x="11684" y="36176"/>
                  </a:cubicBezTo>
                  <a:cubicBezTo>
                    <a:pt x="11422" y="35998"/>
                    <a:pt x="11138" y="35860"/>
                    <a:pt x="10869" y="35695"/>
                  </a:cubicBezTo>
                  <a:cubicBezTo>
                    <a:pt x="10614" y="35537"/>
                    <a:pt x="10428" y="35361"/>
                    <a:pt x="10285" y="35095"/>
                  </a:cubicBezTo>
                  <a:cubicBezTo>
                    <a:pt x="10152" y="34846"/>
                    <a:pt x="10081" y="34570"/>
                    <a:pt x="9952" y="34320"/>
                  </a:cubicBezTo>
                  <a:cubicBezTo>
                    <a:pt x="9890" y="34201"/>
                    <a:pt x="9819" y="34088"/>
                    <a:pt x="9763" y="33967"/>
                  </a:cubicBezTo>
                  <a:cubicBezTo>
                    <a:pt x="9698" y="33822"/>
                    <a:pt x="9688" y="33681"/>
                    <a:pt x="9683" y="33524"/>
                  </a:cubicBezTo>
                  <a:cubicBezTo>
                    <a:pt x="9671" y="33234"/>
                    <a:pt x="9657" y="32945"/>
                    <a:pt x="9739" y="32663"/>
                  </a:cubicBezTo>
                  <a:cubicBezTo>
                    <a:pt x="9776" y="32533"/>
                    <a:pt x="9821" y="32405"/>
                    <a:pt x="9873" y="32281"/>
                  </a:cubicBezTo>
                  <a:lnTo>
                    <a:pt x="9894" y="32280"/>
                  </a:lnTo>
                  <a:cubicBezTo>
                    <a:pt x="9932" y="32278"/>
                    <a:pt x="9966" y="32257"/>
                    <a:pt x="9983" y="32223"/>
                  </a:cubicBezTo>
                  <a:cubicBezTo>
                    <a:pt x="10263" y="32088"/>
                    <a:pt x="10546" y="31953"/>
                    <a:pt x="10847" y="31868"/>
                  </a:cubicBezTo>
                  <a:cubicBezTo>
                    <a:pt x="11043" y="31812"/>
                    <a:pt x="11236" y="31799"/>
                    <a:pt x="11431" y="31799"/>
                  </a:cubicBezTo>
                  <a:close/>
                  <a:moveTo>
                    <a:pt x="7942" y="0"/>
                  </a:moveTo>
                  <a:cubicBezTo>
                    <a:pt x="7806" y="0"/>
                    <a:pt x="7672" y="7"/>
                    <a:pt x="7546" y="13"/>
                  </a:cubicBezTo>
                  <a:cubicBezTo>
                    <a:pt x="7216" y="30"/>
                    <a:pt x="6879" y="98"/>
                    <a:pt x="6621" y="319"/>
                  </a:cubicBezTo>
                  <a:cubicBezTo>
                    <a:pt x="6303" y="594"/>
                    <a:pt x="6223" y="1052"/>
                    <a:pt x="6140" y="1441"/>
                  </a:cubicBezTo>
                  <a:cubicBezTo>
                    <a:pt x="6030" y="1963"/>
                    <a:pt x="5977" y="2500"/>
                    <a:pt x="6009" y="3033"/>
                  </a:cubicBezTo>
                  <a:cubicBezTo>
                    <a:pt x="6042" y="3590"/>
                    <a:pt x="6166" y="4120"/>
                    <a:pt x="6332" y="4642"/>
                  </a:cubicBezTo>
                  <a:cubicBezTo>
                    <a:pt x="6187" y="4546"/>
                    <a:pt x="6048" y="4442"/>
                    <a:pt x="5886" y="4386"/>
                  </a:cubicBezTo>
                  <a:cubicBezTo>
                    <a:pt x="5777" y="4348"/>
                    <a:pt x="5666" y="4336"/>
                    <a:pt x="5561" y="4284"/>
                  </a:cubicBezTo>
                  <a:cubicBezTo>
                    <a:pt x="5444" y="4228"/>
                    <a:pt x="5335" y="4156"/>
                    <a:pt x="5215" y="4102"/>
                  </a:cubicBezTo>
                  <a:cubicBezTo>
                    <a:pt x="4987" y="4004"/>
                    <a:pt x="4749" y="3932"/>
                    <a:pt x="4523" y="3831"/>
                  </a:cubicBezTo>
                  <a:cubicBezTo>
                    <a:pt x="4305" y="3732"/>
                    <a:pt x="4093" y="3625"/>
                    <a:pt x="3868" y="3544"/>
                  </a:cubicBezTo>
                  <a:cubicBezTo>
                    <a:pt x="3559" y="3431"/>
                    <a:pt x="3233" y="3374"/>
                    <a:pt x="2906" y="3374"/>
                  </a:cubicBezTo>
                  <a:cubicBezTo>
                    <a:pt x="2763" y="3374"/>
                    <a:pt x="2619" y="3385"/>
                    <a:pt x="2477" y="3407"/>
                  </a:cubicBezTo>
                  <a:cubicBezTo>
                    <a:pt x="2133" y="3462"/>
                    <a:pt x="1673" y="3669"/>
                    <a:pt x="1744" y="4092"/>
                  </a:cubicBezTo>
                  <a:cubicBezTo>
                    <a:pt x="1777" y="4288"/>
                    <a:pt x="1905" y="4478"/>
                    <a:pt x="1995" y="4652"/>
                  </a:cubicBezTo>
                  <a:cubicBezTo>
                    <a:pt x="2107" y="4868"/>
                    <a:pt x="2235" y="5066"/>
                    <a:pt x="2398" y="5247"/>
                  </a:cubicBezTo>
                  <a:cubicBezTo>
                    <a:pt x="2482" y="5340"/>
                    <a:pt x="2570" y="5429"/>
                    <a:pt x="2660" y="5516"/>
                  </a:cubicBezTo>
                  <a:cubicBezTo>
                    <a:pt x="2574" y="5521"/>
                    <a:pt x="2488" y="5528"/>
                    <a:pt x="2404" y="5538"/>
                  </a:cubicBezTo>
                  <a:cubicBezTo>
                    <a:pt x="1933" y="5593"/>
                    <a:pt x="1492" y="5779"/>
                    <a:pt x="1075" y="5999"/>
                  </a:cubicBezTo>
                  <a:cubicBezTo>
                    <a:pt x="879" y="6102"/>
                    <a:pt x="669" y="6220"/>
                    <a:pt x="517" y="6385"/>
                  </a:cubicBezTo>
                  <a:cubicBezTo>
                    <a:pt x="384" y="6531"/>
                    <a:pt x="321" y="6707"/>
                    <a:pt x="267" y="6892"/>
                  </a:cubicBezTo>
                  <a:cubicBezTo>
                    <a:pt x="131" y="7349"/>
                    <a:pt x="40" y="7792"/>
                    <a:pt x="32" y="8270"/>
                  </a:cubicBezTo>
                  <a:cubicBezTo>
                    <a:pt x="27" y="8509"/>
                    <a:pt x="1" y="8754"/>
                    <a:pt x="20" y="8993"/>
                  </a:cubicBezTo>
                  <a:cubicBezTo>
                    <a:pt x="38" y="9223"/>
                    <a:pt x="136" y="9386"/>
                    <a:pt x="247" y="9580"/>
                  </a:cubicBezTo>
                  <a:cubicBezTo>
                    <a:pt x="343" y="9748"/>
                    <a:pt x="355" y="9933"/>
                    <a:pt x="424" y="10109"/>
                  </a:cubicBezTo>
                  <a:cubicBezTo>
                    <a:pt x="504" y="10309"/>
                    <a:pt x="660" y="10497"/>
                    <a:pt x="817" y="10643"/>
                  </a:cubicBezTo>
                  <a:cubicBezTo>
                    <a:pt x="1167" y="10964"/>
                    <a:pt x="1654" y="11130"/>
                    <a:pt x="2096" y="11279"/>
                  </a:cubicBezTo>
                  <a:cubicBezTo>
                    <a:pt x="2559" y="11436"/>
                    <a:pt x="3032" y="11619"/>
                    <a:pt x="3517" y="11695"/>
                  </a:cubicBezTo>
                  <a:cubicBezTo>
                    <a:pt x="3768" y="11735"/>
                    <a:pt x="4022" y="11724"/>
                    <a:pt x="4272" y="11765"/>
                  </a:cubicBezTo>
                  <a:cubicBezTo>
                    <a:pt x="4542" y="11808"/>
                    <a:pt x="4804" y="11888"/>
                    <a:pt x="5063" y="11972"/>
                  </a:cubicBezTo>
                  <a:cubicBezTo>
                    <a:pt x="5539" y="12128"/>
                    <a:pt x="6008" y="12198"/>
                    <a:pt x="6509" y="12205"/>
                  </a:cubicBezTo>
                  <a:cubicBezTo>
                    <a:pt x="7043" y="12212"/>
                    <a:pt x="7574" y="12288"/>
                    <a:pt x="8109" y="12300"/>
                  </a:cubicBezTo>
                  <a:cubicBezTo>
                    <a:pt x="8298" y="12305"/>
                    <a:pt x="8488" y="12320"/>
                    <a:pt x="8678" y="12320"/>
                  </a:cubicBezTo>
                  <a:cubicBezTo>
                    <a:pt x="8719" y="12320"/>
                    <a:pt x="8761" y="12319"/>
                    <a:pt x="8802" y="12317"/>
                  </a:cubicBezTo>
                  <a:cubicBezTo>
                    <a:pt x="9053" y="12308"/>
                    <a:pt x="9292" y="12239"/>
                    <a:pt x="9538" y="12201"/>
                  </a:cubicBezTo>
                  <a:cubicBezTo>
                    <a:pt x="9736" y="12170"/>
                    <a:pt x="9898" y="12061"/>
                    <a:pt x="10091" y="12013"/>
                  </a:cubicBezTo>
                  <a:cubicBezTo>
                    <a:pt x="10213" y="11984"/>
                    <a:pt x="10340" y="11983"/>
                    <a:pt x="10463" y="11957"/>
                  </a:cubicBezTo>
                  <a:cubicBezTo>
                    <a:pt x="10602" y="11926"/>
                    <a:pt x="10737" y="11870"/>
                    <a:pt x="10872" y="11827"/>
                  </a:cubicBezTo>
                  <a:cubicBezTo>
                    <a:pt x="11342" y="11677"/>
                    <a:pt x="11841" y="11518"/>
                    <a:pt x="12276" y="11282"/>
                  </a:cubicBezTo>
                  <a:cubicBezTo>
                    <a:pt x="12317" y="11260"/>
                    <a:pt x="12356" y="11236"/>
                    <a:pt x="12393" y="11207"/>
                  </a:cubicBezTo>
                  <a:cubicBezTo>
                    <a:pt x="12624" y="11111"/>
                    <a:pt x="12817" y="10953"/>
                    <a:pt x="12938" y="10719"/>
                  </a:cubicBezTo>
                  <a:cubicBezTo>
                    <a:pt x="12942" y="10712"/>
                    <a:pt x="12946" y="10705"/>
                    <a:pt x="12949" y="10697"/>
                  </a:cubicBezTo>
                  <a:cubicBezTo>
                    <a:pt x="12969" y="10696"/>
                    <a:pt x="12988" y="10695"/>
                    <a:pt x="13006" y="10695"/>
                  </a:cubicBezTo>
                  <a:cubicBezTo>
                    <a:pt x="13055" y="10732"/>
                    <a:pt x="13103" y="10768"/>
                    <a:pt x="13150" y="10806"/>
                  </a:cubicBezTo>
                  <a:cubicBezTo>
                    <a:pt x="13531" y="11113"/>
                    <a:pt x="13905" y="11429"/>
                    <a:pt x="14293" y="11728"/>
                  </a:cubicBezTo>
                  <a:cubicBezTo>
                    <a:pt x="14466" y="11861"/>
                    <a:pt x="14653" y="11968"/>
                    <a:pt x="14831" y="12094"/>
                  </a:cubicBezTo>
                  <a:cubicBezTo>
                    <a:pt x="15025" y="12230"/>
                    <a:pt x="15174" y="12426"/>
                    <a:pt x="15344" y="12592"/>
                  </a:cubicBezTo>
                  <a:cubicBezTo>
                    <a:pt x="15676" y="12914"/>
                    <a:pt x="16029" y="13215"/>
                    <a:pt x="16366" y="13534"/>
                  </a:cubicBezTo>
                  <a:cubicBezTo>
                    <a:pt x="16697" y="13848"/>
                    <a:pt x="16981" y="14193"/>
                    <a:pt x="17281" y="14535"/>
                  </a:cubicBezTo>
                  <a:cubicBezTo>
                    <a:pt x="17854" y="15193"/>
                    <a:pt x="18525" y="15768"/>
                    <a:pt x="19033" y="16481"/>
                  </a:cubicBezTo>
                  <a:cubicBezTo>
                    <a:pt x="19154" y="16651"/>
                    <a:pt x="19257" y="16829"/>
                    <a:pt x="19362" y="17009"/>
                  </a:cubicBezTo>
                  <a:cubicBezTo>
                    <a:pt x="19486" y="17222"/>
                    <a:pt x="19636" y="17417"/>
                    <a:pt x="19747" y="17637"/>
                  </a:cubicBezTo>
                  <a:cubicBezTo>
                    <a:pt x="19856" y="17851"/>
                    <a:pt x="19959" y="18067"/>
                    <a:pt x="20070" y="18278"/>
                  </a:cubicBezTo>
                  <a:cubicBezTo>
                    <a:pt x="20178" y="18483"/>
                    <a:pt x="20330" y="18660"/>
                    <a:pt x="20432" y="18867"/>
                  </a:cubicBezTo>
                  <a:cubicBezTo>
                    <a:pt x="20535" y="19075"/>
                    <a:pt x="20600" y="19297"/>
                    <a:pt x="20708" y="19500"/>
                  </a:cubicBezTo>
                  <a:cubicBezTo>
                    <a:pt x="20817" y="19708"/>
                    <a:pt x="20958" y="19896"/>
                    <a:pt x="21097" y="20084"/>
                  </a:cubicBezTo>
                  <a:cubicBezTo>
                    <a:pt x="21225" y="20257"/>
                    <a:pt x="21355" y="20432"/>
                    <a:pt x="21451" y="20624"/>
                  </a:cubicBezTo>
                  <a:cubicBezTo>
                    <a:pt x="21562" y="20845"/>
                    <a:pt x="21591" y="21092"/>
                    <a:pt x="21687" y="21318"/>
                  </a:cubicBezTo>
                  <a:cubicBezTo>
                    <a:pt x="21771" y="21516"/>
                    <a:pt x="21889" y="21703"/>
                    <a:pt x="21985" y="21896"/>
                  </a:cubicBezTo>
                  <a:cubicBezTo>
                    <a:pt x="22079" y="22085"/>
                    <a:pt x="22233" y="22215"/>
                    <a:pt x="22370" y="22371"/>
                  </a:cubicBezTo>
                  <a:cubicBezTo>
                    <a:pt x="22656" y="22695"/>
                    <a:pt x="22945" y="23027"/>
                    <a:pt x="23161" y="23403"/>
                  </a:cubicBezTo>
                  <a:cubicBezTo>
                    <a:pt x="23272" y="23597"/>
                    <a:pt x="23358" y="23792"/>
                    <a:pt x="23400" y="24013"/>
                  </a:cubicBezTo>
                  <a:cubicBezTo>
                    <a:pt x="23443" y="24244"/>
                    <a:pt x="23473" y="24469"/>
                    <a:pt x="23547" y="24693"/>
                  </a:cubicBezTo>
                  <a:cubicBezTo>
                    <a:pt x="23704" y="25168"/>
                    <a:pt x="23838" y="25632"/>
                    <a:pt x="23903" y="26130"/>
                  </a:cubicBezTo>
                  <a:cubicBezTo>
                    <a:pt x="23935" y="26372"/>
                    <a:pt x="23949" y="26617"/>
                    <a:pt x="23978" y="26860"/>
                  </a:cubicBezTo>
                  <a:cubicBezTo>
                    <a:pt x="24009" y="27113"/>
                    <a:pt x="24064" y="27360"/>
                    <a:pt x="24109" y="27610"/>
                  </a:cubicBezTo>
                  <a:cubicBezTo>
                    <a:pt x="24196" y="28098"/>
                    <a:pt x="24255" y="28590"/>
                    <a:pt x="24326" y="29080"/>
                  </a:cubicBezTo>
                  <a:cubicBezTo>
                    <a:pt x="24399" y="29581"/>
                    <a:pt x="24499" y="30077"/>
                    <a:pt x="24599" y="30574"/>
                  </a:cubicBezTo>
                  <a:cubicBezTo>
                    <a:pt x="24646" y="30812"/>
                    <a:pt x="24691" y="31051"/>
                    <a:pt x="24735" y="31289"/>
                  </a:cubicBezTo>
                  <a:cubicBezTo>
                    <a:pt x="24760" y="31428"/>
                    <a:pt x="24788" y="31565"/>
                    <a:pt x="24794" y="31706"/>
                  </a:cubicBezTo>
                  <a:cubicBezTo>
                    <a:pt x="24797" y="31832"/>
                    <a:pt x="24786" y="31959"/>
                    <a:pt x="24800" y="32085"/>
                  </a:cubicBezTo>
                  <a:cubicBezTo>
                    <a:pt x="24846" y="32519"/>
                    <a:pt x="24945" y="32936"/>
                    <a:pt x="25032" y="33361"/>
                  </a:cubicBezTo>
                  <a:cubicBezTo>
                    <a:pt x="25083" y="33610"/>
                    <a:pt x="25079" y="33862"/>
                    <a:pt x="25086" y="34114"/>
                  </a:cubicBezTo>
                  <a:cubicBezTo>
                    <a:pt x="25087" y="34167"/>
                    <a:pt x="25089" y="34219"/>
                    <a:pt x="25090" y="34272"/>
                  </a:cubicBezTo>
                  <a:cubicBezTo>
                    <a:pt x="25083" y="34248"/>
                    <a:pt x="25076" y="34223"/>
                    <a:pt x="25069" y="34199"/>
                  </a:cubicBezTo>
                  <a:cubicBezTo>
                    <a:pt x="24844" y="33466"/>
                    <a:pt x="24586" y="32743"/>
                    <a:pt x="24337" y="32018"/>
                  </a:cubicBezTo>
                  <a:cubicBezTo>
                    <a:pt x="24214" y="31662"/>
                    <a:pt x="24155" y="31287"/>
                    <a:pt x="24029" y="30934"/>
                  </a:cubicBezTo>
                  <a:cubicBezTo>
                    <a:pt x="23969" y="30769"/>
                    <a:pt x="23891" y="30611"/>
                    <a:pt x="23846" y="30441"/>
                  </a:cubicBezTo>
                  <a:cubicBezTo>
                    <a:pt x="23801" y="30268"/>
                    <a:pt x="23770" y="30097"/>
                    <a:pt x="23695" y="29932"/>
                  </a:cubicBezTo>
                  <a:cubicBezTo>
                    <a:pt x="23540" y="29595"/>
                    <a:pt x="23374" y="29259"/>
                    <a:pt x="23248" y="28909"/>
                  </a:cubicBezTo>
                  <a:cubicBezTo>
                    <a:pt x="23188" y="28743"/>
                    <a:pt x="23165" y="28566"/>
                    <a:pt x="23116" y="28396"/>
                  </a:cubicBezTo>
                  <a:cubicBezTo>
                    <a:pt x="23065" y="28220"/>
                    <a:pt x="22978" y="28059"/>
                    <a:pt x="22894" y="27897"/>
                  </a:cubicBezTo>
                  <a:cubicBezTo>
                    <a:pt x="22808" y="27732"/>
                    <a:pt x="22728" y="27567"/>
                    <a:pt x="22651" y="27399"/>
                  </a:cubicBezTo>
                  <a:cubicBezTo>
                    <a:pt x="22590" y="27266"/>
                    <a:pt x="22496" y="27163"/>
                    <a:pt x="22413" y="27044"/>
                  </a:cubicBezTo>
                  <a:cubicBezTo>
                    <a:pt x="22322" y="26912"/>
                    <a:pt x="22288" y="26751"/>
                    <a:pt x="22189" y="26620"/>
                  </a:cubicBezTo>
                  <a:cubicBezTo>
                    <a:pt x="22087" y="26487"/>
                    <a:pt x="21961" y="26377"/>
                    <a:pt x="21852" y="26250"/>
                  </a:cubicBezTo>
                  <a:cubicBezTo>
                    <a:pt x="21625" y="25986"/>
                    <a:pt x="21429" y="25694"/>
                    <a:pt x="21192" y="25437"/>
                  </a:cubicBezTo>
                  <a:cubicBezTo>
                    <a:pt x="20967" y="25191"/>
                    <a:pt x="20712" y="24973"/>
                    <a:pt x="20454" y="24762"/>
                  </a:cubicBezTo>
                  <a:cubicBezTo>
                    <a:pt x="20408" y="24726"/>
                    <a:pt x="20363" y="24689"/>
                    <a:pt x="20317" y="24652"/>
                  </a:cubicBezTo>
                  <a:cubicBezTo>
                    <a:pt x="20335" y="24498"/>
                    <a:pt x="20309" y="24333"/>
                    <a:pt x="20302" y="24184"/>
                  </a:cubicBezTo>
                  <a:cubicBezTo>
                    <a:pt x="20290" y="23838"/>
                    <a:pt x="20294" y="23502"/>
                    <a:pt x="20224" y="23160"/>
                  </a:cubicBezTo>
                  <a:cubicBezTo>
                    <a:pt x="20189" y="22993"/>
                    <a:pt x="20167" y="22823"/>
                    <a:pt x="20136" y="22654"/>
                  </a:cubicBezTo>
                  <a:cubicBezTo>
                    <a:pt x="20104" y="22482"/>
                    <a:pt x="20044" y="22325"/>
                    <a:pt x="19988" y="22161"/>
                  </a:cubicBezTo>
                  <a:cubicBezTo>
                    <a:pt x="19932" y="21993"/>
                    <a:pt x="19890" y="21822"/>
                    <a:pt x="19839" y="21652"/>
                  </a:cubicBezTo>
                  <a:cubicBezTo>
                    <a:pt x="19790" y="21490"/>
                    <a:pt x="19712" y="21336"/>
                    <a:pt x="19631" y="21187"/>
                  </a:cubicBezTo>
                  <a:cubicBezTo>
                    <a:pt x="19550" y="21038"/>
                    <a:pt x="19460" y="20887"/>
                    <a:pt x="19410" y="20723"/>
                  </a:cubicBezTo>
                  <a:cubicBezTo>
                    <a:pt x="19359" y="20555"/>
                    <a:pt x="19337" y="20380"/>
                    <a:pt x="19289" y="20212"/>
                  </a:cubicBezTo>
                  <a:cubicBezTo>
                    <a:pt x="19192" y="19869"/>
                    <a:pt x="18989" y="19568"/>
                    <a:pt x="18892" y="19225"/>
                  </a:cubicBezTo>
                  <a:cubicBezTo>
                    <a:pt x="18804" y="18910"/>
                    <a:pt x="18605" y="18691"/>
                    <a:pt x="18398" y="18449"/>
                  </a:cubicBezTo>
                  <a:cubicBezTo>
                    <a:pt x="18292" y="18324"/>
                    <a:pt x="18218" y="18176"/>
                    <a:pt x="18104" y="18058"/>
                  </a:cubicBezTo>
                  <a:cubicBezTo>
                    <a:pt x="17983" y="17935"/>
                    <a:pt x="17831" y="17839"/>
                    <a:pt x="17690" y="17739"/>
                  </a:cubicBezTo>
                  <a:cubicBezTo>
                    <a:pt x="17548" y="17635"/>
                    <a:pt x="17412" y="17525"/>
                    <a:pt x="17283" y="17407"/>
                  </a:cubicBezTo>
                  <a:cubicBezTo>
                    <a:pt x="17170" y="17305"/>
                    <a:pt x="17057" y="17221"/>
                    <a:pt x="16905" y="17198"/>
                  </a:cubicBezTo>
                  <a:cubicBezTo>
                    <a:pt x="16753" y="17174"/>
                    <a:pt x="16595" y="17179"/>
                    <a:pt x="16440" y="17158"/>
                  </a:cubicBezTo>
                  <a:cubicBezTo>
                    <a:pt x="16256" y="17133"/>
                    <a:pt x="16071" y="17097"/>
                    <a:pt x="15885" y="17088"/>
                  </a:cubicBezTo>
                  <a:cubicBezTo>
                    <a:pt x="15861" y="17087"/>
                    <a:pt x="15838" y="17086"/>
                    <a:pt x="15815" y="17086"/>
                  </a:cubicBezTo>
                  <a:cubicBezTo>
                    <a:pt x="15288" y="17086"/>
                    <a:pt x="14823" y="17402"/>
                    <a:pt x="14491" y="17801"/>
                  </a:cubicBezTo>
                  <a:cubicBezTo>
                    <a:pt x="14340" y="17781"/>
                    <a:pt x="14191" y="17752"/>
                    <a:pt x="14040" y="17738"/>
                  </a:cubicBezTo>
                  <a:cubicBezTo>
                    <a:pt x="13975" y="17732"/>
                    <a:pt x="13911" y="17730"/>
                    <a:pt x="13846" y="17730"/>
                  </a:cubicBezTo>
                  <a:cubicBezTo>
                    <a:pt x="13737" y="17730"/>
                    <a:pt x="13628" y="17737"/>
                    <a:pt x="13520" y="17752"/>
                  </a:cubicBezTo>
                  <a:cubicBezTo>
                    <a:pt x="13208" y="17793"/>
                    <a:pt x="12915" y="17893"/>
                    <a:pt x="12631" y="18028"/>
                  </a:cubicBezTo>
                  <a:cubicBezTo>
                    <a:pt x="12351" y="18162"/>
                    <a:pt x="12068" y="18302"/>
                    <a:pt x="11845" y="18524"/>
                  </a:cubicBezTo>
                  <a:cubicBezTo>
                    <a:pt x="11728" y="18642"/>
                    <a:pt x="11594" y="18668"/>
                    <a:pt x="11448" y="18739"/>
                  </a:cubicBezTo>
                  <a:cubicBezTo>
                    <a:pt x="11324" y="18801"/>
                    <a:pt x="11210" y="18896"/>
                    <a:pt x="11100" y="18980"/>
                  </a:cubicBezTo>
                  <a:cubicBezTo>
                    <a:pt x="10871" y="19159"/>
                    <a:pt x="10624" y="19370"/>
                    <a:pt x="10513" y="19647"/>
                  </a:cubicBezTo>
                  <a:cubicBezTo>
                    <a:pt x="10379" y="19980"/>
                    <a:pt x="10563" y="20334"/>
                    <a:pt x="10718" y="20628"/>
                  </a:cubicBezTo>
                  <a:cubicBezTo>
                    <a:pt x="10794" y="20771"/>
                    <a:pt x="10905" y="20902"/>
                    <a:pt x="10962" y="21055"/>
                  </a:cubicBezTo>
                  <a:cubicBezTo>
                    <a:pt x="11020" y="21211"/>
                    <a:pt x="11062" y="21369"/>
                    <a:pt x="11171" y="21500"/>
                  </a:cubicBezTo>
                  <a:cubicBezTo>
                    <a:pt x="11269" y="21620"/>
                    <a:pt x="11408" y="21692"/>
                    <a:pt x="11535" y="21777"/>
                  </a:cubicBezTo>
                  <a:cubicBezTo>
                    <a:pt x="11597" y="21820"/>
                    <a:pt x="11655" y="21870"/>
                    <a:pt x="11705" y="21927"/>
                  </a:cubicBezTo>
                  <a:cubicBezTo>
                    <a:pt x="11602" y="21927"/>
                    <a:pt x="11498" y="21926"/>
                    <a:pt x="11395" y="21926"/>
                  </a:cubicBezTo>
                  <a:cubicBezTo>
                    <a:pt x="11053" y="21926"/>
                    <a:pt x="10711" y="21928"/>
                    <a:pt x="10369" y="21928"/>
                  </a:cubicBezTo>
                  <a:cubicBezTo>
                    <a:pt x="10311" y="21928"/>
                    <a:pt x="10254" y="21928"/>
                    <a:pt x="10196" y="21928"/>
                  </a:cubicBezTo>
                  <a:cubicBezTo>
                    <a:pt x="9827" y="21928"/>
                    <a:pt x="9465" y="21954"/>
                    <a:pt x="9102" y="22022"/>
                  </a:cubicBezTo>
                  <a:cubicBezTo>
                    <a:pt x="8822" y="22076"/>
                    <a:pt x="8536" y="22089"/>
                    <a:pt x="8259" y="22151"/>
                  </a:cubicBezTo>
                  <a:cubicBezTo>
                    <a:pt x="7978" y="22213"/>
                    <a:pt x="7700" y="22350"/>
                    <a:pt x="7598" y="22638"/>
                  </a:cubicBezTo>
                  <a:cubicBezTo>
                    <a:pt x="7544" y="22783"/>
                    <a:pt x="7553" y="22943"/>
                    <a:pt x="7623" y="23081"/>
                  </a:cubicBezTo>
                  <a:cubicBezTo>
                    <a:pt x="7686" y="23206"/>
                    <a:pt x="7750" y="23334"/>
                    <a:pt x="7819" y="23458"/>
                  </a:cubicBezTo>
                  <a:cubicBezTo>
                    <a:pt x="7973" y="23740"/>
                    <a:pt x="8187" y="23989"/>
                    <a:pt x="8436" y="24191"/>
                  </a:cubicBezTo>
                  <a:cubicBezTo>
                    <a:pt x="8564" y="24296"/>
                    <a:pt x="8697" y="24388"/>
                    <a:pt x="8846" y="24459"/>
                  </a:cubicBezTo>
                  <a:cubicBezTo>
                    <a:pt x="8996" y="24529"/>
                    <a:pt x="9157" y="24587"/>
                    <a:pt x="9301" y="24673"/>
                  </a:cubicBezTo>
                  <a:cubicBezTo>
                    <a:pt x="9441" y="24757"/>
                    <a:pt x="9572" y="24849"/>
                    <a:pt x="9718" y="24921"/>
                  </a:cubicBezTo>
                  <a:cubicBezTo>
                    <a:pt x="9882" y="25000"/>
                    <a:pt x="10055" y="25061"/>
                    <a:pt x="10225" y="25122"/>
                  </a:cubicBezTo>
                  <a:cubicBezTo>
                    <a:pt x="10582" y="25248"/>
                    <a:pt x="10934" y="25390"/>
                    <a:pt x="11293" y="25506"/>
                  </a:cubicBezTo>
                  <a:cubicBezTo>
                    <a:pt x="11643" y="25621"/>
                    <a:pt x="11997" y="25711"/>
                    <a:pt x="12337" y="25857"/>
                  </a:cubicBezTo>
                  <a:cubicBezTo>
                    <a:pt x="12500" y="25929"/>
                    <a:pt x="12657" y="26007"/>
                    <a:pt x="12819" y="26084"/>
                  </a:cubicBezTo>
                  <a:cubicBezTo>
                    <a:pt x="12989" y="26164"/>
                    <a:pt x="13156" y="26205"/>
                    <a:pt x="13343" y="26228"/>
                  </a:cubicBezTo>
                  <a:cubicBezTo>
                    <a:pt x="13529" y="26252"/>
                    <a:pt x="13714" y="26257"/>
                    <a:pt x="13899" y="26271"/>
                  </a:cubicBezTo>
                  <a:cubicBezTo>
                    <a:pt x="14077" y="26287"/>
                    <a:pt x="14253" y="26316"/>
                    <a:pt x="14427" y="26359"/>
                  </a:cubicBezTo>
                  <a:cubicBezTo>
                    <a:pt x="14790" y="26443"/>
                    <a:pt x="15141" y="26539"/>
                    <a:pt x="15514" y="26563"/>
                  </a:cubicBezTo>
                  <a:cubicBezTo>
                    <a:pt x="15661" y="26572"/>
                    <a:pt x="15808" y="26576"/>
                    <a:pt x="15955" y="26576"/>
                  </a:cubicBezTo>
                  <a:cubicBezTo>
                    <a:pt x="16183" y="26576"/>
                    <a:pt x="16412" y="26568"/>
                    <a:pt x="16640" y="26567"/>
                  </a:cubicBezTo>
                  <a:cubicBezTo>
                    <a:pt x="17002" y="26566"/>
                    <a:pt x="17362" y="26526"/>
                    <a:pt x="17714" y="26446"/>
                  </a:cubicBezTo>
                  <a:cubicBezTo>
                    <a:pt x="18072" y="26365"/>
                    <a:pt x="18421" y="26251"/>
                    <a:pt x="18765" y="26130"/>
                  </a:cubicBezTo>
                  <a:cubicBezTo>
                    <a:pt x="19106" y="26010"/>
                    <a:pt x="19450" y="25885"/>
                    <a:pt x="19774" y="25729"/>
                  </a:cubicBezTo>
                  <a:cubicBezTo>
                    <a:pt x="19968" y="25635"/>
                    <a:pt x="20103" y="25506"/>
                    <a:pt x="20129" y="25285"/>
                  </a:cubicBezTo>
                  <a:cubicBezTo>
                    <a:pt x="20140" y="25191"/>
                    <a:pt x="20137" y="25095"/>
                    <a:pt x="20137" y="24999"/>
                  </a:cubicBezTo>
                  <a:cubicBezTo>
                    <a:pt x="20151" y="24990"/>
                    <a:pt x="20164" y="24979"/>
                    <a:pt x="20178" y="24968"/>
                  </a:cubicBezTo>
                  <a:cubicBezTo>
                    <a:pt x="20321" y="25084"/>
                    <a:pt x="20464" y="25200"/>
                    <a:pt x="20602" y="25323"/>
                  </a:cubicBezTo>
                  <a:cubicBezTo>
                    <a:pt x="20842" y="25536"/>
                    <a:pt x="21052" y="25769"/>
                    <a:pt x="21252" y="26019"/>
                  </a:cubicBezTo>
                  <a:cubicBezTo>
                    <a:pt x="21357" y="26150"/>
                    <a:pt x="21465" y="26277"/>
                    <a:pt x="21568" y="26409"/>
                  </a:cubicBezTo>
                  <a:cubicBezTo>
                    <a:pt x="21667" y="26534"/>
                    <a:pt x="21786" y="26639"/>
                    <a:pt x="21892" y="26759"/>
                  </a:cubicBezTo>
                  <a:cubicBezTo>
                    <a:pt x="21996" y="26875"/>
                    <a:pt x="22034" y="27009"/>
                    <a:pt x="22105" y="27142"/>
                  </a:cubicBezTo>
                  <a:cubicBezTo>
                    <a:pt x="22170" y="27266"/>
                    <a:pt x="22277" y="27361"/>
                    <a:pt x="22345" y="27483"/>
                  </a:cubicBezTo>
                  <a:cubicBezTo>
                    <a:pt x="22424" y="27626"/>
                    <a:pt x="22484" y="27781"/>
                    <a:pt x="22561" y="27927"/>
                  </a:cubicBezTo>
                  <a:cubicBezTo>
                    <a:pt x="22642" y="28083"/>
                    <a:pt x="22739" y="28238"/>
                    <a:pt x="22798" y="28405"/>
                  </a:cubicBezTo>
                  <a:cubicBezTo>
                    <a:pt x="22853" y="28559"/>
                    <a:pt x="22877" y="28721"/>
                    <a:pt x="22922" y="28878"/>
                  </a:cubicBezTo>
                  <a:cubicBezTo>
                    <a:pt x="22970" y="29046"/>
                    <a:pt x="23048" y="29205"/>
                    <a:pt x="23117" y="29367"/>
                  </a:cubicBezTo>
                  <a:cubicBezTo>
                    <a:pt x="23185" y="29527"/>
                    <a:pt x="23255" y="29685"/>
                    <a:pt x="23329" y="29842"/>
                  </a:cubicBezTo>
                  <a:cubicBezTo>
                    <a:pt x="23404" y="30004"/>
                    <a:pt x="23482" y="30156"/>
                    <a:pt x="23525" y="30330"/>
                  </a:cubicBezTo>
                  <a:cubicBezTo>
                    <a:pt x="23563" y="30490"/>
                    <a:pt x="23605" y="30645"/>
                    <a:pt x="23668" y="30798"/>
                  </a:cubicBezTo>
                  <a:cubicBezTo>
                    <a:pt x="23735" y="30956"/>
                    <a:pt x="23793" y="31120"/>
                    <a:pt x="23839" y="31285"/>
                  </a:cubicBezTo>
                  <a:cubicBezTo>
                    <a:pt x="23935" y="31633"/>
                    <a:pt x="24031" y="31975"/>
                    <a:pt x="24154" y="32314"/>
                  </a:cubicBezTo>
                  <a:cubicBezTo>
                    <a:pt x="24401" y="32995"/>
                    <a:pt x="24642" y="33679"/>
                    <a:pt x="24863" y="34369"/>
                  </a:cubicBezTo>
                  <a:cubicBezTo>
                    <a:pt x="24973" y="34716"/>
                    <a:pt x="25078" y="35065"/>
                    <a:pt x="25174" y="35417"/>
                  </a:cubicBezTo>
                  <a:cubicBezTo>
                    <a:pt x="25269" y="35762"/>
                    <a:pt x="25341" y="36114"/>
                    <a:pt x="25441" y="36456"/>
                  </a:cubicBezTo>
                  <a:cubicBezTo>
                    <a:pt x="25539" y="36786"/>
                    <a:pt x="25663" y="37108"/>
                    <a:pt x="25747" y="37442"/>
                  </a:cubicBezTo>
                  <a:cubicBezTo>
                    <a:pt x="25794" y="37632"/>
                    <a:pt x="25811" y="37820"/>
                    <a:pt x="25826" y="38009"/>
                  </a:cubicBezTo>
                  <a:cubicBezTo>
                    <a:pt x="25777" y="37882"/>
                    <a:pt x="25724" y="37758"/>
                    <a:pt x="25652" y="37640"/>
                  </a:cubicBezTo>
                  <a:cubicBezTo>
                    <a:pt x="25463" y="37338"/>
                    <a:pt x="25233" y="37066"/>
                    <a:pt x="25019" y="36781"/>
                  </a:cubicBezTo>
                  <a:cubicBezTo>
                    <a:pt x="24820" y="36518"/>
                    <a:pt x="24642" y="36243"/>
                    <a:pt x="24410" y="36006"/>
                  </a:cubicBezTo>
                  <a:cubicBezTo>
                    <a:pt x="24159" y="35748"/>
                    <a:pt x="23928" y="35472"/>
                    <a:pt x="23693" y="35201"/>
                  </a:cubicBezTo>
                  <a:cubicBezTo>
                    <a:pt x="23477" y="34951"/>
                    <a:pt x="23235" y="34747"/>
                    <a:pt x="22961" y="34566"/>
                  </a:cubicBezTo>
                  <a:cubicBezTo>
                    <a:pt x="22685" y="34385"/>
                    <a:pt x="22452" y="34149"/>
                    <a:pt x="22173" y="33973"/>
                  </a:cubicBezTo>
                  <a:cubicBezTo>
                    <a:pt x="21901" y="33801"/>
                    <a:pt x="21644" y="33594"/>
                    <a:pt x="21349" y="33462"/>
                  </a:cubicBezTo>
                  <a:cubicBezTo>
                    <a:pt x="20725" y="33184"/>
                    <a:pt x="20194" y="32746"/>
                    <a:pt x="19574" y="32459"/>
                  </a:cubicBezTo>
                  <a:cubicBezTo>
                    <a:pt x="19274" y="32318"/>
                    <a:pt x="18962" y="32200"/>
                    <a:pt x="18652" y="32080"/>
                  </a:cubicBezTo>
                  <a:cubicBezTo>
                    <a:pt x="18322" y="31952"/>
                    <a:pt x="18004" y="31805"/>
                    <a:pt x="17680" y="31662"/>
                  </a:cubicBezTo>
                  <a:cubicBezTo>
                    <a:pt x="17055" y="31387"/>
                    <a:pt x="16393" y="31216"/>
                    <a:pt x="15724" y="31090"/>
                  </a:cubicBezTo>
                  <a:cubicBezTo>
                    <a:pt x="15034" y="30959"/>
                    <a:pt x="14335" y="30818"/>
                    <a:pt x="13631" y="30793"/>
                  </a:cubicBezTo>
                  <a:cubicBezTo>
                    <a:pt x="13470" y="30786"/>
                    <a:pt x="13308" y="30794"/>
                    <a:pt x="13148" y="30774"/>
                  </a:cubicBezTo>
                  <a:cubicBezTo>
                    <a:pt x="12970" y="30753"/>
                    <a:pt x="12794" y="30714"/>
                    <a:pt x="12616" y="30698"/>
                  </a:cubicBezTo>
                  <a:cubicBezTo>
                    <a:pt x="12458" y="30685"/>
                    <a:pt x="12300" y="30681"/>
                    <a:pt x="12140" y="30681"/>
                  </a:cubicBezTo>
                  <a:cubicBezTo>
                    <a:pt x="11939" y="30681"/>
                    <a:pt x="11737" y="30688"/>
                    <a:pt x="11537" y="30691"/>
                  </a:cubicBezTo>
                  <a:cubicBezTo>
                    <a:pt x="11234" y="30697"/>
                    <a:pt x="10986" y="30744"/>
                    <a:pt x="10735" y="30920"/>
                  </a:cubicBezTo>
                  <a:cubicBezTo>
                    <a:pt x="10480" y="31098"/>
                    <a:pt x="10276" y="31312"/>
                    <a:pt x="10043" y="31514"/>
                  </a:cubicBezTo>
                  <a:cubicBezTo>
                    <a:pt x="9612" y="31887"/>
                    <a:pt x="9366" y="32469"/>
                    <a:pt x="9338" y="33037"/>
                  </a:cubicBezTo>
                  <a:cubicBezTo>
                    <a:pt x="9322" y="33343"/>
                    <a:pt x="9306" y="33711"/>
                    <a:pt x="9414" y="34002"/>
                  </a:cubicBezTo>
                  <a:cubicBezTo>
                    <a:pt x="9512" y="34266"/>
                    <a:pt x="9674" y="34499"/>
                    <a:pt x="9775" y="34764"/>
                  </a:cubicBezTo>
                  <a:cubicBezTo>
                    <a:pt x="9880" y="35040"/>
                    <a:pt x="9995" y="35315"/>
                    <a:pt x="10177" y="35550"/>
                  </a:cubicBezTo>
                  <a:cubicBezTo>
                    <a:pt x="10365" y="35792"/>
                    <a:pt x="10625" y="35948"/>
                    <a:pt x="10888" y="36098"/>
                  </a:cubicBezTo>
                  <a:cubicBezTo>
                    <a:pt x="11178" y="36265"/>
                    <a:pt x="11462" y="36429"/>
                    <a:pt x="11733" y="36627"/>
                  </a:cubicBezTo>
                  <a:cubicBezTo>
                    <a:pt x="12005" y="36825"/>
                    <a:pt x="12304" y="36973"/>
                    <a:pt x="12552" y="37206"/>
                  </a:cubicBezTo>
                  <a:cubicBezTo>
                    <a:pt x="12784" y="37425"/>
                    <a:pt x="13051" y="37595"/>
                    <a:pt x="13283" y="37812"/>
                  </a:cubicBezTo>
                  <a:cubicBezTo>
                    <a:pt x="13522" y="38037"/>
                    <a:pt x="13738" y="38285"/>
                    <a:pt x="13989" y="38498"/>
                  </a:cubicBezTo>
                  <a:cubicBezTo>
                    <a:pt x="14479" y="38910"/>
                    <a:pt x="14935" y="39347"/>
                    <a:pt x="15535" y="39596"/>
                  </a:cubicBezTo>
                  <a:cubicBezTo>
                    <a:pt x="15851" y="39727"/>
                    <a:pt x="16188" y="39827"/>
                    <a:pt x="16495" y="39979"/>
                  </a:cubicBezTo>
                  <a:cubicBezTo>
                    <a:pt x="16789" y="40125"/>
                    <a:pt x="17051" y="40296"/>
                    <a:pt x="17379" y="40362"/>
                  </a:cubicBezTo>
                  <a:cubicBezTo>
                    <a:pt x="18063" y="40500"/>
                    <a:pt x="18715" y="40756"/>
                    <a:pt x="19413" y="40836"/>
                  </a:cubicBezTo>
                  <a:cubicBezTo>
                    <a:pt x="20086" y="40915"/>
                    <a:pt x="20764" y="40932"/>
                    <a:pt x="21442" y="40932"/>
                  </a:cubicBezTo>
                  <a:cubicBezTo>
                    <a:pt x="21506" y="40932"/>
                    <a:pt x="21570" y="40932"/>
                    <a:pt x="21634" y="40932"/>
                  </a:cubicBezTo>
                  <a:cubicBezTo>
                    <a:pt x="22007" y="40931"/>
                    <a:pt x="22379" y="40924"/>
                    <a:pt x="22752" y="40921"/>
                  </a:cubicBezTo>
                  <a:cubicBezTo>
                    <a:pt x="22891" y="40920"/>
                    <a:pt x="23031" y="40917"/>
                    <a:pt x="23170" y="40917"/>
                  </a:cubicBezTo>
                  <a:cubicBezTo>
                    <a:pt x="23212" y="40917"/>
                    <a:pt x="23254" y="40918"/>
                    <a:pt x="23296" y="40918"/>
                  </a:cubicBezTo>
                  <a:cubicBezTo>
                    <a:pt x="23396" y="40919"/>
                    <a:pt x="23496" y="40925"/>
                    <a:pt x="23595" y="40925"/>
                  </a:cubicBezTo>
                  <a:cubicBezTo>
                    <a:pt x="23658" y="40925"/>
                    <a:pt x="23721" y="40922"/>
                    <a:pt x="23783" y="40915"/>
                  </a:cubicBezTo>
                  <a:cubicBezTo>
                    <a:pt x="23948" y="40895"/>
                    <a:pt x="24107" y="40856"/>
                    <a:pt x="24274" y="40839"/>
                  </a:cubicBezTo>
                  <a:cubicBezTo>
                    <a:pt x="24461" y="40820"/>
                    <a:pt x="24644" y="40782"/>
                    <a:pt x="24828" y="40741"/>
                  </a:cubicBezTo>
                  <a:cubicBezTo>
                    <a:pt x="25167" y="40666"/>
                    <a:pt x="25505" y="40585"/>
                    <a:pt x="25838" y="40488"/>
                  </a:cubicBezTo>
                  <a:cubicBezTo>
                    <a:pt x="25849" y="40501"/>
                    <a:pt x="25860" y="40513"/>
                    <a:pt x="25873" y="40524"/>
                  </a:cubicBezTo>
                  <a:cubicBezTo>
                    <a:pt x="25887" y="40537"/>
                    <a:pt x="25905" y="40545"/>
                    <a:pt x="25925" y="40545"/>
                  </a:cubicBezTo>
                  <a:cubicBezTo>
                    <a:pt x="25931" y="40545"/>
                    <a:pt x="25938" y="40544"/>
                    <a:pt x="25945" y="40542"/>
                  </a:cubicBezTo>
                  <a:lnTo>
                    <a:pt x="25945" y="40542"/>
                  </a:lnTo>
                  <a:cubicBezTo>
                    <a:pt x="25942" y="41180"/>
                    <a:pt x="25931" y="41819"/>
                    <a:pt x="25955" y="42456"/>
                  </a:cubicBezTo>
                  <a:cubicBezTo>
                    <a:pt x="25961" y="42621"/>
                    <a:pt x="25967" y="42786"/>
                    <a:pt x="25954" y="42951"/>
                  </a:cubicBezTo>
                  <a:cubicBezTo>
                    <a:pt x="25939" y="43131"/>
                    <a:pt x="25903" y="43310"/>
                    <a:pt x="25884" y="43491"/>
                  </a:cubicBezTo>
                  <a:cubicBezTo>
                    <a:pt x="25849" y="43828"/>
                    <a:pt x="25856" y="44167"/>
                    <a:pt x="25856" y="44506"/>
                  </a:cubicBezTo>
                  <a:cubicBezTo>
                    <a:pt x="25856" y="44866"/>
                    <a:pt x="25848" y="45213"/>
                    <a:pt x="25802" y="45572"/>
                  </a:cubicBezTo>
                  <a:cubicBezTo>
                    <a:pt x="25754" y="45933"/>
                    <a:pt x="25770" y="46295"/>
                    <a:pt x="25772" y="46658"/>
                  </a:cubicBezTo>
                  <a:cubicBezTo>
                    <a:pt x="25776" y="47382"/>
                    <a:pt x="25789" y="48108"/>
                    <a:pt x="25773" y="48831"/>
                  </a:cubicBezTo>
                  <a:cubicBezTo>
                    <a:pt x="25765" y="49187"/>
                    <a:pt x="25729" y="49538"/>
                    <a:pt x="25695" y="49891"/>
                  </a:cubicBezTo>
                  <a:cubicBezTo>
                    <a:pt x="25678" y="50056"/>
                    <a:pt x="25698" y="50222"/>
                    <a:pt x="25686" y="50388"/>
                  </a:cubicBezTo>
                  <a:cubicBezTo>
                    <a:pt x="25673" y="50565"/>
                    <a:pt x="25627" y="50738"/>
                    <a:pt x="25607" y="50913"/>
                  </a:cubicBezTo>
                  <a:cubicBezTo>
                    <a:pt x="25566" y="51259"/>
                    <a:pt x="25584" y="51616"/>
                    <a:pt x="25563" y="51963"/>
                  </a:cubicBezTo>
                  <a:cubicBezTo>
                    <a:pt x="25540" y="52330"/>
                    <a:pt x="25505" y="52696"/>
                    <a:pt x="25449" y="53058"/>
                  </a:cubicBezTo>
                  <a:cubicBezTo>
                    <a:pt x="25427" y="53202"/>
                    <a:pt x="25409" y="53341"/>
                    <a:pt x="25410" y="53487"/>
                  </a:cubicBezTo>
                  <a:cubicBezTo>
                    <a:pt x="25412" y="53668"/>
                    <a:pt x="25434" y="53850"/>
                    <a:pt x="25418" y="54031"/>
                  </a:cubicBezTo>
                  <a:cubicBezTo>
                    <a:pt x="25405" y="54183"/>
                    <a:pt x="25372" y="54333"/>
                    <a:pt x="25353" y="54482"/>
                  </a:cubicBezTo>
                  <a:cubicBezTo>
                    <a:pt x="25330" y="54657"/>
                    <a:pt x="25339" y="54833"/>
                    <a:pt x="25333" y="55009"/>
                  </a:cubicBezTo>
                  <a:cubicBezTo>
                    <a:pt x="25320" y="55357"/>
                    <a:pt x="25273" y="55703"/>
                    <a:pt x="25261" y="56052"/>
                  </a:cubicBezTo>
                  <a:cubicBezTo>
                    <a:pt x="25247" y="56395"/>
                    <a:pt x="25232" y="56734"/>
                    <a:pt x="25210" y="57077"/>
                  </a:cubicBezTo>
                  <a:cubicBezTo>
                    <a:pt x="25190" y="57404"/>
                    <a:pt x="25197" y="57736"/>
                    <a:pt x="25204" y="58065"/>
                  </a:cubicBezTo>
                  <a:cubicBezTo>
                    <a:pt x="25212" y="58401"/>
                    <a:pt x="25316" y="58718"/>
                    <a:pt x="25400" y="59042"/>
                  </a:cubicBezTo>
                  <a:cubicBezTo>
                    <a:pt x="25409" y="59073"/>
                    <a:pt x="25433" y="59087"/>
                    <a:pt x="25458" y="59087"/>
                  </a:cubicBezTo>
                  <a:cubicBezTo>
                    <a:pt x="25496" y="59087"/>
                    <a:pt x="25535" y="59056"/>
                    <a:pt x="25524" y="59007"/>
                  </a:cubicBezTo>
                  <a:cubicBezTo>
                    <a:pt x="25482" y="58835"/>
                    <a:pt x="25432" y="58664"/>
                    <a:pt x="25395" y="58491"/>
                  </a:cubicBezTo>
                  <a:cubicBezTo>
                    <a:pt x="25351" y="58285"/>
                    <a:pt x="25346" y="58082"/>
                    <a:pt x="25347" y="57872"/>
                  </a:cubicBezTo>
                  <a:cubicBezTo>
                    <a:pt x="25350" y="57510"/>
                    <a:pt x="25373" y="57163"/>
                    <a:pt x="25432" y="56805"/>
                  </a:cubicBezTo>
                  <a:cubicBezTo>
                    <a:pt x="25489" y="56452"/>
                    <a:pt x="25478" y="56094"/>
                    <a:pt x="25511" y="55739"/>
                  </a:cubicBezTo>
                  <a:cubicBezTo>
                    <a:pt x="25544" y="55387"/>
                    <a:pt x="25571" y="55040"/>
                    <a:pt x="25584" y="54688"/>
                  </a:cubicBezTo>
                  <a:cubicBezTo>
                    <a:pt x="25590" y="54512"/>
                    <a:pt x="25634" y="54340"/>
                    <a:pt x="25659" y="54166"/>
                  </a:cubicBezTo>
                  <a:cubicBezTo>
                    <a:pt x="25684" y="53996"/>
                    <a:pt x="25684" y="53831"/>
                    <a:pt x="25680" y="53660"/>
                  </a:cubicBezTo>
                  <a:cubicBezTo>
                    <a:pt x="25670" y="53305"/>
                    <a:pt x="25744" y="52964"/>
                    <a:pt x="25787" y="52612"/>
                  </a:cubicBezTo>
                  <a:cubicBezTo>
                    <a:pt x="25831" y="52243"/>
                    <a:pt x="25856" y="51871"/>
                    <a:pt x="25871" y="51500"/>
                  </a:cubicBezTo>
                  <a:cubicBezTo>
                    <a:pt x="25877" y="51331"/>
                    <a:pt x="25873" y="51159"/>
                    <a:pt x="25887" y="50989"/>
                  </a:cubicBezTo>
                  <a:cubicBezTo>
                    <a:pt x="25903" y="50806"/>
                    <a:pt x="25954" y="50626"/>
                    <a:pt x="25972" y="50443"/>
                  </a:cubicBezTo>
                  <a:cubicBezTo>
                    <a:pt x="25992" y="50260"/>
                    <a:pt x="25971" y="50074"/>
                    <a:pt x="25990" y="49891"/>
                  </a:cubicBezTo>
                  <a:cubicBezTo>
                    <a:pt x="26008" y="49713"/>
                    <a:pt x="26032" y="49537"/>
                    <a:pt x="26047" y="49360"/>
                  </a:cubicBezTo>
                  <a:cubicBezTo>
                    <a:pt x="26077" y="48981"/>
                    <a:pt x="26079" y="48604"/>
                    <a:pt x="26080" y="48225"/>
                  </a:cubicBezTo>
                  <a:cubicBezTo>
                    <a:pt x="26082" y="47852"/>
                    <a:pt x="26084" y="47479"/>
                    <a:pt x="26087" y="47107"/>
                  </a:cubicBezTo>
                  <a:cubicBezTo>
                    <a:pt x="26088" y="46717"/>
                    <a:pt x="26071" y="46325"/>
                    <a:pt x="26087" y="45936"/>
                  </a:cubicBezTo>
                  <a:cubicBezTo>
                    <a:pt x="26100" y="45585"/>
                    <a:pt x="26182" y="45244"/>
                    <a:pt x="26182" y="44890"/>
                  </a:cubicBezTo>
                  <a:cubicBezTo>
                    <a:pt x="26182" y="44511"/>
                    <a:pt x="26170" y="44127"/>
                    <a:pt x="26195" y="43747"/>
                  </a:cubicBezTo>
                  <a:cubicBezTo>
                    <a:pt x="26215" y="43403"/>
                    <a:pt x="26295" y="43064"/>
                    <a:pt x="26295" y="42719"/>
                  </a:cubicBezTo>
                  <a:cubicBezTo>
                    <a:pt x="26295" y="42353"/>
                    <a:pt x="26281" y="41986"/>
                    <a:pt x="26281" y="41619"/>
                  </a:cubicBezTo>
                  <a:lnTo>
                    <a:pt x="26283" y="40687"/>
                  </a:lnTo>
                  <a:cubicBezTo>
                    <a:pt x="26292" y="40680"/>
                    <a:pt x="26300" y="40673"/>
                    <a:pt x="26309" y="40665"/>
                  </a:cubicBezTo>
                  <a:cubicBezTo>
                    <a:pt x="26376" y="40595"/>
                    <a:pt x="26419" y="40517"/>
                    <a:pt x="26454" y="40428"/>
                  </a:cubicBezTo>
                  <a:cubicBezTo>
                    <a:pt x="26487" y="40347"/>
                    <a:pt x="26506" y="40259"/>
                    <a:pt x="26554" y="40186"/>
                  </a:cubicBezTo>
                  <a:cubicBezTo>
                    <a:pt x="26657" y="40031"/>
                    <a:pt x="26840" y="39924"/>
                    <a:pt x="26986" y="39813"/>
                  </a:cubicBezTo>
                  <a:cubicBezTo>
                    <a:pt x="27319" y="39558"/>
                    <a:pt x="27626" y="39276"/>
                    <a:pt x="27983" y="39052"/>
                  </a:cubicBezTo>
                  <a:cubicBezTo>
                    <a:pt x="28164" y="38938"/>
                    <a:pt x="28352" y="38842"/>
                    <a:pt x="28526" y="38717"/>
                  </a:cubicBezTo>
                  <a:cubicBezTo>
                    <a:pt x="28692" y="38596"/>
                    <a:pt x="28851" y="38495"/>
                    <a:pt x="29046" y="38430"/>
                  </a:cubicBezTo>
                  <a:cubicBezTo>
                    <a:pt x="29135" y="38401"/>
                    <a:pt x="29226" y="38369"/>
                    <a:pt x="29307" y="38320"/>
                  </a:cubicBezTo>
                  <a:cubicBezTo>
                    <a:pt x="29399" y="38266"/>
                    <a:pt x="29475" y="38196"/>
                    <a:pt x="29571" y="38148"/>
                  </a:cubicBezTo>
                  <a:cubicBezTo>
                    <a:pt x="29748" y="38057"/>
                    <a:pt x="29928" y="38006"/>
                    <a:pt x="30074" y="37866"/>
                  </a:cubicBezTo>
                  <a:cubicBezTo>
                    <a:pt x="30220" y="37724"/>
                    <a:pt x="30418" y="37690"/>
                    <a:pt x="30600" y="37606"/>
                  </a:cubicBezTo>
                  <a:cubicBezTo>
                    <a:pt x="30780" y="37523"/>
                    <a:pt x="30945" y="37412"/>
                    <a:pt x="31103" y="37294"/>
                  </a:cubicBezTo>
                  <a:cubicBezTo>
                    <a:pt x="31431" y="37046"/>
                    <a:pt x="31695" y="36731"/>
                    <a:pt x="32017" y="36478"/>
                  </a:cubicBezTo>
                  <a:cubicBezTo>
                    <a:pt x="32338" y="36228"/>
                    <a:pt x="32562" y="35894"/>
                    <a:pt x="32855" y="35616"/>
                  </a:cubicBezTo>
                  <a:cubicBezTo>
                    <a:pt x="33005" y="35472"/>
                    <a:pt x="33166" y="35337"/>
                    <a:pt x="33320" y="35197"/>
                  </a:cubicBezTo>
                  <a:cubicBezTo>
                    <a:pt x="33478" y="35051"/>
                    <a:pt x="33622" y="34894"/>
                    <a:pt x="33765" y="34733"/>
                  </a:cubicBezTo>
                  <a:cubicBezTo>
                    <a:pt x="34074" y="34387"/>
                    <a:pt x="34385" y="34043"/>
                    <a:pt x="34681" y="33686"/>
                  </a:cubicBezTo>
                  <a:cubicBezTo>
                    <a:pt x="34967" y="33340"/>
                    <a:pt x="35226" y="32978"/>
                    <a:pt x="35472" y="32602"/>
                  </a:cubicBezTo>
                  <a:cubicBezTo>
                    <a:pt x="35597" y="32414"/>
                    <a:pt x="35721" y="32223"/>
                    <a:pt x="35856" y="32041"/>
                  </a:cubicBezTo>
                  <a:cubicBezTo>
                    <a:pt x="35991" y="31859"/>
                    <a:pt x="36127" y="31682"/>
                    <a:pt x="36251" y="31494"/>
                  </a:cubicBezTo>
                  <a:cubicBezTo>
                    <a:pt x="36492" y="31125"/>
                    <a:pt x="36672" y="30731"/>
                    <a:pt x="36858" y="30333"/>
                  </a:cubicBezTo>
                  <a:cubicBezTo>
                    <a:pt x="37031" y="29966"/>
                    <a:pt x="37209" y="29593"/>
                    <a:pt x="37290" y="29193"/>
                  </a:cubicBezTo>
                  <a:cubicBezTo>
                    <a:pt x="37331" y="28979"/>
                    <a:pt x="37352" y="28758"/>
                    <a:pt x="37334" y="28542"/>
                  </a:cubicBezTo>
                  <a:cubicBezTo>
                    <a:pt x="37316" y="28331"/>
                    <a:pt x="37273" y="28124"/>
                    <a:pt x="37259" y="27912"/>
                  </a:cubicBezTo>
                  <a:cubicBezTo>
                    <a:pt x="37243" y="27697"/>
                    <a:pt x="37179" y="27495"/>
                    <a:pt x="37128" y="27288"/>
                  </a:cubicBezTo>
                  <a:cubicBezTo>
                    <a:pt x="37103" y="27186"/>
                    <a:pt x="37091" y="27084"/>
                    <a:pt x="37070" y="26983"/>
                  </a:cubicBezTo>
                  <a:cubicBezTo>
                    <a:pt x="37049" y="26878"/>
                    <a:pt x="37009" y="26778"/>
                    <a:pt x="36973" y="26678"/>
                  </a:cubicBezTo>
                  <a:cubicBezTo>
                    <a:pt x="36896" y="26465"/>
                    <a:pt x="36872" y="26239"/>
                    <a:pt x="36796" y="26027"/>
                  </a:cubicBezTo>
                  <a:cubicBezTo>
                    <a:pt x="36724" y="25827"/>
                    <a:pt x="36617" y="25645"/>
                    <a:pt x="36502" y="25470"/>
                  </a:cubicBezTo>
                  <a:cubicBezTo>
                    <a:pt x="36259" y="25103"/>
                    <a:pt x="36022" y="24731"/>
                    <a:pt x="35778" y="24365"/>
                  </a:cubicBezTo>
                  <a:cubicBezTo>
                    <a:pt x="35530" y="23993"/>
                    <a:pt x="35303" y="23609"/>
                    <a:pt x="35047" y="23242"/>
                  </a:cubicBezTo>
                  <a:cubicBezTo>
                    <a:pt x="34923" y="23065"/>
                    <a:pt x="34800" y="22886"/>
                    <a:pt x="34642" y="22737"/>
                  </a:cubicBezTo>
                  <a:cubicBezTo>
                    <a:pt x="34617" y="22714"/>
                    <a:pt x="34593" y="22691"/>
                    <a:pt x="34568" y="22668"/>
                  </a:cubicBezTo>
                  <a:cubicBezTo>
                    <a:pt x="34501" y="22478"/>
                    <a:pt x="34419" y="22295"/>
                    <a:pt x="34346" y="22108"/>
                  </a:cubicBezTo>
                  <a:cubicBezTo>
                    <a:pt x="34289" y="21962"/>
                    <a:pt x="34242" y="21819"/>
                    <a:pt x="34153" y="21689"/>
                  </a:cubicBezTo>
                  <a:cubicBezTo>
                    <a:pt x="33997" y="21464"/>
                    <a:pt x="33781" y="21215"/>
                    <a:pt x="33519" y="21111"/>
                  </a:cubicBezTo>
                  <a:cubicBezTo>
                    <a:pt x="33458" y="21053"/>
                    <a:pt x="33392" y="21001"/>
                    <a:pt x="33329" y="20944"/>
                  </a:cubicBezTo>
                  <a:cubicBezTo>
                    <a:pt x="33290" y="20909"/>
                    <a:pt x="33247" y="20894"/>
                    <a:pt x="33205" y="20894"/>
                  </a:cubicBezTo>
                  <a:cubicBezTo>
                    <a:pt x="33113" y="20894"/>
                    <a:pt x="33028" y="20965"/>
                    <a:pt x="33008" y="21049"/>
                  </a:cubicBezTo>
                  <a:cubicBezTo>
                    <a:pt x="32864" y="21056"/>
                    <a:pt x="32718" y="21074"/>
                    <a:pt x="32581" y="21079"/>
                  </a:cubicBezTo>
                  <a:cubicBezTo>
                    <a:pt x="32404" y="21088"/>
                    <a:pt x="32250" y="21115"/>
                    <a:pt x="32088" y="21186"/>
                  </a:cubicBezTo>
                  <a:cubicBezTo>
                    <a:pt x="31919" y="21261"/>
                    <a:pt x="31754" y="21327"/>
                    <a:pt x="31579" y="21386"/>
                  </a:cubicBezTo>
                  <a:cubicBezTo>
                    <a:pt x="31217" y="21510"/>
                    <a:pt x="30875" y="21731"/>
                    <a:pt x="30557" y="21944"/>
                  </a:cubicBezTo>
                  <a:cubicBezTo>
                    <a:pt x="30219" y="22168"/>
                    <a:pt x="29910" y="22435"/>
                    <a:pt x="29607" y="22705"/>
                  </a:cubicBezTo>
                  <a:cubicBezTo>
                    <a:pt x="29455" y="22842"/>
                    <a:pt x="29296" y="22974"/>
                    <a:pt x="29149" y="23116"/>
                  </a:cubicBezTo>
                  <a:cubicBezTo>
                    <a:pt x="29012" y="23250"/>
                    <a:pt x="28938" y="23424"/>
                    <a:pt x="28825" y="23575"/>
                  </a:cubicBezTo>
                  <a:cubicBezTo>
                    <a:pt x="28732" y="23698"/>
                    <a:pt x="28587" y="23767"/>
                    <a:pt x="28479" y="23875"/>
                  </a:cubicBezTo>
                  <a:cubicBezTo>
                    <a:pt x="28345" y="24009"/>
                    <a:pt x="28296" y="24180"/>
                    <a:pt x="28249" y="24357"/>
                  </a:cubicBezTo>
                  <a:cubicBezTo>
                    <a:pt x="28200" y="24539"/>
                    <a:pt x="28097" y="24697"/>
                    <a:pt x="28003" y="24858"/>
                  </a:cubicBezTo>
                  <a:cubicBezTo>
                    <a:pt x="27905" y="25025"/>
                    <a:pt x="27806" y="25193"/>
                    <a:pt x="27729" y="25370"/>
                  </a:cubicBezTo>
                  <a:cubicBezTo>
                    <a:pt x="27413" y="26089"/>
                    <a:pt x="27261" y="26873"/>
                    <a:pt x="27093" y="27636"/>
                  </a:cubicBezTo>
                  <a:cubicBezTo>
                    <a:pt x="27000" y="28052"/>
                    <a:pt x="26909" y="28467"/>
                    <a:pt x="26839" y="28887"/>
                  </a:cubicBezTo>
                  <a:cubicBezTo>
                    <a:pt x="26768" y="29314"/>
                    <a:pt x="26708" y="29742"/>
                    <a:pt x="26637" y="30168"/>
                  </a:cubicBezTo>
                  <a:cubicBezTo>
                    <a:pt x="26568" y="30584"/>
                    <a:pt x="26490" y="30999"/>
                    <a:pt x="26408" y="31413"/>
                  </a:cubicBezTo>
                  <a:cubicBezTo>
                    <a:pt x="26368" y="31610"/>
                    <a:pt x="26329" y="31804"/>
                    <a:pt x="26321" y="32005"/>
                  </a:cubicBezTo>
                  <a:cubicBezTo>
                    <a:pt x="26317" y="32098"/>
                    <a:pt x="26319" y="32194"/>
                    <a:pt x="26306" y="32287"/>
                  </a:cubicBezTo>
                  <a:cubicBezTo>
                    <a:pt x="26291" y="32379"/>
                    <a:pt x="26264" y="32471"/>
                    <a:pt x="26245" y="32565"/>
                  </a:cubicBezTo>
                  <a:cubicBezTo>
                    <a:pt x="26205" y="32759"/>
                    <a:pt x="26209" y="32958"/>
                    <a:pt x="26181" y="33155"/>
                  </a:cubicBezTo>
                  <a:cubicBezTo>
                    <a:pt x="26152" y="33363"/>
                    <a:pt x="26121" y="33566"/>
                    <a:pt x="26119" y="33777"/>
                  </a:cubicBezTo>
                  <a:cubicBezTo>
                    <a:pt x="26118" y="33981"/>
                    <a:pt x="26073" y="34180"/>
                    <a:pt x="26054" y="34384"/>
                  </a:cubicBezTo>
                  <a:cubicBezTo>
                    <a:pt x="26035" y="34589"/>
                    <a:pt x="26030" y="34796"/>
                    <a:pt x="26029" y="35002"/>
                  </a:cubicBezTo>
                  <a:cubicBezTo>
                    <a:pt x="26025" y="35858"/>
                    <a:pt x="26025" y="36715"/>
                    <a:pt x="26030" y="37572"/>
                  </a:cubicBezTo>
                  <a:cubicBezTo>
                    <a:pt x="26030" y="37665"/>
                    <a:pt x="26030" y="37758"/>
                    <a:pt x="26022" y="37851"/>
                  </a:cubicBezTo>
                  <a:cubicBezTo>
                    <a:pt x="26020" y="37876"/>
                    <a:pt x="26016" y="37900"/>
                    <a:pt x="26012" y="37925"/>
                  </a:cubicBezTo>
                  <a:cubicBezTo>
                    <a:pt x="26004" y="37772"/>
                    <a:pt x="25990" y="37621"/>
                    <a:pt x="25958" y="37466"/>
                  </a:cubicBezTo>
                  <a:cubicBezTo>
                    <a:pt x="25882" y="37110"/>
                    <a:pt x="25753" y="36768"/>
                    <a:pt x="25655" y="36418"/>
                  </a:cubicBezTo>
                  <a:cubicBezTo>
                    <a:pt x="25553" y="36053"/>
                    <a:pt x="25483" y="35679"/>
                    <a:pt x="25387" y="35313"/>
                  </a:cubicBezTo>
                  <a:cubicBezTo>
                    <a:pt x="25345" y="35149"/>
                    <a:pt x="25299" y="34985"/>
                    <a:pt x="25252" y="34822"/>
                  </a:cubicBezTo>
                  <a:cubicBezTo>
                    <a:pt x="25270" y="34322"/>
                    <a:pt x="25332" y="33797"/>
                    <a:pt x="25237" y="33305"/>
                  </a:cubicBezTo>
                  <a:cubicBezTo>
                    <a:pt x="25144" y="32819"/>
                    <a:pt x="25013" y="32331"/>
                    <a:pt x="25020" y="31832"/>
                  </a:cubicBezTo>
                  <a:cubicBezTo>
                    <a:pt x="25028" y="31306"/>
                    <a:pt x="24881" y="30763"/>
                    <a:pt x="24780" y="30249"/>
                  </a:cubicBezTo>
                  <a:cubicBezTo>
                    <a:pt x="24677" y="29719"/>
                    <a:pt x="24589" y="29190"/>
                    <a:pt x="24519" y="28654"/>
                  </a:cubicBezTo>
                  <a:cubicBezTo>
                    <a:pt x="24449" y="28119"/>
                    <a:pt x="24357" y="27587"/>
                    <a:pt x="24269" y="27054"/>
                  </a:cubicBezTo>
                  <a:cubicBezTo>
                    <a:pt x="24182" y="26534"/>
                    <a:pt x="24159" y="26011"/>
                    <a:pt x="24059" y="25494"/>
                  </a:cubicBezTo>
                  <a:cubicBezTo>
                    <a:pt x="24010" y="25243"/>
                    <a:pt x="23937" y="25007"/>
                    <a:pt x="23854" y="24767"/>
                  </a:cubicBezTo>
                  <a:cubicBezTo>
                    <a:pt x="23766" y="24513"/>
                    <a:pt x="23713" y="24266"/>
                    <a:pt x="23668" y="24001"/>
                  </a:cubicBezTo>
                  <a:cubicBezTo>
                    <a:pt x="23595" y="23569"/>
                    <a:pt x="23367" y="23164"/>
                    <a:pt x="23102" y="22819"/>
                  </a:cubicBezTo>
                  <a:cubicBezTo>
                    <a:pt x="22961" y="22635"/>
                    <a:pt x="22794" y="22474"/>
                    <a:pt x="22653" y="22291"/>
                  </a:cubicBezTo>
                  <a:cubicBezTo>
                    <a:pt x="22512" y="22106"/>
                    <a:pt x="22323" y="21968"/>
                    <a:pt x="22220" y="21758"/>
                  </a:cubicBezTo>
                  <a:cubicBezTo>
                    <a:pt x="22110" y="21535"/>
                    <a:pt x="21964" y="21319"/>
                    <a:pt x="21890" y="21080"/>
                  </a:cubicBezTo>
                  <a:cubicBezTo>
                    <a:pt x="21821" y="20857"/>
                    <a:pt x="21773" y="20640"/>
                    <a:pt x="21659" y="20434"/>
                  </a:cubicBezTo>
                  <a:cubicBezTo>
                    <a:pt x="21418" y="19994"/>
                    <a:pt x="21051" y="19636"/>
                    <a:pt x="20856" y="19169"/>
                  </a:cubicBezTo>
                  <a:cubicBezTo>
                    <a:pt x="20765" y="18948"/>
                    <a:pt x="20686" y="18726"/>
                    <a:pt x="20553" y="18525"/>
                  </a:cubicBezTo>
                  <a:cubicBezTo>
                    <a:pt x="20420" y="18326"/>
                    <a:pt x="20299" y="18119"/>
                    <a:pt x="20191" y="17906"/>
                  </a:cubicBezTo>
                  <a:cubicBezTo>
                    <a:pt x="19759" y="17050"/>
                    <a:pt x="19259" y="16239"/>
                    <a:pt x="18605" y="15533"/>
                  </a:cubicBezTo>
                  <a:cubicBezTo>
                    <a:pt x="18284" y="15186"/>
                    <a:pt x="17947" y="14855"/>
                    <a:pt x="17629" y="14505"/>
                  </a:cubicBezTo>
                  <a:cubicBezTo>
                    <a:pt x="17314" y="14159"/>
                    <a:pt x="17031" y="13789"/>
                    <a:pt x="16696" y="13460"/>
                  </a:cubicBezTo>
                  <a:cubicBezTo>
                    <a:pt x="16336" y="13108"/>
                    <a:pt x="15953" y="12780"/>
                    <a:pt x="15593" y="12428"/>
                  </a:cubicBezTo>
                  <a:cubicBezTo>
                    <a:pt x="15427" y="12266"/>
                    <a:pt x="15279" y="12075"/>
                    <a:pt x="15099" y="11928"/>
                  </a:cubicBezTo>
                  <a:cubicBezTo>
                    <a:pt x="14927" y="11786"/>
                    <a:pt x="14726" y="11683"/>
                    <a:pt x="14549" y="11549"/>
                  </a:cubicBezTo>
                  <a:cubicBezTo>
                    <a:pt x="14162" y="11259"/>
                    <a:pt x="13794" y="10940"/>
                    <a:pt x="13419" y="10633"/>
                  </a:cubicBezTo>
                  <a:cubicBezTo>
                    <a:pt x="13420" y="10619"/>
                    <a:pt x="13420" y="10603"/>
                    <a:pt x="13417" y="10587"/>
                  </a:cubicBezTo>
                  <a:cubicBezTo>
                    <a:pt x="13384" y="10400"/>
                    <a:pt x="13249" y="10357"/>
                    <a:pt x="13072" y="10351"/>
                  </a:cubicBezTo>
                  <a:cubicBezTo>
                    <a:pt x="13118" y="10157"/>
                    <a:pt x="13135" y="9954"/>
                    <a:pt x="13141" y="9756"/>
                  </a:cubicBezTo>
                  <a:cubicBezTo>
                    <a:pt x="13151" y="9389"/>
                    <a:pt x="13151" y="9012"/>
                    <a:pt x="13124" y="8647"/>
                  </a:cubicBezTo>
                  <a:cubicBezTo>
                    <a:pt x="13082" y="8095"/>
                    <a:pt x="12956" y="7557"/>
                    <a:pt x="12855" y="7015"/>
                  </a:cubicBezTo>
                  <a:cubicBezTo>
                    <a:pt x="12762" y="6504"/>
                    <a:pt x="12686" y="5986"/>
                    <a:pt x="12520" y="5493"/>
                  </a:cubicBezTo>
                  <a:cubicBezTo>
                    <a:pt x="12357" y="5006"/>
                    <a:pt x="12192" y="4515"/>
                    <a:pt x="11985" y="4045"/>
                  </a:cubicBezTo>
                  <a:cubicBezTo>
                    <a:pt x="11797" y="3624"/>
                    <a:pt x="11598" y="3180"/>
                    <a:pt x="11350" y="2791"/>
                  </a:cubicBezTo>
                  <a:cubicBezTo>
                    <a:pt x="11225" y="2597"/>
                    <a:pt x="11067" y="2443"/>
                    <a:pt x="10915" y="2273"/>
                  </a:cubicBezTo>
                  <a:cubicBezTo>
                    <a:pt x="10740" y="2077"/>
                    <a:pt x="10595" y="1855"/>
                    <a:pt x="10435" y="1648"/>
                  </a:cubicBezTo>
                  <a:cubicBezTo>
                    <a:pt x="10314" y="1493"/>
                    <a:pt x="10208" y="1332"/>
                    <a:pt x="10091" y="1174"/>
                  </a:cubicBezTo>
                  <a:cubicBezTo>
                    <a:pt x="9948" y="978"/>
                    <a:pt x="9759" y="909"/>
                    <a:pt x="9557" y="792"/>
                  </a:cubicBezTo>
                  <a:cubicBezTo>
                    <a:pt x="9378" y="688"/>
                    <a:pt x="9251" y="506"/>
                    <a:pt x="9094" y="373"/>
                  </a:cubicBezTo>
                  <a:cubicBezTo>
                    <a:pt x="8946" y="248"/>
                    <a:pt x="8787" y="145"/>
                    <a:pt x="8602" y="85"/>
                  </a:cubicBezTo>
                  <a:cubicBezTo>
                    <a:pt x="8400" y="18"/>
                    <a:pt x="8169" y="0"/>
                    <a:pt x="7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758623" y="575275"/>
              <a:ext cx="391849" cy="1509984"/>
            </a:xfrm>
            <a:custGeom>
              <a:avLst/>
              <a:gdLst/>
              <a:ahLst/>
              <a:cxnLst/>
              <a:rect l="l" t="t" r="r" b="b"/>
              <a:pathLst>
                <a:path w="9965" h="38400" extrusionOk="0">
                  <a:moveTo>
                    <a:pt x="8401" y="4419"/>
                  </a:moveTo>
                  <a:lnTo>
                    <a:pt x="8401" y="4419"/>
                  </a:lnTo>
                  <a:cubicBezTo>
                    <a:pt x="8454" y="4500"/>
                    <a:pt x="8506" y="4579"/>
                    <a:pt x="8558" y="4661"/>
                  </a:cubicBezTo>
                  <a:cubicBezTo>
                    <a:pt x="8666" y="4832"/>
                    <a:pt x="8777" y="5010"/>
                    <a:pt x="8828" y="5207"/>
                  </a:cubicBezTo>
                  <a:cubicBezTo>
                    <a:pt x="8877" y="5392"/>
                    <a:pt x="8888" y="5577"/>
                    <a:pt x="8973" y="5753"/>
                  </a:cubicBezTo>
                  <a:cubicBezTo>
                    <a:pt x="9155" y="6131"/>
                    <a:pt x="9349" y="6489"/>
                    <a:pt x="9446" y="6903"/>
                  </a:cubicBezTo>
                  <a:cubicBezTo>
                    <a:pt x="9488" y="7082"/>
                    <a:pt x="9444" y="7255"/>
                    <a:pt x="9489" y="7436"/>
                  </a:cubicBezTo>
                  <a:cubicBezTo>
                    <a:pt x="9517" y="7548"/>
                    <a:pt x="9568" y="7652"/>
                    <a:pt x="9565" y="7770"/>
                  </a:cubicBezTo>
                  <a:cubicBezTo>
                    <a:pt x="9562" y="7849"/>
                    <a:pt x="9543" y="7921"/>
                    <a:pt x="9574" y="7997"/>
                  </a:cubicBezTo>
                  <a:cubicBezTo>
                    <a:pt x="9617" y="8100"/>
                    <a:pt x="9664" y="8135"/>
                    <a:pt x="9678" y="8261"/>
                  </a:cubicBezTo>
                  <a:cubicBezTo>
                    <a:pt x="9687" y="8349"/>
                    <a:pt x="9690" y="8437"/>
                    <a:pt x="9691" y="8526"/>
                  </a:cubicBezTo>
                  <a:cubicBezTo>
                    <a:pt x="9695" y="8750"/>
                    <a:pt x="9678" y="8974"/>
                    <a:pt x="9674" y="9197"/>
                  </a:cubicBezTo>
                  <a:cubicBezTo>
                    <a:pt x="9666" y="9628"/>
                    <a:pt x="9611" y="10056"/>
                    <a:pt x="9507" y="10474"/>
                  </a:cubicBezTo>
                  <a:cubicBezTo>
                    <a:pt x="9400" y="10917"/>
                    <a:pt x="9324" y="11367"/>
                    <a:pt x="9192" y="11803"/>
                  </a:cubicBezTo>
                  <a:cubicBezTo>
                    <a:pt x="9060" y="12239"/>
                    <a:pt x="8847" y="12643"/>
                    <a:pt x="8636" y="13047"/>
                  </a:cubicBezTo>
                  <a:cubicBezTo>
                    <a:pt x="8435" y="13430"/>
                    <a:pt x="8253" y="13818"/>
                    <a:pt x="8015" y="14182"/>
                  </a:cubicBezTo>
                  <a:cubicBezTo>
                    <a:pt x="7773" y="14551"/>
                    <a:pt x="7511" y="14907"/>
                    <a:pt x="7282" y="15285"/>
                  </a:cubicBezTo>
                  <a:cubicBezTo>
                    <a:pt x="7050" y="15670"/>
                    <a:pt x="6779" y="16035"/>
                    <a:pt x="6568" y="16431"/>
                  </a:cubicBezTo>
                  <a:cubicBezTo>
                    <a:pt x="6356" y="16828"/>
                    <a:pt x="6185" y="17224"/>
                    <a:pt x="5897" y="17571"/>
                  </a:cubicBezTo>
                  <a:cubicBezTo>
                    <a:pt x="5753" y="17746"/>
                    <a:pt x="5599" y="17913"/>
                    <a:pt x="5453" y="18087"/>
                  </a:cubicBezTo>
                  <a:cubicBezTo>
                    <a:pt x="5303" y="18265"/>
                    <a:pt x="5129" y="18421"/>
                    <a:pt x="4988" y="18606"/>
                  </a:cubicBezTo>
                  <a:cubicBezTo>
                    <a:pt x="4842" y="18799"/>
                    <a:pt x="4734" y="19005"/>
                    <a:pt x="4566" y="19181"/>
                  </a:cubicBezTo>
                  <a:cubicBezTo>
                    <a:pt x="4421" y="19334"/>
                    <a:pt x="4297" y="19506"/>
                    <a:pt x="4198" y="19692"/>
                  </a:cubicBezTo>
                  <a:cubicBezTo>
                    <a:pt x="4104" y="19862"/>
                    <a:pt x="3902" y="19923"/>
                    <a:pt x="3785" y="20079"/>
                  </a:cubicBezTo>
                  <a:cubicBezTo>
                    <a:pt x="3652" y="20256"/>
                    <a:pt x="3522" y="20443"/>
                    <a:pt x="3401" y="20629"/>
                  </a:cubicBezTo>
                  <a:cubicBezTo>
                    <a:pt x="3285" y="20809"/>
                    <a:pt x="3175" y="20995"/>
                    <a:pt x="3059" y="21175"/>
                  </a:cubicBezTo>
                  <a:cubicBezTo>
                    <a:pt x="3119" y="20935"/>
                    <a:pt x="3181" y="20695"/>
                    <a:pt x="3254" y="20458"/>
                  </a:cubicBezTo>
                  <a:cubicBezTo>
                    <a:pt x="3426" y="19899"/>
                    <a:pt x="3600" y="19332"/>
                    <a:pt x="3814" y="18787"/>
                  </a:cubicBezTo>
                  <a:cubicBezTo>
                    <a:pt x="3908" y="18547"/>
                    <a:pt x="4013" y="18311"/>
                    <a:pt x="4103" y="18069"/>
                  </a:cubicBezTo>
                  <a:cubicBezTo>
                    <a:pt x="4196" y="17816"/>
                    <a:pt x="4335" y="17589"/>
                    <a:pt x="4461" y="17351"/>
                  </a:cubicBezTo>
                  <a:cubicBezTo>
                    <a:pt x="4720" y="16861"/>
                    <a:pt x="4899" y="16330"/>
                    <a:pt x="5154" y="15836"/>
                  </a:cubicBezTo>
                  <a:cubicBezTo>
                    <a:pt x="5264" y="15622"/>
                    <a:pt x="5384" y="15417"/>
                    <a:pt x="5473" y="15194"/>
                  </a:cubicBezTo>
                  <a:cubicBezTo>
                    <a:pt x="5572" y="14946"/>
                    <a:pt x="5658" y="14692"/>
                    <a:pt x="5756" y="14443"/>
                  </a:cubicBezTo>
                  <a:cubicBezTo>
                    <a:pt x="5847" y="14208"/>
                    <a:pt x="5910" y="13964"/>
                    <a:pt x="5997" y="13727"/>
                  </a:cubicBezTo>
                  <a:cubicBezTo>
                    <a:pt x="6100" y="13447"/>
                    <a:pt x="6237" y="13175"/>
                    <a:pt x="6361" y="12904"/>
                  </a:cubicBezTo>
                  <a:cubicBezTo>
                    <a:pt x="6455" y="12700"/>
                    <a:pt x="6639" y="12512"/>
                    <a:pt x="6670" y="12285"/>
                  </a:cubicBezTo>
                  <a:cubicBezTo>
                    <a:pt x="6685" y="12177"/>
                    <a:pt x="6660" y="12102"/>
                    <a:pt x="6706" y="11997"/>
                  </a:cubicBezTo>
                  <a:cubicBezTo>
                    <a:pt x="6758" y="11878"/>
                    <a:pt x="6832" y="11777"/>
                    <a:pt x="6867" y="11649"/>
                  </a:cubicBezTo>
                  <a:cubicBezTo>
                    <a:pt x="6930" y="11428"/>
                    <a:pt x="6930" y="11195"/>
                    <a:pt x="6994" y="10974"/>
                  </a:cubicBezTo>
                  <a:cubicBezTo>
                    <a:pt x="7070" y="10714"/>
                    <a:pt x="7180" y="10466"/>
                    <a:pt x="7277" y="10215"/>
                  </a:cubicBezTo>
                  <a:cubicBezTo>
                    <a:pt x="7484" y="9680"/>
                    <a:pt x="7640" y="9126"/>
                    <a:pt x="7777" y="8569"/>
                  </a:cubicBezTo>
                  <a:cubicBezTo>
                    <a:pt x="7839" y="8319"/>
                    <a:pt x="7921" y="8075"/>
                    <a:pt x="7984" y="7824"/>
                  </a:cubicBezTo>
                  <a:cubicBezTo>
                    <a:pt x="8052" y="7555"/>
                    <a:pt x="8062" y="7277"/>
                    <a:pt x="8122" y="7007"/>
                  </a:cubicBezTo>
                  <a:cubicBezTo>
                    <a:pt x="8243" y="6460"/>
                    <a:pt x="8307" y="5932"/>
                    <a:pt x="8356" y="5375"/>
                  </a:cubicBezTo>
                  <a:cubicBezTo>
                    <a:pt x="8376" y="5160"/>
                    <a:pt x="8423" y="4946"/>
                    <a:pt x="8429" y="4730"/>
                  </a:cubicBezTo>
                  <a:cubicBezTo>
                    <a:pt x="8431" y="4625"/>
                    <a:pt x="8422" y="4522"/>
                    <a:pt x="8401" y="4419"/>
                  </a:cubicBezTo>
                  <a:close/>
                  <a:moveTo>
                    <a:pt x="4397" y="361"/>
                  </a:moveTo>
                  <a:cubicBezTo>
                    <a:pt x="4604" y="361"/>
                    <a:pt x="4779" y="482"/>
                    <a:pt x="4966" y="559"/>
                  </a:cubicBezTo>
                  <a:cubicBezTo>
                    <a:pt x="5161" y="638"/>
                    <a:pt x="5349" y="680"/>
                    <a:pt x="5518" y="813"/>
                  </a:cubicBezTo>
                  <a:cubicBezTo>
                    <a:pt x="5695" y="952"/>
                    <a:pt x="5887" y="1072"/>
                    <a:pt x="6068" y="1202"/>
                  </a:cubicBezTo>
                  <a:cubicBezTo>
                    <a:pt x="6215" y="1352"/>
                    <a:pt x="6359" y="1504"/>
                    <a:pt x="6500" y="1659"/>
                  </a:cubicBezTo>
                  <a:cubicBezTo>
                    <a:pt x="6669" y="1846"/>
                    <a:pt x="6860" y="2019"/>
                    <a:pt x="7023" y="2211"/>
                  </a:cubicBezTo>
                  <a:cubicBezTo>
                    <a:pt x="7173" y="2388"/>
                    <a:pt x="7239" y="2627"/>
                    <a:pt x="7360" y="2824"/>
                  </a:cubicBezTo>
                  <a:cubicBezTo>
                    <a:pt x="7505" y="3059"/>
                    <a:pt x="7637" y="3302"/>
                    <a:pt x="7756" y="3550"/>
                  </a:cubicBezTo>
                  <a:cubicBezTo>
                    <a:pt x="7869" y="3787"/>
                    <a:pt x="7973" y="4031"/>
                    <a:pt x="8053" y="4282"/>
                  </a:cubicBezTo>
                  <a:cubicBezTo>
                    <a:pt x="8131" y="4532"/>
                    <a:pt x="8126" y="4767"/>
                    <a:pt x="8091" y="5026"/>
                  </a:cubicBezTo>
                  <a:cubicBezTo>
                    <a:pt x="8022" y="5542"/>
                    <a:pt x="8013" y="6065"/>
                    <a:pt x="7906" y="6578"/>
                  </a:cubicBezTo>
                  <a:cubicBezTo>
                    <a:pt x="7801" y="7077"/>
                    <a:pt x="7733" y="7586"/>
                    <a:pt x="7588" y="8076"/>
                  </a:cubicBezTo>
                  <a:cubicBezTo>
                    <a:pt x="7431" y="8607"/>
                    <a:pt x="7318" y="9149"/>
                    <a:pt x="7146" y="9676"/>
                  </a:cubicBezTo>
                  <a:cubicBezTo>
                    <a:pt x="6987" y="10164"/>
                    <a:pt x="6740" y="10638"/>
                    <a:pt x="6660" y="11148"/>
                  </a:cubicBezTo>
                  <a:cubicBezTo>
                    <a:pt x="6623" y="11385"/>
                    <a:pt x="6604" y="11590"/>
                    <a:pt x="6488" y="11804"/>
                  </a:cubicBezTo>
                  <a:cubicBezTo>
                    <a:pt x="6447" y="11880"/>
                    <a:pt x="6404" y="11955"/>
                    <a:pt x="6390" y="12041"/>
                  </a:cubicBezTo>
                  <a:cubicBezTo>
                    <a:pt x="6370" y="12166"/>
                    <a:pt x="6399" y="12258"/>
                    <a:pt x="6337" y="12379"/>
                  </a:cubicBezTo>
                  <a:cubicBezTo>
                    <a:pt x="6282" y="12487"/>
                    <a:pt x="6203" y="12583"/>
                    <a:pt x="6148" y="12693"/>
                  </a:cubicBezTo>
                  <a:cubicBezTo>
                    <a:pt x="6093" y="12803"/>
                    <a:pt x="6047" y="12919"/>
                    <a:pt x="5997" y="13032"/>
                  </a:cubicBezTo>
                  <a:cubicBezTo>
                    <a:pt x="5887" y="13281"/>
                    <a:pt x="5767" y="13522"/>
                    <a:pt x="5681" y="13780"/>
                  </a:cubicBezTo>
                  <a:cubicBezTo>
                    <a:pt x="5516" y="14275"/>
                    <a:pt x="5363" y="14794"/>
                    <a:pt x="5139" y="15266"/>
                  </a:cubicBezTo>
                  <a:cubicBezTo>
                    <a:pt x="4916" y="15731"/>
                    <a:pt x="4665" y="16177"/>
                    <a:pt x="4465" y="16655"/>
                  </a:cubicBezTo>
                  <a:cubicBezTo>
                    <a:pt x="4368" y="16882"/>
                    <a:pt x="4277" y="17106"/>
                    <a:pt x="4158" y="17322"/>
                  </a:cubicBezTo>
                  <a:cubicBezTo>
                    <a:pt x="4037" y="17541"/>
                    <a:pt x="3920" y="17758"/>
                    <a:pt x="3834" y="17994"/>
                  </a:cubicBezTo>
                  <a:cubicBezTo>
                    <a:pt x="3646" y="18512"/>
                    <a:pt x="3434" y="19015"/>
                    <a:pt x="3264" y="19541"/>
                  </a:cubicBezTo>
                  <a:cubicBezTo>
                    <a:pt x="3089" y="20082"/>
                    <a:pt x="2916" y="20621"/>
                    <a:pt x="2779" y="21172"/>
                  </a:cubicBezTo>
                  <a:cubicBezTo>
                    <a:pt x="2757" y="21261"/>
                    <a:pt x="2734" y="21350"/>
                    <a:pt x="2711" y="21438"/>
                  </a:cubicBezTo>
                  <a:cubicBezTo>
                    <a:pt x="2696" y="21369"/>
                    <a:pt x="2678" y="21301"/>
                    <a:pt x="2656" y="21234"/>
                  </a:cubicBezTo>
                  <a:cubicBezTo>
                    <a:pt x="2566" y="20983"/>
                    <a:pt x="2447" y="20743"/>
                    <a:pt x="2353" y="20494"/>
                  </a:cubicBezTo>
                  <a:cubicBezTo>
                    <a:pt x="2268" y="20265"/>
                    <a:pt x="2162" y="20048"/>
                    <a:pt x="2061" y="19825"/>
                  </a:cubicBezTo>
                  <a:cubicBezTo>
                    <a:pt x="1939" y="19557"/>
                    <a:pt x="1870" y="19298"/>
                    <a:pt x="1802" y="19013"/>
                  </a:cubicBezTo>
                  <a:cubicBezTo>
                    <a:pt x="1677" y="18485"/>
                    <a:pt x="1507" y="17958"/>
                    <a:pt x="1321" y="17449"/>
                  </a:cubicBezTo>
                  <a:cubicBezTo>
                    <a:pt x="1135" y="16939"/>
                    <a:pt x="1010" y="16418"/>
                    <a:pt x="879" y="15891"/>
                  </a:cubicBezTo>
                  <a:cubicBezTo>
                    <a:pt x="747" y="15359"/>
                    <a:pt x="582" y="14847"/>
                    <a:pt x="500" y="14305"/>
                  </a:cubicBezTo>
                  <a:cubicBezTo>
                    <a:pt x="481" y="14184"/>
                    <a:pt x="450" y="14062"/>
                    <a:pt x="444" y="13939"/>
                  </a:cubicBezTo>
                  <a:cubicBezTo>
                    <a:pt x="438" y="13809"/>
                    <a:pt x="453" y="13681"/>
                    <a:pt x="435" y="13551"/>
                  </a:cubicBezTo>
                  <a:cubicBezTo>
                    <a:pt x="422" y="13458"/>
                    <a:pt x="395" y="13370"/>
                    <a:pt x="371" y="13280"/>
                  </a:cubicBezTo>
                  <a:cubicBezTo>
                    <a:pt x="328" y="13120"/>
                    <a:pt x="325" y="12961"/>
                    <a:pt x="329" y="12796"/>
                  </a:cubicBezTo>
                  <a:cubicBezTo>
                    <a:pt x="341" y="12291"/>
                    <a:pt x="289" y="11772"/>
                    <a:pt x="369" y="11272"/>
                  </a:cubicBezTo>
                  <a:cubicBezTo>
                    <a:pt x="410" y="11012"/>
                    <a:pt x="437" y="10749"/>
                    <a:pt x="485" y="10490"/>
                  </a:cubicBezTo>
                  <a:cubicBezTo>
                    <a:pt x="535" y="10216"/>
                    <a:pt x="611" y="9947"/>
                    <a:pt x="650" y="9671"/>
                  </a:cubicBezTo>
                  <a:cubicBezTo>
                    <a:pt x="684" y="9424"/>
                    <a:pt x="685" y="9171"/>
                    <a:pt x="733" y="8928"/>
                  </a:cubicBezTo>
                  <a:cubicBezTo>
                    <a:pt x="787" y="8657"/>
                    <a:pt x="890" y="8399"/>
                    <a:pt x="948" y="8129"/>
                  </a:cubicBezTo>
                  <a:cubicBezTo>
                    <a:pt x="1063" y="7596"/>
                    <a:pt x="1192" y="7078"/>
                    <a:pt x="1365" y="6562"/>
                  </a:cubicBezTo>
                  <a:cubicBezTo>
                    <a:pt x="1539" y="6038"/>
                    <a:pt x="1705" y="5517"/>
                    <a:pt x="1842" y="4983"/>
                  </a:cubicBezTo>
                  <a:cubicBezTo>
                    <a:pt x="1978" y="4457"/>
                    <a:pt x="2084" y="3910"/>
                    <a:pt x="2334" y="3423"/>
                  </a:cubicBezTo>
                  <a:cubicBezTo>
                    <a:pt x="2569" y="2968"/>
                    <a:pt x="2858" y="2543"/>
                    <a:pt x="3089" y="2085"/>
                  </a:cubicBezTo>
                  <a:cubicBezTo>
                    <a:pt x="3199" y="1864"/>
                    <a:pt x="3319" y="1649"/>
                    <a:pt x="3453" y="1441"/>
                  </a:cubicBezTo>
                  <a:cubicBezTo>
                    <a:pt x="3582" y="1241"/>
                    <a:pt x="3686" y="1017"/>
                    <a:pt x="3848" y="838"/>
                  </a:cubicBezTo>
                  <a:cubicBezTo>
                    <a:pt x="3981" y="691"/>
                    <a:pt x="4144" y="542"/>
                    <a:pt x="4296" y="414"/>
                  </a:cubicBezTo>
                  <a:cubicBezTo>
                    <a:pt x="4320" y="394"/>
                    <a:pt x="4346" y="376"/>
                    <a:pt x="4375" y="362"/>
                  </a:cubicBezTo>
                  <a:lnTo>
                    <a:pt x="4379" y="362"/>
                  </a:lnTo>
                  <a:cubicBezTo>
                    <a:pt x="4385" y="361"/>
                    <a:pt x="4391" y="361"/>
                    <a:pt x="4397" y="361"/>
                  </a:cubicBezTo>
                  <a:close/>
                  <a:moveTo>
                    <a:pt x="4593" y="0"/>
                  </a:moveTo>
                  <a:cubicBezTo>
                    <a:pt x="4554" y="0"/>
                    <a:pt x="4514" y="2"/>
                    <a:pt x="4474" y="5"/>
                  </a:cubicBezTo>
                  <a:lnTo>
                    <a:pt x="4458" y="9"/>
                  </a:lnTo>
                  <a:cubicBezTo>
                    <a:pt x="4439" y="7"/>
                    <a:pt x="4420" y="6"/>
                    <a:pt x="4401" y="6"/>
                  </a:cubicBezTo>
                  <a:cubicBezTo>
                    <a:pt x="4393" y="6"/>
                    <a:pt x="4386" y="6"/>
                    <a:pt x="4379" y="6"/>
                  </a:cubicBezTo>
                  <a:cubicBezTo>
                    <a:pt x="4323" y="6"/>
                    <a:pt x="4272" y="35"/>
                    <a:pt x="4241" y="81"/>
                  </a:cubicBezTo>
                  <a:cubicBezTo>
                    <a:pt x="4168" y="125"/>
                    <a:pt x="4100" y="176"/>
                    <a:pt x="4039" y="236"/>
                  </a:cubicBezTo>
                  <a:cubicBezTo>
                    <a:pt x="3875" y="388"/>
                    <a:pt x="3694" y="539"/>
                    <a:pt x="3555" y="715"/>
                  </a:cubicBezTo>
                  <a:cubicBezTo>
                    <a:pt x="3238" y="1119"/>
                    <a:pt x="2996" y="1603"/>
                    <a:pt x="2762" y="2058"/>
                  </a:cubicBezTo>
                  <a:cubicBezTo>
                    <a:pt x="2530" y="2512"/>
                    <a:pt x="2233" y="2928"/>
                    <a:pt x="2014" y="3388"/>
                  </a:cubicBezTo>
                  <a:cubicBezTo>
                    <a:pt x="1776" y="3886"/>
                    <a:pt x="1670" y="4441"/>
                    <a:pt x="1532" y="4972"/>
                  </a:cubicBezTo>
                  <a:cubicBezTo>
                    <a:pt x="1390" y="5519"/>
                    <a:pt x="1214" y="6050"/>
                    <a:pt x="1037" y="6586"/>
                  </a:cubicBezTo>
                  <a:cubicBezTo>
                    <a:pt x="859" y="7124"/>
                    <a:pt x="752" y="7668"/>
                    <a:pt x="614" y="8215"/>
                  </a:cubicBezTo>
                  <a:cubicBezTo>
                    <a:pt x="549" y="8472"/>
                    <a:pt x="450" y="8717"/>
                    <a:pt x="414" y="8980"/>
                  </a:cubicBezTo>
                  <a:cubicBezTo>
                    <a:pt x="376" y="9250"/>
                    <a:pt x="368" y="9521"/>
                    <a:pt x="319" y="9790"/>
                  </a:cubicBezTo>
                  <a:cubicBezTo>
                    <a:pt x="274" y="10045"/>
                    <a:pt x="202" y="10292"/>
                    <a:pt x="161" y="10548"/>
                  </a:cubicBezTo>
                  <a:cubicBezTo>
                    <a:pt x="117" y="10820"/>
                    <a:pt x="75" y="11095"/>
                    <a:pt x="39" y="11367"/>
                  </a:cubicBezTo>
                  <a:cubicBezTo>
                    <a:pt x="3" y="11636"/>
                    <a:pt x="18" y="11906"/>
                    <a:pt x="25" y="12176"/>
                  </a:cubicBezTo>
                  <a:cubicBezTo>
                    <a:pt x="31" y="12454"/>
                    <a:pt x="1" y="12730"/>
                    <a:pt x="12" y="13007"/>
                  </a:cubicBezTo>
                  <a:cubicBezTo>
                    <a:pt x="22" y="13239"/>
                    <a:pt x="117" y="13451"/>
                    <a:pt x="129" y="13680"/>
                  </a:cubicBezTo>
                  <a:cubicBezTo>
                    <a:pt x="134" y="13803"/>
                    <a:pt x="120" y="13924"/>
                    <a:pt x="135" y="14047"/>
                  </a:cubicBezTo>
                  <a:cubicBezTo>
                    <a:pt x="152" y="14184"/>
                    <a:pt x="180" y="14321"/>
                    <a:pt x="200" y="14457"/>
                  </a:cubicBezTo>
                  <a:cubicBezTo>
                    <a:pt x="284" y="15023"/>
                    <a:pt x="466" y="15563"/>
                    <a:pt x="600" y="16118"/>
                  </a:cubicBezTo>
                  <a:cubicBezTo>
                    <a:pt x="731" y="16658"/>
                    <a:pt x="877" y="17181"/>
                    <a:pt x="1064" y="17704"/>
                  </a:cubicBezTo>
                  <a:cubicBezTo>
                    <a:pt x="1258" y="18248"/>
                    <a:pt x="1404" y="18811"/>
                    <a:pt x="1539" y="19373"/>
                  </a:cubicBezTo>
                  <a:cubicBezTo>
                    <a:pt x="1597" y="19612"/>
                    <a:pt x="1697" y="19835"/>
                    <a:pt x="1799" y="20058"/>
                  </a:cubicBezTo>
                  <a:cubicBezTo>
                    <a:pt x="1916" y="20314"/>
                    <a:pt x="2015" y="20575"/>
                    <a:pt x="2121" y="20834"/>
                  </a:cubicBezTo>
                  <a:cubicBezTo>
                    <a:pt x="2207" y="21044"/>
                    <a:pt x="2311" y="21245"/>
                    <a:pt x="2371" y="21464"/>
                  </a:cubicBezTo>
                  <a:cubicBezTo>
                    <a:pt x="2419" y="21643"/>
                    <a:pt x="2461" y="21812"/>
                    <a:pt x="2568" y="21962"/>
                  </a:cubicBezTo>
                  <a:cubicBezTo>
                    <a:pt x="2500" y="22203"/>
                    <a:pt x="2427" y="22443"/>
                    <a:pt x="2347" y="22683"/>
                  </a:cubicBezTo>
                  <a:cubicBezTo>
                    <a:pt x="2179" y="23183"/>
                    <a:pt x="2081" y="23695"/>
                    <a:pt x="1994" y="24214"/>
                  </a:cubicBezTo>
                  <a:cubicBezTo>
                    <a:pt x="1905" y="24742"/>
                    <a:pt x="1923" y="25267"/>
                    <a:pt x="1923" y="25800"/>
                  </a:cubicBezTo>
                  <a:cubicBezTo>
                    <a:pt x="1923" y="26359"/>
                    <a:pt x="1923" y="26917"/>
                    <a:pt x="1924" y="27477"/>
                  </a:cubicBezTo>
                  <a:cubicBezTo>
                    <a:pt x="1925" y="27967"/>
                    <a:pt x="1866" y="28481"/>
                    <a:pt x="1958" y="28965"/>
                  </a:cubicBezTo>
                  <a:cubicBezTo>
                    <a:pt x="2060" y="29509"/>
                    <a:pt x="2019" y="30071"/>
                    <a:pt x="2022" y="30623"/>
                  </a:cubicBezTo>
                  <a:cubicBezTo>
                    <a:pt x="2024" y="31160"/>
                    <a:pt x="1994" y="31695"/>
                    <a:pt x="2083" y="32227"/>
                  </a:cubicBezTo>
                  <a:cubicBezTo>
                    <a:pt x="2169" y="32738"/>
                    <a:pt x="2205" y="33256"/>
                    <a:pt x="2296" y="33766"/>
                  </a:cubicBezTo>
                  <a:cubicBezTo>
                    <a:pt x="2343" y="34035"/>
                    <a:pt x="2408" y="34300"/>
                    <a:pt x="2425" y="34574"/>
                  </a:cubicBezTo>
                  <a:cubicBezTo>
                    <a:pt x="2443" y="34854"/>
                    <a:pt x="2457" y="35124"/>
                    <a:pt x="2506" y="35400"/>
                  </a:cubicBezTo>
                  <a:cubicBezTo>
                    <a:pt x="2558" y="35680"/>
                    <a:pt x="2592" y="35955"/>
                    <a:pt x="2601" y="36240"/>
                  </a:cubicBezTo>
                  <a:cubicBezTo>
                    <a:pt x="2608" y="36496"/>
                    <a:pt x="2670" y="36733"/>
                    <a:pt x="2694" y="36986"/>
                  </a:cubicBezTo>
                  <a:cubicBezTo>
                    <a:pt x="2719" y="37241"/>
                    <a:pt x="2736" y="37494"/>
                    <a:pt x="2763" y="37750"/>
                  </a:cubicBezTo>
                  <a:cubicBezTo>
                    <a:pt x="2774" y="37842"/>
                    <a:pt x="2783" y="37934"/>
                    <a:pt x="2812" y="38023"/>
                  </a:cubicBezTo>
                  <a:cubicBezTo>
                    <a:pt x="2846" y="38126"/>
                    <a:pt x="2892" y="38206"/>
                    <a:pt x="2896" y="38318"/>
                  </a:cubicBezTo>
                  <a:cubicBezTo>
                    <a:pt x="2899" y="38372"/>
                    <a:pt x="2942" y="38399"/>
                    <a:pt x="2984" y="38399"/>
                  </a:cubicBezTo>
                  <a:cubicBezTo>
                    <a:pt x="3026" y="38399"/>
                    <a:pt x="3067" y="38372"/>
                    <a:pt x="3066" y="38318"/>
                  </a:cubicBezTo>
                  <a:cubicBezTo>
                    <a:pt x="3065" y="38229"/>
                    <a:pt x="3047" y="38142"/>
                    <a:pt x="3015" y="38059"/>
                  </a:cubicBezTo>
                  <a:cubicBezTo>
                    <a:pt x="2966" y="37935"/>
                    <a:pt x="2951" y="37813"/>
                    <a:pt x="2940" y="37681"/>
                  </a:cubicBezTo>
                  <a:cubicBezTo>
                    <a:pt x="2932" y="37579"/>
                    <a:pt x="2920" y="37481"/>
                    <a:pt x="2907" y="37381"/>
                  </a:cubicBezTo>
                  <a:cubicBezTo>
                    <a:pt x="2885" y="37218"/>
                    <a:pt x="2907" y="37053"/>
                    <a:pt x="2885" y="36890"/>
                  </a:cubicBezTo>
                  <a:cubicBezTo>
                    <a:pt x="2813" y="36374"/>
                    <a:pt x="2806" y="35856"/>
                    <a:pt x="2716" y="35342"/>
                  </a:cubicBezTo>
                  <a:cubicBezTo>
                    <a:pt x="2664" y="35038"/>
                    <a:pt x="2666" y="34736"/>
                    <a:pt x="2635" y="34430"/>
                  </a:cubicBezTo>
                  <a:cubicBezTo>
                    <a:pt x="2609" y="34164"/>
                    <a:pt x="2545" y="33901"/>
                    <a:pt x="2501" y="33637"/>
                  </a:cubicBezTo>
                  <a:cubicBezTo>
                    <a:pt x="2410" y="33101"/>
                    <a:pt x="2367" y="32560"/>
                    <a:pt x="2284" y="32023"/>
                  </a:cubicBezTo>
                  <a:cubicBezTo>
                    <a:pt x="2243" y="31753"/>
                    <a:pt x="2256" y="31481"/>
                    <a:pt x="2260" y="31208"/>
                  </a:cubicBezTo>
                  <a:cubicBezTo>
                    <a:pt x="2264" y="30890"/>
                    <a:pt x="2261" y="30571"/>
                    <a:pt x="2260" y="30253"/>
                  </a:cubicBezTo>
                  <a:cubicBezTo>
                    <a:pt x="2260" y="29981"/>
                    <a:pt x="2267" y="29709"/>
                    <a:pt x="2263" y="29437"/>
                  </a:cubicBezTo>
                  <a:cubicBezTo>
                    <a:pt x="2260" y="29177"/>
                    <a:pt x="2181" y="28933"/>
                    <a:pt x="2162" y="28677"/>
                  </a:cubicBezTo>
                  <a:cubicBezTo>
                    <a:pt x="2143" y="28440"/>
                    <a:pt x="2172" y="28200"/>
                    <a:pt x="2173" y="27963"/>
                  </a:cubicBezTo>
                  <a:cubicBezTo>
                    <a:pt x="2175" y="27652"/>
                    <a:pt x="2174" y="27339"/>
                    <a:pt x="2175" y="27027"/>
                  </a:cubicBezTo>
                  <a:cubicBezTo>
                    <a:pt x="2176" y="26446"/>
                    <a:pt x="2181" y="25863"/>
                    <a:pt x="2179" y="25280"/>
                  </a:cubicBezTo>
                  <a:cubicBezTo>
                    <a:pt x="2178" y="25013"/>
                    <a:pt x="2176" y="24752"/>
                    <a:pt x="2213" y="24486"/>
                  </a:cubicBezTo>
                  <a:cubicBezTo>
                    <a:pt x="2251" y="24216"/>
                    <a:pt x="2309" y="23949"/>
                    <a:pt x="2360" y="23679"/>
                  </a:cubicBezTo>
                  <a:cubicBezTo>
                    <a:pt x="2462" y="23133"/>
                    <a:pt x="2665" y="22627"/>
                    <a:pt x="2819" y="22095"/>
                  </a:cubicBezTo>
                  <a:cubicBezTo>
                    <a:pt x="2828" y="22063"/>
                    <a:pt x="2837" y="22031"/>
                    <a:pt x="2846" y="21999"/>
                  </a:cubicBezTo>
                  <a:cubicBezTo>
                    <a:pt x="3135" y="21706"/>
                    <a:pt x="3347" y="21352"/>
                    <a:pt x="3559" y="21004"/>
                  </a:cubicBezTo>
                  <a:cubicBezTo>
                    <a:pt x="3674" y="20817"/>
                    <a:pt x="3803" y="20641"/>
                    <a:pt x="3920" y="20456"/>
                  </a:cubicBezTo>
                  <a:cubicBezTo>
                    <a:pt x="3973" y="20370"/>
                    <a:pt x="4013" y="20271"/>
                    <a:pt x="4083" y="20196"/>
                  </a:cubicBezTo>
                  <a:cubicBezTo>
                    <a:pt x="4146" y="20130"/>
                    <a:pt x="4233" y="20091"/>
                    <a:pt x="4300" y="20029"/>
                  </a:cubicBezTo>
                  <a:cubicBezTo>
                    <a:pt x="4433" y="19906"/>
                    <a:pt x="4475" y="19734"/>
                    <a:pt x="4579" y="19590"/>
                  </a:cubicBezTo>
                  <a:cubicBezTo>
                    <a:pt x="4704" y="19414"/>
                    <a:pt x="4870" y="19274"/>
                    <a:pt x="4990" y="19093"/>
                  </a:cubicBezTo>
                  <a:cubicBezTo>
                    <a:pt x="5118" y="18899"/>
                    <a:pt x="5228" y="18709"/>
                    <a:pt x="5387" y="18537"/>
                  </a:cubicBezTo>
                  <a:cubicBezTo>
                    <a:pt x="5542" y="18368"/>
                    <a:pt x="5685" y="18192"/>
                    <a:pt x="5833" y="18018"/>
                  </a:cubicBezTo>
                  <a:cubicBezTo>
                    <a:pt x="6119" y="17682"/>
                    <a:pt x="6368" y="17349"/>
                    <a:pt x="6558" y="16949"/>
                  </a:cubicBezTo>
                  <a:cubicBezTo>
                    <a:pt x="6763" y="16521"/>
                    <a:pt x="7006" y="16131"/>
                    <a:pt x="7248" y="15723"/>
                  </a:cubicBezTo>
                  <a:cubicBezTo>
                    <a:pt x="7484" y="15326"/>
                    <a:pt x="7730" y="14939"/>
                    <a:pt x="7990" y="14557"/>
                  </a:cubicBezTo>
                  <a:cubicBezTo>
                    <a:pt x="8246" y="14180"/>
                    <a:pt x="8461" y="13793"/>
                    <a:pt x="8667" y="13386"/>
                  </a:cubicBezTo>
                  <a:cubicBezTo>
                    <a:pt x="8869" y="12986"/>
                    <a:pt x="9097" y="12601"/>
                    <a:pt x="9265" y="12183"/>
                  </a:cubicBezTo>
                  <a:cubicBezTo>
                    <a:pt x="9439" y="11749"/>
                    <a:pt x="9530" y="11289"/>
                    <a:pt x="9635" y="10834"/>
                  </a:cubicBezTo>
                  <a:cubicBezTo>
                    <a:pt x="9734" y="10400"/>
                    <a:pt x="9863" y="9976"/>
                    <a:pt x="9892" y="9529"/>
                  </a:cubicBezTo>
                  <a:cubicBezTo>
                    <a:pt x="9919" y="9094"/>
                    <a:pt x="9965" y="8630"/>
                    <a:pt x="9922" y="8196"/>
                  </a:cubicBezTo>
                  <a:cubicBezTo>
                    <a:pt x="9908" y="8052"/>
                    <a:pt x="9818" y="7934"/>
                    <a:pt x="9823" y="7805"/>
                  </a:cubicBezTo>
                  <a:cubicBezTo>
                    <a:pt x="9832" y="7579"/>
                    <a:pt x="9723" y="7378"/>
                    <a:pt x="9734" y="7154"/>
                  </a:cubicBezTo>
                  <a:cubicBezTo>
                    <a:pt x="9756" y="6759"/>
                    <a:pt x="9582" y="6356"/>
                    <a:pt x="9424" y="5999"/>
                  </a:cubicBezTo>
                  <a:cubicBezTo>
                    <a:pt x="9346" y="5820"/>
                    <a:pt x="9224" y="5650"/>
                    <a:pt x="9178" y="5458"/>
                  </a:cubicBezTo>
                  <a:cubicBezTo>
                    <a:pt x="9127" y="5247"/>
                    <a:pt x="9111" y="5050"/>
                    <a:pt x="9019" y="4849"/>
                  </a:cubicBezTo>
                  <a:cubicBezTo>
                    <a:pt x="8835" y="4445"/>
                    <a:pt x="8551" y="4098"/>
                    <a:pt x="8347" y="3705"/>
                  </a:cubicBezTo>
                  <a:cubicBezTo>
                    <a:pt x="8241" y="3501"/>
                    <a:pt x="8089" y="3347"/>
                    <a:pt x="7966" y="3156"/>
                  </a:cubicBezTo>
                  <a:cubicBezTo>
                    <a:pt x="7838" y="2958"/>
                    <a:pt x="7785" y="2725"/>
                    <a:pt x="7672" y="2519"/>
                  </a:cubicBezTo>
                  <a:cubicBezTo>
                    <a:pt x="7425" y="2071"/>
                    <a:pt x="7046" y="1656"/>
                    <a:pt x="6697" y="1284"/>
                  </a:cubicBezTo>
                  <a:cubicBezTo>
                    <a:pt x="6529" y="1106"/>
                    <a:pt x="6336" y="960"/>
                    <a:pt x="6138" y="820"/>
                  </a:cubicBezTo>
                  <a:cubicBezTo>
                    <a:pt x="5703" y="387"/>
                    <a:pt x="5193" y="0"/>
                    <a:pt x="4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36"/>
          <p:cNvSpPr/>
          <p:nvPr/>
        </p:nvSpPr>
        <p:spPr>
          <a:xfrm rot="1523435">
            <a:off x="4682417" y="-44379"/>
            <a:ext cx="2069165" cy="1233332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3;p35"/>
          <p:cNvSpPr txBox="1">
            <a:spLocks/>
          </p:cNvSpPr>
          <p:nvPr/>
        </p:nvSpPr>
        <p:spPr>
          <a:xfrm>
            <a:off x="957305" y="0"/>
            <a:ext cx="4420173" cy="769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‘ </a:t>
            </a:r>
            <a:r>
              <a:rPr lang="en-US" dirty="0" err="1" smtClean="0"/>
              <a:t>hitung_kuadrat</a:t>
            </a:r>
            <a:r>
              <a:rPr lang="en-US" dirty="0" smtClean="0"/>
              <a:t>’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yang di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Google Shape;463;p35"/>
          <p:cNvSpPr txBox="1">
            <a:spLocks/>
          </p:cNvSpPr>
          <p:nvPr/>
        </p:nvSpPr>
        <p:spPr>
          <a:xfrm>
            <a:off x="1517354" y="3015883"/>
            <a:ext cx="5398712" cy="1020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‘ </a:t>
            </a:r>
            <a:r>
              <a:rPr lang="en-US" dirty="0" err="1" smtClean="0"/>
              <a:t>hitung_kuadrat</a:t>
            </a:r>
            <a:r>
              <a:rPr lang="en-US" dirty="0" smtClean="0"/>
              <a:t>’ 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5^2 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05" y="979992"/>
            <a:ext cx="5210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6"/>
          <p:cNvGrpSpPr/>
          <p:nvPr/>
        </p:nvGrpSpPr>
        <p:grpSpPr>
          <a:xfrm>
            <a:off x="6589663" y="3802125"/>
            <a:ext cx="1468774" cy="2392890"/>
            <a:chOff x="1860050" y="575275"/>
            <a:chExt cx="1468774" cy="2392890"/>
          </a:xfrm>
        </p:grpSpPr>
        <p:sp>
          <p:nvSpPr>
            <p:cNvPr id="503" name="Google Shape;503;p36"/>
            <p:cNvSpPr/>
            <p:nvPr/>
          </p:nvSpPr>
          <p:spPr>
            <a:xfrm>
              <a:off x="2092439" y="1298238"/>
              <a:ext cx="716456" cy="473246"/>
            </a:xfrm>
            <a:custGeom>
              <a:avLst/>
              <a:gdLst/>
              <a:ahLst/>
              <a:cxnLst/>
              <a:rect l="l" t="t" r="r" b="b"/>
              <a:pathLst>
                <a:path w="18220" h="12035" extrusionOk="0">
                  <a:moveTo>
                    <a:pt x="11509" y="0"/>
                  </a:moveTo>
                  <a:cubicBezTo>
                    <a:pt x="11455" y="0"/>
                    <a:pt x="11401" y="1"/>
                    <a:pt x="11347" y="2"/>
                  </a:cubicBezTo>
                  <a:cubicBezTo>
                    <a:pt x="8213" y="57"/>
                    <a:pt x="5269" y="1479"/>
                    <a:pt x="2593" y="3113"/>
                  </a:cubicBezTo>
                  <a:cubicBezTo>
                    <a:pt x="1535" y="3758"/>
                    <a:pt x="405" y="4583"/>
                    <a:pt x="209" y="5807"/>
                  </a:cubicBezTo>
                  <a:cubicBezTo>
                    <a:pt x="0" y="7115"/>
                    <a:pt x="959" y="8317"/>
                    <a:pt x="1990" y="9148"/>
                  </a:cubicBezTo>
                  <a:cubicBezTo>
                    <a:pt x="4210" y="10934"/>
                    <a:pt x="7404" y="12035"/>
                    <a:pt x="10448" y="12035"/>
                  </a:cubicBezTo>
                  <a:cubicBezTo>
                    <a:pt x="11622" y="12035"/>
                    <a:pt x="12773" y="11871"/>
                    <a:pt x="13837" y="11520"/>
                  </a:cubicBezTo>
                  <a:cubicBezTo>
                    <a:pt x="18219" y="10075"/>
                    <a:pt x="16603" y="5410"/>
                    <a:pt x="14928" y="2254"/>
                  </a:cubicBezTo>
                  <a:cubicBezTo>
                    <a:pt x="14534" y="1510"/>
                    <a:pt x="14052" y="764"/>
                    <a:pt x="13311" y="365"/>
                  </a:cubicBezTo>
                  <a:cubicBezTo>
                    <a:pt x="12765" y="73"/>
                    <a:pt x="12131" y="0"/>
                    <a:pt x="11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663897" y="809552"/>
              <a:ext cx="326023" cy="522714"/>
            </a:xfrm>
            <a:custGeom>
              <a:avLst/>
              <a:gdLst/>
              <a:ahLst/>
              <a:cxnLst/>
              <a:rect l="l" t="t" r="r" b="b"/>
              <a:pathLst>
                <a:path w="8291" h="13293" extrusionOk="0">
                  <a:moveTo>
                    <a:pt x="3596" y="0"/>
                  </a:moveTo>
                  <a:cubicBezTo>
                    <a:pt x="3291" y="0"/>
                    <a:pt x="2994" y="66"/>
                    <a:pt x="2714" y="223"/>
                  </a:cubicBezTo>
                  <a:cubicBezTo>
                    <a:pt x="2192" y="517"/>
                    <a:pt x="1874" y="1070"/>
                    <a:pt x="1614" y="1611"/>
                  </a:cubicBezTo>
                  <a:cubicBezTo>
                    <a:pt x="904" y="3088"/>
                    <a:pt x="433" y="4670"/>
                    <a:pt x="219" y="6297"/>
                  </a:cubicBezTo>
                  <a:cubicBezTo>
                    <a:pt x="1" y="7955"/>
                    <a:pt x="76" y="9728"/>
                    <a:pt x="918" y="11177"/>
                  </a:cubicBezTo>
                  <a:cubicBezTo>
                    <a:pt x="1566" y="12293"/>
                    <a:pt x="2950" y="13292"/>
                    <a:pt x="4244" y="13292"/>
                  </a:cubicBezTo>
                  <a:cubicBezTo>
                    <a:pt x="4831" y="13292"/>
                    <a:pt x="5399" y="13087"/>
                    <a:pt x="5872" y="12595"/>
                  </a:cubicBezTo>
                  <a:cubicBezTo>
                    <a:pt x="7475" y="10929"/>
                    <a:pt x="7709" y="7568"/>
                    <a:pt x="8030" y="5413"/>
                  </a:cubicBezTo>
                  <a:cubicBezTo>
                    <a:pt x="8165" y="4509"/>
                    <a:pt x="8290" y="3543"/>
                    <a:pt x="7904" y="2714"/>
                  </a:cubicBezTo>
                  <a:cubicBezTo>
                    <a:pt x="7524" y="1899"/>
                    <a:pt x="6722" y="1378"/>
                    <a:pt x="5960" y="901"/>
                  </a:cubicBezTo>
                  <a:cubicBezTo>
                    <a:pt x="5246" y="454"/>
                    <a:pt x="4396" y="0"/>
                    <a:pt x="3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860050" y="644677"/>
              <a:ext cx="1468774" cy="2323488"/>
            </a:xfrm>
            <a:custGeom>
              <a:avLst/>
              <a:gdLst/>
              <a:ahLst/>
              <a:cxnLst/>
              <a:rect l="l" t="t" r="r" b="b"/>
              <a:pathLst>
                <a:path w="37352" h="59088" extrusionOk="0">
                  <a:moveTo>
                    <a:pt x="2861" y="3701"/>
                  </a:moveTo>
                  <a:cubicBezTo>
                    <a:pt x="3082" y="3701"/>
                    <a:pt x="3304" y="3734"/>
                    <a:pt x="3484" y="3779"/>
                  </a:cubicBezTo>
                  <a:cubicBezTo>
                    <a:pt x="3943" y="3895"/>
                    <a:pt x="4355" y="4139"/>
                    <a:pt x="4797" y="4304"/>
                  </a:cubicBezTo>
                  <a:cubicBezTo>
                    <a:pt x="5005" y="4383"/>
                    <a:pt x="5193" y="4477"/>
                    <a:pt x="5391" y="4578"/>
                  </a:cubicBezTo>
                  <a:cubicBezTo>
                    <a:pt x="5592" y="4680"/>
                    <a:pt x="5806" y="4702"/>
                    <a:pt x="5996" y="4831"/>
                  </a:cubicBezTo>
                  <a:cubicBezTo>
                    <a:pt x="6159" y="4940"/>
                    <a:pt x="6326" y="5034"/>
                    <a:pt x="6497" y="5127"/>
                  </a:cubicBezTo>
                  <a:cubicBezTo>
                    <a:pt x="6606" y="5425"/>
                    <a:pt x="6725" y="5722"/>
                    <a:pt x="6843" y="6019"/>
                  </a:cubicBezTo>
                  <a:cubicBezTo>
                    <a:pt x="6926" y="6227"/>
                    <a:pt x="7016" y="6435"/>
                    <a:pt x="7113" y="6639"/>
                  </a:cubicBezTo>
                  <a:cubicBezTo>
                    <a:pt x="7012" y="6579"/>
                    <a:pt x="6911" y="6518"/>
                    <a:pt x="6810" y="6457"/>
                  </a:cubicBezTo>
                  <a:cubicBezTo>
                    <a:pt x="6401" y="6202"/>
                    <a:pt x="5983" y="5955"/>
                    <a:pt x="5521" y="5807"/>
                  </a:cubicBezTo>
                  <a:cubicBezTo>
                    <a:pt x="5036" y="5652"/>
                    <a:pt x="4525" y="5580"/>
                    <a:pt x="4019" y="5544"/>
                  </a:cubicBezTo>
                  <a:cubicBezTo>
                    <a:pt x="3726" y="5523"/>
                    <a:pt x="3423" y="5505"/>
                    <a:pt x="3121" y="5504"/>
                  </a:cubicBezTo>
                  <a:cubicBezTo>
                    <a:pt x="2905" y="5303"/>
                    <a:pt x="2689" y="5100"/>
                    <a:pt x="2516" y="4868"/>
                  </a:cubicBezTo>
                  <a:cubicBezTo>
                    <a:pt x="2392" y="4702"/>
                    <a:pt x="2301" y="4515"/>
                    <a:pt x="2208" y="4332"/>
                  </a:cubicBezTo>
                  <a:cubicBezTo>
                    <a:pt x="2117" y="4148"/>
                    <a:pt x="1981" y="3976"/>
                    <a:pt x="2213" y="3842"/>
                  </a:cubicBezTo>
                  <a:cubicBezTo>
                    <a:pt x="2392" y="3739"/>
                    <a:pt x="2625" y="3701"/>
                    <a:pt x="2861" y="3701"/>
                  </a:cubicBezTo>
                  <a:close/>
                  <a:moveTo>
                    <a:pt x="6955" y="5399"/>
                  </a:moveTo>
                  <a:lnTo>
                    <a:pt x="6955" y="5399"/>
                  </a:lnTo>
                  <a:cubicBezTo>
                    <a:pt x="7039" y="5454"/>
                    <a:pt x="7124" y="5509"/>
                    <a:pt x="7210" y="5562"/>
                  </a:cubicBezTo>
                  <a:cubicBezTo>
                    <a:pt x="7620" y="5813"/>
                    <a:pt x="8052" y="6033"/>
                    <a:pt x="8436" y="6328"/>
                  </a:cubicBezTo>
                  <a:cubicBezTo>
                    <a:pt x="8829" y="6628"/>
                    <a:pt x="9243" y="6907"/>
                    <a:pt x="9621" y="7227"/>
                  </a:cubicBezTo>
                  <a:cubicBezTo>
                    <a:pt x="9973" y="7523"/>
                    <a:pt x="10296" y="7852"/>
                    <a:pt x="10602" y="8197"/>
                  </a:cubicBezTo>
                  <a:cubicBezTo>
                    <a:pt x="10897" y="8530"/>
                    <a:pt x="11177" y="8879"/>
                    <a:pt x="11456" y="9227"/>
                  </a:cubicBezTo>
                  <a:cubicBezTo>
                    <a:pt x="11200" y="9054"/>
                    <a:pt x="10947" y="8877"/>
                    <a:pt x="10702" y="8690"/>
                  </a:cubicBezTo>
                  <a:cubicBezTo>
                    <a:pt x="10522" y="8551"/>
                    <a:pt x="10353" y="8393"/>
                    <a:pt x="10160" y="8271"/>
                  </a:cubicBezTo>
                  <a:cubicBezTo>
                    <a:pt x="9947" y="8138"/>
                    <a:pt x="9708" y="8051"/>
                    <a:pt x="9495" y="7918"/>
                  </a:cubicBezTo>
                  <a:cubicBezTo>
                    <a:pt x="9284" y="7787"/>
                    <a:pt x="9091" y="7647"/>
                    <a:pt x="8867" y="7536"/>
                  </a:cubicBezTo>
                  <a:cubicBezTo>
                    <a:pt x="8611" y="7408"/>
                    <a:pt x="8351" y="7286"/>
                    <a:pt x="8092" y="7162"/>
                  </a:cubicBezTo>
                  <a:cubicBezTo>
                    <a:pt x="7940" y="7089"/>
                    <a:pt x="7791" y="7012"/>
                    <a:pt x="7642" y="6933"/>
                  </a:cubicBezTo>
                  <a:cubicBezTo>
                    <a:pt x="7507" y="6702"/>
                    <a:pt x="7389" y="6461"/>
                    <a:pt x="7286" y="6213"/>
                  </a:cubicBezTo>
                  <a:cubicBezTo>
                    <a:pt x="7175" y="5943"/>
                    <a:pt x="7062" y="5673"/>
                    <a:pt x="6955" y="5399"/>
                  </a:cubicBezTo>
                  <a:close/>
                  <a:moveTo>
                    <a:pt x="7959" y="336"/>
                  </a:moveTo>
                  <a:cubicBezTo>
                    <a:pt x="8181" y="336"/>
                    <a:pt x="8409" y="356"/>
                    <a:pt x="8595" y="442"/>
                  </a:cubicBezTo>
                  <a:cubicBezTo>
                    <a:pt x="8944" y="601"/>
                    <a:pt x="9136" y="961"/>
                    <a:pt x="9479" y="1130"/>
                  </a:cubicBezTo>
                  <a:cubicBezTo>
                    <a:pt x="9578" y="1179"/>
                    <a:pt x="9682" y="1222"/>
                    <a:pt x="9761" y="1300"/>
                  </a:cubicBezTo>
                  <a:cubicBezTo>
                    <a:pt x="9823" y="1362"/>
                    <a:pt x="9866" y="1442"/>
                    <a:pt x="9913" y="1515"/>
                  </a:cubicBezTo>
                  <a:cubicBezTo>
                    <a:pt x="10036" y="1704"/>
                    <a:pt x="10187" y="1873"/>
                    <a:pt x="10320" y="2055"/>
                  </a:cubicBezTo>
                  <a:cubicBezTo>
                    <a:pt x="10445" y="2225"/>
                    <a:pt x="10570" y="2398"/>
                    <a:pt x="10716" y="2553"/>
                  </a:cubicBezTo>
                  <a:cubicBezTo>
                    <a:pt x="10878" y="2729"/>
                    <a:pt x="11024" y="2891"/>
                    <a:pt x="11142" y="3101"/>
                  </a:cubicBezTo>
                  <a:cubicBezTo>
                    <a:pt x="11364" y="3499"/>
                    <a:pt x="11566" y="3907"/>
                    <a:pt x="11743" y="4327"/>
                  </a:cubicBezTo>
                  <a:cubicBezTo>
                    <a:pt x="11931" y="4772"/>
                    <a:pt x="12090" y="5240"/>
                    <a:pt x="12234" y="5701"/>
                  </a:cubicBezTo>
                  <a:cubicBezTo>
                    <a:pt x="12385" y="6177"/>
                    <a:pt x="12452" y="6679"/>
                    <a:pt x="12543" y="7169"/>
                  </a:cubicBezTo>
                  <a:cubicBezTo>
                    <a:pt x="12639" y="7682"/>
                    <a:pt x="12758" y="8191"/>
                    <a:pt x="12791" y="8713"/>
                  </a:cubicBezTo>
                  <a:cubicBezTo>
                    <a:pt x="12815" y="9058"/>
                    <a:pt x="12816" y="9411"/>
                    <a:pt x="12805" y="9757"/>
                  </a:cubicBezTo>
                  <a:cubicBezTo>
                    <a:pt x="12802" y="9883"/>
                    <a:pt x="12793" y="10009"/>
                    <a:pt x="12775" y="10133"/>
                  </a:cubicBezTo>
                  <a:cubicBezTo>
                    <a:pt x="12679" y="10063"/>
                    <a:pt x="12584" y="9995"/>
                    <a:pt x="12487" y="9927"/>
                  </a:cubicBezTo>
                  <a:cubicBezTo>
                    <a:pt x="12395" y="9773"/>
                    <a:pt x="12280" y="9630"/>
                    <a:pt x="12151" y="9492"/>
                  </a:cubicBezTo>
                  <a:cubicBezTo>
                    <a:pt x="11499" y="8789"/>
                    <a:pt x="10948" y="8000"/>
                    <a:pt x="10253" y="7334"/>
                  </a:cubicBezTo>
                  <a:cubicBezTo>
                    <a:pt x="9890" y="6986"/>
                    <a:pt x="9493" y="6688"/>
                    <a:pt x="9086" y="6394"/>
                  </a:cubicBezTo>
                  <a:cubicBezTo>
                    <a:pt x="8658" y="6081"/>
                    <a:pt x="8245" y="5771"/>
                    <a:pt x="7784" y="5504"/>
                  </a:cubicBezTo>
                  <a:cubicBezTo>
                    <a:pt x="7441" y="5305"/>
                    <a:pt x="7107" y="5095"/>
                    <a:pt x="6765" y="4896"/>
                  </a:cubicBezTo>
                  <a:cubicBezTo>
                    <a:pt x="6599" y="4424"/>
                    <a:pt x="6461" y="3942"/>
                    <a:pt x="6388" y="3442"/>
                  </a:cubicBezTo>
                  <a:cubicBezTo>
                    <a:pt x="6317" y="2936"/>
                    <a:pt x="6320" y="2422"/>
                    <a:pt x="6396" y="1916"/>
                  </a:cubicBezTo>
                  <a:cubicBezTo>
                    <a:pt x="6432" y="1677"/>
                    <a:pt x="6480" y="1441"/>
                    <a:pt x="6542" y="1206"/>
                  </a:cubicBezTo>
                  <a:cubicBezTo>
                    <a:pt x="6594" y="1009"/>
                    <a:pt x="6639" y="797"/>
                    <a:pt x="6776" y="639"/>
                  </a:cubicBezTo>
                  <a:cubicBezTo>
                    <a:pt x="6976" y="408"/>
                    <a:pt x="7298" y="359"/>
                    <a:pt x="7586" y="348"/>
                  </a:cubicBezTo>
                  <a:cubicBezTo>
                    <a:pt x="7703" y="343"/>
                    <a:pt x="7830" y="336"/>
                    <a:pt x="7959" y="336"/>
                  </a:cubicBezTo>
                  <a:close/>
                  <a:moveTo>
                    <a:pt x="7996" y="7475"/>
                  </a:moveTo>
                  <a:cubicBezTo>
                    <a:pt x="8093" y="7521"/>
                    <a:pt x="8190" y="7567"/>
                    <a:pt x="8288" y="7613"/>
                  </a:cubicBezTo>
                  <a:cubicBezTo>
                    <a:pt x="8504" y="7716"/>
                    <a:pt x="8726" y="7814"/>
                    <a:pt x="8934" y="7932"/>
                  </a:cubicBezTo>
                  <a:cubicBezTo>
                    <a:pt x="9142" y="8049"/>
                    <a:pt x="9325" y="8200"/>
                    <a:pt x="9540" y="8307"/>
                  </a:cubicBezTo>
                  <a:cubicBezTo>
                    <a:pt x="9728" y="8401"/>
                    <a:pt x="9925" y="8486"/>
                    <a:pt x="10095" y="8610"/>
                  </a:cubicBezTo>
                  <a:cubicBezTo>
                    <a:pt x="10302" y="8759"/>
                    <a:pt x="10493" y="8927"/>
                    <a:pt x="10698" y="9078"/>
                  </a:cubicBezTo>
                  <a:cubicBezTo>
                    <a:pt x="11188" y="9439"/>
                    <a:pt x="11700" y="9768"/>
                    <a:pt x="12201" y="10110"/>
                  </a:cubicBezTo>
                  <a:cubicBezTo>
                    <a:pt x="12213" y="10131"/>
                    <a:pt x="12227" y="10152"/>
                    <a:pt x="12237" y="10174"/>
                  </a:cubicBezTo>
                  <a:cubicBezTo>
                    <a:pt x="12254" y="10207"/>
                    <a:pt x="12270" y="10239"/>
                    <a:pt x="12283" y="10274"/>
                  </a:cubicBezTo>
                  <a:cubicBezTo>
                    <a:pt x="12255" y="10272"/>
                    <a:pt x="12226" y="10272"/>
                    <a:pt x="12197" y="10272"/>
                  </a:cubicBezTo>
                  <a:cubicBezTo>
                    <a:pt x="12160" y="10272"/>
                    <a:pt x="12124" y="10273"/>
                    <a:pt x="12088" y="10273"/>
                  </a:cubicBezTo>
                  <a:cubicBezTo>
                    <a:pt x="12005" y="10273"/>
                    <a:pt x="11923" y="10269"/>
                    <a:pt x="11841" y="10248"/>
                  </a:cubicBezTo>
                  <a:cubicBezTo>
                    <a:pt x="11618" y="10188"/>
                    <a:pt x="11417" y="10063"/>
                    <a:pt x="11190" y="10005"/>
                  </a:cubicBezTo>
                  <a:cubicBezTo>
                    <a:pt x="11025" y="9961"/>
                    <a:pt x="10876" y="9916"/>
                    <a:pt x="10734" y="9817"/>
                  </a:cubicBezTo>
                  <a:cubicBezTo>
                    <a:pt x="10531" y="9679"/>
                    <a:pt x="10312" y="9572"/>
                    <a:pt x="10110" y="9435"/>
                  </a:cubicBezTo>
                  <a:cubicBezTo>
                    <a:pt x="9712" y="9164"/>
                    <a:pt x="9362" y="8838"/>
                    <a:pt x="8992" y="8532"/>
                  </a:cubicBezTo>
                  <a:cubicBezTo>
                    <a:pt x="8618" y="8222"/>
                    <a:pt x="8283" y="7867"/>
                    <a:pt x="7996" y="7475"/>
                  </a:cubicBezTo>
                  <a:close/>
                  <a:moveTo>
                    <a:pt x="3488" y="5856"/>
                  </a:moveTo>
                  <a:cubicBezTo>
                    <a:pt x="4287" y="5870"/>
                    <a:pt x="5108" y="5947"/>
                    <a:pt x="5831" y="6284"/>
                  </a:cubicBezTo>
                  <a:cubicBezTo>
                    <a:pt x="6236" y="6473"/>
                    <a:pt x="6609" y="6724"/>
                    <a:pt x="6993" y="6953"/>
                  </a:cubicBezTo>
                  <a:cubicBezTo>
                    <a:pt x="7124" y="7032"/>
                    <a:pt x="7259" y="7106"/>
                    <a:pt x="7394" y="7177"/>
                  </a:cubicBezTo>
                  <a:cubicBezTo>
                    <a:pt x="7680" y="7675"/>
                    <a:pt x="8026" y="8138"/>
                    <a:pt x="8454" y="8522"/>
                  </a:cubicBezTo>
                  <a:cubicBezTo>
                    <a:pt x="8817" y="8848"/>
                    <a:pt x="9193" y="9177"/>
                    <a:pt x="9580" y="9474"/>
                  </a:cubicBezTo>
                  <a:cubicBezTo>
                    <a:pt x="9777" y="9624"/>
                    <a:pt x="9978" y="9775"/>
                    <a:pt x="10195" y="9895"/>
                  </a:cubicBezTo>
                  <a:cubicBezTo>
                    <a:pt x="10387" y="10000"/>
                    <a:pt x="10566" y="10143"/>
                    <a:pt x="10767" y="10231"/>
                  </a:cubicBezTo>
                  <a:cubicBezTo>
                    <a:pt x="10940" y="10307"/>
                    <a:pt x="11129" y="10333"/>
                    <a:pt x="11306" y="10396"/>
                  </a:cubicBezTo>
                  <a:cubicBezTo>
                    <a:pt x="11529" y="10477"/>
                    <a:pt x="11725" y="10606"/>
                    <a:pt x="11970" y="10614"/>
                  </a:cubicBezTo>
                  <a:cubicBezTo>
                    <a:pt x="11980" y="10615"/>
                    <a:pt x="11990" y="10615"/>
                    <a:pt x="11999" y="10615"/>
                  </a:cubicBezTo>
                  <a:cubicBezTo>
                    <a:pt x="12066" y="10615"/>
                    <a:pt x="12131" y="10608"/>
                    <a:pt x="12196" y="10608"/>
                  </a:cubicBezTo>
                  <a:cubicBezTo>
                    <a:pt x="12240" y="10608"/>
                    <a:pt x="12285" y="10611"/>
                    <a:pt x="12329" y="10622"/>
                  </a:cubicBezTo>
                  <a:lnTo>
                    <a:pt x="12344" y="10626"/>
                  </a:lnTo>
                  <a:cubicBezTo>
                    <a:pt x="12335" y="10746"/>
                    <a:pt x="12285" y="10856"/>
                    <a:pt x="12178" y="10935"/>
                  </a:cubicBezTo>
                  <a:cubicBezTo>
                    <a:pt x="12004" y="10994"/>
                    <a:pt x="11811" y="11016"/>
                    <a:pt x="11636" y="11029"/>
                  </a:cubicBezTo>
                  <a:cubicBezTo>
                    <a:pt x="11554" y="11036"/>
                    <a:pt x="11473" y="11039"/>
                    <a:pt x="11392" y="11039"/>
                  </a:cubicBezTo>
                  <a:cubicBezTo>
                    <a:pt x="10981" y="11039"/>
                    <a:pt x="10575" y="10957"/>
                    <a:pt x="10191" y="10806"/>
                  </a:cubicBezTo>
                  <a:cubicBezTo>
                    <a:pt x="9764" y="10640"/>
                    <a:pt x="9324" y="10479"/>
                    <a:pt x="8910" y="10282"/>
                  </a:cubicBezTo>
                  <a:cubicBezTo>
                    <a:pt x="8481" y="10078"/>
                    <a:pt x="8072" y="9798"/>
                    <a:pt x="7681" y="9527"/>
                  </a:cubicBezTo>
                  <a:cubicBezTo>
                    <a:pt x="7276" y="9246"/>
                    <a:pt x="6944" y="8900"/>
                    <a:pt x="6568" y="8585"/>
                  </a:cubicBezTo>
                  <a:cubicBezTo>
                    <a:pt x="6404" y="8447"/>
                    <a:pt x="6228" y="8326"/>
                    <a:pt x="6057" y="8196"/>
                  </a:cubicBezTo>
                  <a:cubicBezTo>
                    <a:pt x="5861" y="8045"/>
                    <a:pt x="5697" y="7862"/>
                    <a:pt x="5509" y="7702"/>
                  </a:cubicBezTo>
                  <a:cubicBezTo>
                    <a:pt x="5155" y="7403"/>
                    <a:pt x="4762" y="7170"/>
                    <a:pt x="4449" y="6823"/>
                  </a:cubicBezTo>
                  <a:cubicBezTo>
                    <a:pt x="4303" y="6662"/>
                    <a:pt x="4175" y="6483"/>
                    <a:pt x="4022" y="6329"/>
                  </a:cubicBezTo>
                  <a:cubicBezTo>
                    <a:pt x="3858" y="6162"/>
                    <a:pt x="3660" y="6033"/>
                    <a:pt x="3496" y="5865"/>
                  </a:cubicBezTo>
                  <a:lnTo>
                    <a:pt x="3488" y="5856"/>
                  </a:lnTo>
                  <a:close/>
                  <a:moveTo>
                    <a:pt x="3012" y="5855"/>
                  </a:moveTo>
                  <a:cubicBezTo>
                    <a:pt x="3149" y="5994"/>
                    <a:pt x="3282" y="6138"/>
                    <a:pt x="3431" y="6265"/>
                  </a:cubicBezTo>
                  <a:cubicBezTo>
                    <a:pt x="3611" y="6419"/>
                    <a:pt x="3786" y="6560"/>
                    <a:pt x="3939" y="6744"/>
                  </a:cubicBezTo>
                  <a:cubicBezTo>
                    <a:pt x="4105" y="6943"/>
                    <a:pt x="4272" y="7143"/>
                    <a:pt x="4463" y="7317"/>
                  </a:cubicBezTo>
                  <a:cubicBezTo>
                    <a:pt x="4637" y="7476"/>
                    <a:pt x="4833" y="7607"/>
                    <a:pt x="5023" y="7746"/>
                  </a:cubicBezTo>
                  <a:cubicBezTo>
                    <a:pt x="5224" y="7895"/>
                    <a:pt x="5400" y="8063"/>
                    <a:pt x="5582" y="8234"/>
                  </a:cubicBezTo>
                  <a:cubicBezTo>
                    <a:pt x="5751" y="8391"/>
                    <a:pt x="5941" y="8525"/>
                    <a:pt x="6125" y="8662"/>
                  </a:cubicBezTo>
                  <a:cubicBezTo>
                    <a:pt x="6344" y="8826"/>
                    <a:pt x="6540" y="9011"/>
                    <a:pt x="6739" y="9198"/>
                  </a:cubicBezTo>
                  <a:cubicBezTo>
                    <a:pt x="7106" y="9544"/>
                    <a:pt x="7517" y="9831"/>
                    <a:pt x="7941" y="10101"/>
                  </a:cubicBezTo>
                  <a:cubicBezTo>
                    <a:pt x="8371" y="10373"/>
                    <a:pt x="8795" y="10611"/>
                    <a:pt x="9271" y="10795"/>
                  </a:cubicBezTo>
                  <a:cubicBezTo>
                    <a:pt x="9727" y="10971"/>
                    <a:pt x="10173" y="11193"/>
                    <a:pt x="10653" y="11296"/>
                  </a:cubicBezTo>
                  <a:cubicBezTo>
                    <a:pt x="10824" y="11332"/>
                    <a:pt x="10998" y="11355"/>
                    <a:pt x="11174" y="11366"/>
                  </a:cubicBezTo>
                  <a:cubicBezTo>
                    <a:pt x="11051" y="11406"/>
                    <a:pt x="10930" y="11444"/>
                    <a:pt x="10812" y="11482"/>
                  </a:cubicBezTo>
                  <a:cubicBezTo>
                    <a:pt x="10580" y="11556"/>
                    <a:pt x="10365" y="11620"/>
                    <a:pt x="10123" y="11657"/>
                  </a:cubicBezTo>
                  <a:cubicBezTo>
                    <a:pt x="9914" y="11690"/>
                    <a:pt x="9744" y="11804"/>
                    <a:pt x="9543" y="11851"/>
                  </a:cubicBezTo>
                  <a:cubicBezTo>
                    <a:pt x="9346" y="11897"/>
                    <a:pt x="9127" y="11944"/>
                    <a:pt x="8925" y="11963"/>
                  </a:cubicBezTo>
                  <a:cubicBezTo>
                    <a:pt x="8844" y="11971"/>
                    <a:pt x="8762" y="11974"/>
                    <a:pt x="8681" y="11974"/>
                  </a:cubicBezTo>
                  <a:cubicBezTo>
                    <a:pt x="8511" y="11974"/>
                    <a:pt x="8341" y="11961"/>
                    <a:pt x="8172" y="11956"/>
                  </a:cubicBezTo>
                  <a:cubicBezTo>
                    <a:pt x="7680" y="11940"/>
                    <a:pt x="7194" y="11889"/>
                    <a:pt x="6705" y="11866"/>
                  </a:cubicBezTo>
                  <a:cubicBezTo>
                    <a:pt x="6211" y="11842"/>
                    <a:pt x="5751" y="11832"/>
                    <a:pt x="5275" y="11680"/>
                  </a:cubicBezTo>
                  <a:cubicBezTo>
                    <a:pt x="4809" y="11530"/>
                    <a:pt x="4363" y="11413"/>
                    <a:pt x="3871" y="11389"/>
                  </a:cubicBezTo>
                  <a:cubicBezTo>
                    <a:pt x="3389" y="11364"/>
                    <a:pt x="2940" y="11193"/>
                    <a:pt x="2485" y="11046"/>
                  </a:cubicBezTo>
                  <a:cubicBezTo>
                    <a:pt x="2043" y="10904"/>
                    <a:pt x="1562" y="10766"/>
                    <a:pt x="1177" y="10496"/>
                  </a:cubicBezTo>
                  <a:cubicBezTo>
                    <a:pt x="1020" y="10384"/>
                    <a:pt x="887" y="10240"/>
                    <a:pt x="788" y="10076"/>
                  </a:cubicBezTo>
                  <a:cubicBezTo>
                    <a:pt x="683" y="9899"/>
                    <a:pt x="679" y="9681"/>
                    <a:pt x="588" y="9495"/>
                  </a:cubicBezTo>
                  <a:cubicBezTo>
                    <a:pt x="506" y="9322"/>
                    <a:pt x="383" y="9190"/>
                    <a:pt x="362" y="8993"/>
                  </a:cubicBezTo>
                  <a:cubicBezTo>
                    <a:pt x="336" y="8758"/>
                    <a:pt x="368" y="8507"/>
                    <a:pt x="373" y="8270"/>
                  </a:cubicBezTo>
                  <a:cubicBezTo>
                    <a:pt x="381" y="7806"/>
                    <a:pt x="475" y="7382"/>
                    <a:pt x="608" y="6939"/>
                  </a:cubicBezTo>
                  <a:cubicBezTo>
                    <a:pt x="663" y="6755"/>
                    <a:pt x="734" y="6627"/>
                    <a:pt x="890" y="6510"/>
                  </a:cubicBezTo>
                  <a:cubicBezTo>
                    <a:pt x="1080" y="6366"/>
                    <a:pt x="1301" y="6260"/>
                    <a:pt x="1515" y="6159"/>
                  </a:cubicBezTo>
                  <a:cubicBezTo>
                    <a:pt x="1969" y="5945"/>
                    <a:pt x="2412" y="5861"/>
                    <a:pt x="2911" y="5856"/>
                  </a:cubicBezTo>
                  <a:cubicBezTo>
                    <a:pt x="2944" y="5856"/>
                    <a:pt x="2977" y="5856"/>
                    <a:pt x="3012" y="5855"/>
                  </a:cubicBezTo>
                  <a:close/>
                  <a:moveTo>
                    <a:pt x="15810" y="17420"/>
                  </a:moveTo>
                  <a:cubicBezTo>
                    <a:pt x="15926" y="17420"/>
                    <a:pt x="16045" y="17437"/>
                    <a:pt x="16157" y="17453"/>
                  </a:cubicBezTo>
                  <a:cubicBezTo>
                    <a:pt x="16323" y="17477"/>
                    <a:pt x="16487" y="17505"/>
                    <a:pt x="16655" y="17513"/>
                  </a:cubicBezTo>
                  <a:cubicBezTo>
                    <a:pt x="16778" y="17519"/>
                    <a:pt x="16893" y="17510"/>
                    <a:pt x="16993" y="17592"/>
                  </a:cubicBezTo>
                  <a:cubicBezTo>
                    <a:pt x="17120" y="17693"/>
                    <a:pt x="17237" y="17807"/>
                    <a:pt x="17366" y="17906"/>
                  </a:cubicBezTo>
                  <a:cubicBezTo>
                    <a:pt x="17500" y="18009"/>
                    <a:pt x="17643" y="18099"/>
                    <a:pt x="17775" y="18204"/>
                  </a:cubicBezTo>
                  <a:cubicBezTo>
                    <a:pt x="17898" y="18300"/>
                    <a:pt x="17973" y="18421"/>
                    <a:pt x="18063" y="18547"/>
                  </a:cubicBezTo>
                  <a:cubicBezTo>
                    <a:pt x="18153" y="18671"/>
                    <a:pt x="18263" y="18779"/>
                    <a:pt x="18362" y="18898"/>
                  </a:cubicBezTo>
                  <a:cubicBezTo>
                    <a:pt x="18561" y="19139"/>
                    <a:pt x="18608" y="19438"/>
                    <a:pt x="18736" y="19717"/>
                  </a:cubicBezTo>
                  <a:cubicBezTo>
                    <a:pt x="18804" y="19867"/>
                    <a:pt x="18882" y="20014"/>
                    <a:pt x="18941" y="20168"/>
                  </a:cubicBezTo>
                  <a:cubicBezTo>
                    <a:pt x="19002" y="20326"/>
                    <a:pt x="19029" y="20492"/>
                    <a:pt x="19068" y="20657"/>
                  </a:cubicBezTo>
                  <a:cubicBezTo>
                    <a:pt x="19144" y="20982"/>
                    <a:pt x="19324" y="21248"/>
                    <a:pt x="19464" y="21547"/>
                  </a:cubicBezTo>
                  <a:cubicBezTo>
                    <a:pt x="19533" y="21693"/>
                    <a:pt x="19566" y="21850"/>
                    <a:pt x="19611" y="22006"/>
                  </a:cubicBezTo>
                  <a:cubicBezTo>
                    <a:pt x="19657" y="22161"/>
                    <a:pt x="19714" y="22316"/>
                    <a:pt x="19767" y="22470"/>
                  </a:cubicBezTo>
                  <a:cubicBezTo>
                    <a:pt x="19820" y="22625"/>
                    <a:pt x="19845" y="22784"/>
                    <a:pt x="19869" y="22943"/>
                  </a:cubicBezTo>
                  <a:cubicBezTo>
                    <a:pt x="19894" y="23104"/>
                    <a:pt x="19933" y="23261"/>
                    <a:pt x="19956" y="23421"/>
                  </a:cubicBezTo>
                  <a:cubicBezTo>
                    <a:pt x="19964" y="23479"/>
                    <a:pt x="19970" y="23537"/>
                    <a:pt x="19975" y="23596"/>
                  </a:cubicBezTo>
                  <a:cubicBezTo>
                    <a:pt x="19960" y="23536"/>
                    <a:pt x="19947" y="23477"/>
                    <a:pt x="19939" y="23417"/>
                  </a:cubicBezTo>
                  <a:lnTo>
                    <a:pt x="19939" y="23416"/>
                  </a:lnTo>
                  <a:cubicBezTo>
                    <a:pt x="19889" y="23081"/>
                    <a:pt x="19701" y="22790"/>
                    <a:pt x="19574" y="22481"/>
                  </a:cubicBezTo>
                  <a:cubicBezTo>
                    <a:pt x="19441" y="22156"/>
                    <a:pt x="19304" y="21834"/>
                    <a:pt x="19138" y="21524"/>
                  </a:cubicBezTo>
                  <a:cubicBezTo>
                    <a:pt x="18982" y="21232"/>
                    <a:pt x="18802" y="20896"/>
                    <a:pt x="18540" y="20686"/>
                  </a:cubicBezTo>
                  <a:cubicBezTo>
                    <a:pt x="18412" y="20585"/>
                    <a:pt x="18308" y="20499"/>
                    <a:pt x="18223" y="20357"/>
                  </a:cubicBezTo>
                  <a:cubicBezTo>
                    <a:pt x="18131" y="20204"/>
                    <a:pt x="18013" y="20076"/>
                    <a:pt x="17891" y="19948"/>
                  </a:cubicBezTo>
                  <a:cubicBezTo>
                    <a:pt x="17645" y="19686"/>
                    <a:pt x="17397" y="19424"/>
                    <a:pt x="17152" y="19160"/>
                  </a:cubicBezTo>
                  <a:cubicBezTo>
                    <a:pt x="16926" y="18916"/>
                    <a:pt x="16677" y="18680"/>
                    <a:pt x="16377" y="18528"/>
                  </a:cubicBezTo>
                  <a:cubicBezTo>
                    <a:pt x="16233" y="18454"/>
                    <a:pt x="16081" y="18397"/>
                    <a:pt x="15937" y="18320"/>
                  </a:cubicBezTo>
                  <a:cubicBezTo>
                    <a:pt x="15797" y="18246"/>
                    <a:pt x="15683" y="18137"/>
                    <a:pt x="15546" y="18058"/>
                  </a:cubicBezTo>
                  <a:cubicBezTo>
                    <a:pt x="15341" y="17939"/>
                    <a:pt x="15129" y="17884"/>
                    <a:pt x="14909" y="17851"/>
                  </a:cubicBezTo>
                  <a:cubicBezTo>
                    <a:pt x="15020" y="17742"/>
                    <a:pt x="15146" y="17648"/>
                    <a:pt x="15281" y="17570"/>
                  </a:cubicBezTo>
                  <a:cubicBezTo>
                    <a:pt x="15403" y="17502"/>
                    <a:pt x="15536" y="17447"/>
                    <a:pt x="15675" y="17429"/>
                  </a:cubicBezTo>
                  <a:cubicBezTo>
                    <a:pt x="15719" y="17422"/>
                    <a:pt x="15764" y="17420"/>
                    <a:pt x="15810" y="17420"/>
                  </a:cubicBezTo>
                  <a:close/>
                  <a:moveTo>
                    <a:pt x="13870" y="18083"/>
                  </a:moveTo>
                  <a:cubicBezTo>
                    <a:pt x="13956" y="18083"/>
                    <a:pt x="14044" y="18089"/>
                    <a:pt x="14134" y="18100"/>
                  </a:cubicBezTo>
                  <a:cubicBezTo>
                    <a:pt x="14200" y="18110"/>
                    <a:pt x="14267" y="18119"/>
                    <a:pt x="14334" y="18130"/>
                  </a:cubicBezTo>
                  <a:cubicBezTo>
                    <a:pt x="14352" y="18184"/>
                    <a:pt x="14395" y="18226"/>
                    <a:pt x="14450" y="18243"/>
                  </a:cubicBezTo>
                  <a:lnTo>
                    <a:pt x="14509" y="18258"/>
                  </a:lnTo>
                  <a:cubicBezTo>
                    <a:pt x="14525" y="18263"/>
                    <a:pt x="14541" y="18265"/>
                    <a:pt x="14556" y="18265"/>
                  </a:cubicBezTo>
                  <a:cubicBezTo>
                    <a:pt x="14623" y="18265"/>
                    <a:pt x="14673" y="18225"/>
                    <a:pt x="14701" y="18173"/>
                  </a:cubicBezTo>
                  <a:cubicBezTo>
                    <a:pt x="14835" y="18181"/>
                    <a:pt x="14969" y="18204"/>
                    <a:pt x="15098" y="18243"/>
                  </a:cubicBezTo>
                  <a:cubicBezTo>
                    <a:pt x="15389" y="18335"/>
                    <a:pt x="15600" y="18552"/>
                    <a:pt x="15872" y="18680"/>
                  </a:cubicBezTo>
                  <a:cubicBezTo>
                    <a:pt x="16014" y="18747"/>
                    <a:pt x="16160" y="18804"/>
                    <a:pt x="16296" y="18883"/>
                  </a:cubicBezTo>
                  <a:cubicBezTo>
                    <a:pt x="16428" y="18959"/>
                    <a:pt x="16547" y="19058"/>
                    <a:pt x="16660" y="19162"/>
                  </a:cubicBezTo>
                  <a:cubicBezTo>
                    <a:pt x="16898" y="19383"/>
                    <a:pt x="17106" y="19636"/>
                    <a:pt x="17330" y="19870"/>
                  </a:cubicBezTo>
                  <a:cubicBezTo>
                    <a:pt x="17453" y="19999"/>
                    <a:pt x="17579" y="20126"/>
                    <a:pt x="17700" y="20256"/>
                  </a:cubicBezTo>
                  <a:cubicBezTo>
                    <a:pt x="17809" y="20373"/>
                    <a:pt x="17887" y="20492"/>
                    <a:pt x="17975" y="20624"/>
                  </a:cubicBezTo>
                  <a:cubicBezTo>
                    <a:pt x="18062" y="20753"/>
                    <a:pt x="18172" y="20839"/>
                    <a:pt x="18292" y="20935"/>
                  </a:cubicBezTo>
                  <a:cubicBezTo>
                    <a:pt x="18418" y="21036"/>
                    <a:pt x="18509" y="21164"/>
                    <a:pt x="18598" y="21299"/>
                  </a:cubicBezTo>
                  <a:cubicBezTo>
                    <a:pt x="18959" y="21846"/>
                    <a:pt x="19183" y="22467"/>
                    <a:pt x="19457" y="23059"/>
                  </a:cubicBezTo>
                  <a:cubicBezTo>
                    <a:pt x="19593" y="23353"/>
                    <a:pt x="19615" y="23670"/>
                    <a:pt x="19712" y="23975"/>
                  </a:cubicBezTo>
                  <a:cubicBezTo>
                    <a:pt x="19737" y="24054"/>
                    <a:pt x="19761" y="24133"/>
                    <a:pt x="19779" y="24211"/>
                  </a:cubicBezTo>
                  <a:cubicBezTo>
                    <a:pt x="19745" y="24183"/>
                    <a:pt x="19710" y="24155"/>
                    <a:pt x="19678" y="24125"/>
                  </a:cubicBezTo>
                  <a:cubicBezTo>
                    <a:pt x="19419" y="23898"/>
                    <a:pt x="19174" y="23679"/>
                    <a:pt x="18870" y="23511"/>
                  </a:cubicBezTo>
                  <a:cubicBezTo>
                    <a:pt x="18582" y="23353"/>
                    <a:pt x="18270" y="23238"/>
                    <a:pt x="17992" y="23062"/>
                  </a:cubicBezTo>
                  <a:cubicBezTo>
                    <a:pt x="17691" y="22870"/>
                    <a:pt x="17362" y="22777"/>
                    <a:pt x="17025" y="22669"/>
                  </a:cubicBezTo>
                  <a:cubicBezTo>
                    <a:pt x="16318" y="22441"/>
                    <a:pt x="15578" y="22305"/>
                    <a:pt x="14848" y="22168"/>
                  </a:cubicBezTo>
                  <a:cubicBezTo>
                    <a:pt x="14085" y="22025"/>
                    <a:pt x="13308" y="21964"/>
                    <a:pt x="12532" y="21940"/>
                  </a:cubicBezTo>
                  <a:cubicBezTo>
                    <a:pt x="12421" y="21936"/>
                    <a:pt x="12310" y="21935"/>
                    <a:pt x="12198" y="21933"/>
                  </a:cubicBezTo>
                  <a:cubicBezTo>
                    <a:pt x="12091" y="21843"/>
                    <a:pt x="12007" y="21727"/>
                    <a:pt x="11907" y="21628"/>
                  </a:cubicBezTo>
                  <a:cubicBezTo>
                    <a:pt x="11803" y="21526"/>
                    <a:pt x="11680" y="21453"/>
                    <a:pt x="11559" y="21373"/>
                  </a:cubicBezTo>
                  <a:cubicBezTo>
                    <a:pt x="11434" y="21289"/>
                    <a:pt x="11380" y="21186"/>
                    <a:pt x="11333" y="21046"/>
                  </a:cubicBezTo>
                  <a:cubicBezTo>
                    <a:pt x="11229" y="20741"/>
                    <a:pt x="11031" y="20482"/>
                    <a:pt x="10899" y="20189"/>
                  </a:cubicBezTo>
                  <a:cubicBezTo>
                    <a:pt x="10843" y="20063"/>
                    <a:pt x="10788" y="19919"/>
                    <a:pt x="10838" y="19782"/>
                  </a:cubicBezTo>
                  <a:cubicBezTo>
                    <a:pt x="10881" y="19664"/>
                    <a:pt x="10978" y="19563"/>
                    <a:pt x="11066" y="19475"/>
                  </a:cubicBezTo>
                  <a:cubicBezTo>
                    <a:pt x="11248" y="19295"/>
                    <a:pt x="11472" y="19100"/>
                    <a:pt x="11715" y="19011"/>
                  </a:cubicBezTo>
                  <a:cubicBezTo>
                    <a:pt x="11864" y="18956"/>
                    <a:pt x="11984" y="18885"/>
                    <a:pt x="12096" y="18773"/>
                  </a:cubicBezTo>
                  <a:cubicBezTo>
                    <a:pt x="12202" y="18667"/>
                    <a:pt x="12307" y="18599"/>
                    <a:pt x="12438" y="18527"/>
                  </a:cubicBezTo>
                  <a:cubicBezTo>
                    <a:pt x="12893" y="18276"/>
                    <a:pt x="13357" y="18083"/>
                    <a:pt x="13870" y="18083"/>
                  </a:cubicBezTo>
                  <a:close/>
                  <a:moveTo>
                    <a:pt x="12904" y="22299"/>
                  </a:moveTo>
                  <a:lnTo>
                    <a:pt x="12904" y="22299"/>
                  </a:lnTo>
                  <a:cubicBezTo>
                    <a:pt x="13059" y="22306"/>
                    <a:pt x="13215" y="22315"/>
                    <a:pt x="13370" y="22326"/>
                  </a:cubicBezTo>
                  <a:cubicBezTo>
                    <a:pt x="14086" y="22378"/>
                    <a:pt x="14786" y="22501"/>
                    <a:pt x="15489" y="22643"/>
                  </a:cubicBezTo>
                  <a:cubicBezTo>
                    <a:pt x="16170" y="22779"/>
                    <a:pt x="16849" y="22941"/>
                    <a:pt x="17502" y="23181"/>
                  </a:cubicBezTo>
                  <a:cubicBezTo>
                    <a:pt x="17651" y="23236"/>
                    <a:pt x="17777" y="23332"/>
                    <a:pt x="17913" y="23413"/>
                  </a:cubicBezTo>
                  <a:cubicBezTo>
                    <a:pt x="18051" y="23492"/>
                    <a:pt x="18195" y="23552"/>
                    <a:pt x="18336" y="23620"/>
                  </a:cubicBezTo>
                  <a:cubicBezTo>
                    <a:pt x="18618" y="23754"/>
                    <a:pt x="18904" y="23897"/>
                    <a:pt x="19145" y="24098"/>
                  </a:cubicBezTo>
                  <a:cubicBezTo>
                    <a:pt x="19367" y="24284"/>
                    <a:pt x="19576" y="24481"/>
                    <a:pt x="19801" y="24665"/>
                  </a:cubicBezTo>
                  <a:cubicBezTo>
                    <a:pt x="19798" y="24701"/>
                    <a:pt x="19796" y="24737"/>
                    <a:pt x="19794" y="24773"/>
                  </a:cubicBezTo>
                  <a:lnTo>
                    <a:pt x="19794" y="24772"/>
                  </a:lnTo>
                  <a:cubicBezTo>
                    <a:pt x="19774" y="24773"/>
                    <a:pt x="19753" y="24773"/>
                    <a:pt x="19733" y="24773"/>
                  </a:cubicBezTo>
                  <a:cubicBezTo>
                    <a:pt x="19538" y="24773"/>
                    <a:pt x="19342" y="24731"/>
                    <a:pt x="19155" y="24688"/>
                  </a:cubicBezTo>
                  <a:cubicBezTo>
                    <a:pt x="18801" y="24606"/>
                    <a:pt x="18453" y="24508"/>
                    <a:pt x="18099" y="24429"/>
                  </a:cubicBezTo>
                  <a:cubicBezTo>
                    <a:pt x="17766" y="24356"/>
                    <a:pt x="17445" y="24293"/>
                    <a:pt x="17130" y="24157"/>
                  </a:cubicBezTo>
                  <a:cubicBezTo>
                    <a:pt x="16824" y="24026"/>
                    <a:pt x="16529" y="23869"/>
                    <a:pt x="16224" y="23736"/>
                  </a:cubicBezTo>
                  <a:cubicBezTo>
                    <a:pt x="16071" y="23670"/>
                    <a:pt x="15923" y="23594"/>
                    <a:pt x="15779" y="23510"/>
                  </a:cubicBezTo>
                  <a:cubicBezTo>
                    <a:pt x="15651" y="23436"/>
                    <a:pt x="15530" y="23368"/>
                    <a:pt x="15387" y="23328"/>
                  </a:cubicBezTo>
                  <a:cubicBezTo>
                    <a:pt x="15055" y="23236"/>
                    <a:pt x="14748" y="23088"/>
                    <a:pt x="14431" y="22955"/>
                  </a:cubicBezTo>
                  <a:cubicBezTo>
                    <a:pt x="14110" y="22820"/>
                    <a:pt x="13783" y="22697"/>
                    <a:pt x="13464" y="22555"/>
                  </a:cubicBezTo>
                  <a:cubicBezTo>
                    <a:pt x="13277" y="22470"/>
                    <a:pt x="13090" y="22384"/>
                    <a:pt x="12904" y="22299"/>
                  </a:cubicBezTo>
                  <a:close/>
                  <a:moveTo>
                    <a:pt x="11399" y="22270"/>
                  </a:moveTo>
                  <a:cubicBezTo>
                    <a:pt x="11625" y="22270"/>
                    <a:pt x="11850" y="22271"/>
                    <a:pt x="12076" y="22274"/>
                  </a:cubicBezTo>
                  <a:cubicBezTo>
                    <a:pt x="12266" y="22403"/>
                    <a:pt x="12484" y="22489"/>
                    <a:pt x="12696" y="22578"/>
                  </a:cubicBezTo>
                  <a:cubicBezTo>
                    <a:pt x="13019" y="22713"/>
                    <a:pt x="13329" y="22875"/>
                    <a:pt x="13654" y="23008"/>
                  </a:cubicBezTo>
                  <a:cubicBezTo>
                    <a:pt x="13996" y="23149"/>
                    <a:pt x="14338" y="23287"/>
                    <a:pt x="14677" y="23434"/>
                  </a:cubicBezTo>
                  <a:cubicBezTo>
                    <a:pt x="14847" y="23508"/>
                    <a:pt x="15020" y="23580"/>
                    <a:pt x="15200" y="23632"/>
                  </a:cubicBezTo>
                  <a:cubicBezTo>
                    <a:pt x="15266" y="23650"/>
                    <a:pt x="15334" y="23664"/>
                    <a:pt x="15399" y="23688"/>
                  </a:cubicBezTo>
                  <a:cubicBezTo>
                    <a:pt x="15472" y="23718"/>
                    <a:pt x="15539" y="23765"/>
                    <a:pt x="15608" y="23805"/>
                  </a:cubicBezTo>
                  <a:cubicBezTo>
                    <a:pt x="15907" y="23978"/>
                    <a:pt x="16231" y="24106"/>
                    <a:pt x="16543" y="24255"/>
                  </a:cubicBezTo>
                  <a:cubicBezTo>
                    <a:pt x="16863" y="24408"/>
                    <a:pt x="17189" y="24564"/>
                    <a:pt x="17536" y="24652"/>
                  </a:cubicBezTo>
                  <a:cubicBezTo>
                    <a:pt x="17713" y="24697"/>
                    <a:pt x="17895" y="24724"/>
                    <a:pt x="18073" y="24763"/>
                  </a:cubicBezTo>
                  <a:cubicBezTo>
                    <a:pt x="18253" y="24803"/>
                    <a:pt x="18432" y="24849"/>
                    <a:pt x="18612" y="24893"/>
                  </a:cubicBezTo>
                  <a:cubicBezTo>
                    <a:pt x="18930" y="24970"/>
                    <a:pt x="19256" y="25063"/>
                    <a:pt x="19584" y="25081"/>
                  </a:cubicBezTo>
                  <a:cubicBezTo>
                    <a:pt x="19640" y="25084"/>
                    <a:pt x="19700" y="25086"/>
                    <a:pt x="19761" y="25086"/>
                  </a:cubicBezTo>
                  <a:cubicBezTo>
                    <a:pt x="19770" y="25086"/>
                    <a:pt x="19780" y="25086"/>
                    <a:pt x="19789" y="25086"/>
                  </a:cubicBezTo>
                  <a:lnTo>
                    <a:pt x="19789" y="25086"/>
                  </a:lnTo>
                  <a:cubicBezTo>
                    <a:pt x="19790" y="25143"/>
                    <a:pt x="19788" y="25200"/>
                    <a:pt x="19782" y="25256"/>
                  </a:cubicBezTo>
                  <a:lnTo>
                    <a:pt x="19782" y="25256"/>
                  </a:lnTo>
                  <a:cubicBezTo>
                    <a:pt x="19782" y="25256"/>
                    <a:pt x="19782" y="25256"/>
                    <a:pt x="19782" y="25256"/>
                  </a:cubicBezTo>
                  <a:lnTo>
                    <a:pt x="19782" y="25256"/>
                  </a:lnTo>
                  <a:cubicBezTo>
                    <a:pt x="19781" y="25256"/>
                    <a:pt x="19771" y="25298"/>
                    <a:pt x="19768" y="25309"/>
                  </a:cubicBezTo>
                  <a:cubicBezTo>
                    <a:pt x="19768" y="25309"/>
                    <a:pt x="19768" y="25309"/>
                    <a:pt x="19768" y="25309"/>
                  </a:cubicBezTo>
                  <a:cubicBezTo>
                    <a:pt x="19766" y="25309"/>
                    <a:pt x="19752" y="25329"/>
                    <a:pt x="19754" y="25329"/>
                  </a:cubicBezTo>
                  <a:cubicBezTo>
                    <a:pt x="19754" y="25329"/>
                    <a:pt x="19757" y="25327"/>
                    <a:pt x="19762" y="25321"/>
                  </a:cubicBezTo>
                  <a:lnTo>
                    <a:pt x="19762" y="25321"/>
                  </a:lnTo>
                  <a:cubicBezTo>
                    <a:pt x="19752" y="25331"/>
                    <a:pt x="19729" y="25353"/>
                    <a:pt x="19728" y="25353"/>
                  </a:cubicBezTo>
                  <a:cubicBezTo>
                    <a:pt x="19652" y="25411"/>
                    <a:pt x="19523" y="25460"/>
                    <a:pt x="19424" y="25502"/>
                  </a:cubicBezTo>
                  <a:cubicBezTo>
                    <a:pt x="19260" y="25571"/>
                    <a:pt x="19094" y="25636"/>
                    <a:pt x="18927" y="25698"/>
                  </a:cubicBezTo>
                  <a:cubicBezTo>
                    <a:pt x="18300" y="25932"/>
                    <a:pt x="17641" y="26160"/>
                    <a:pt x="16969" y="26205"/>
                  </a:cubicBezTo>
                  <a:cubicBezTo>
                    <a:pt x="16740" y="26220"/>
                    <a:pt x="16509" y="26224"/>
                    <a:pt x="16278" y="26224"/>
                  </a:cubicBezTo>
                  <a:cubicBezTo>
                    <a:pt x="16155" y="26224"/>
                    <a:pt x="16032" y="26223"/>
                    <a:pt x="15910" y="26222"/>
                  </a:cubicBezTo>
                  <a:cubicBezTo>
                    <a:pt x="15558" y="26221"/>
                    <a:pt x="15218" y="26190"/>
                    <a:pt x="14877" y="26106"/>
                  </a:cubicBezTo>
                  <a:cubicBezTo>
                    <a:pt x="14539" y="26022"/>
                    <a:pt x="14206" y="25939"/>
                    <a:pt x="13858" y="25914"/>
                  </a:cubicBezTo>
                  <a:cubicBezTo>
                    <a:pt x="13682" y="25901"/>
                    <a:pt x="13504" y="25898"/>
                    <a:pt x="13329" y="25872"/>
                  </a:cubicBezTo>
                  <a:cubicBezTo>
                    <a:pt x="13163" y="25848"/>
                    <a:pt x="13022" y="25791"/>
                    <a:pt x="12873" y="25715"/>
                  </a:cubicBezTo>
                  <a:cubicBezTo>
                    <a:pt x="12249" y="25395"/>
                    <a:pt x="11567" y="25236"/>
                    <a:pt x="10914" y="24990"/>
                  </a:cubicBezTo>
                  <a:cubicBezTo>
                    <a:pt x="10588" y="24867"/>
                    <a:pt x="10245" y="24778"/>
                    <a:pt x="9930" y="24630"/>
                  </a:cubicBezTo>
                  <a:cubicBezTo>
                    <a:pt x="9788" y="24565"/>
                    <a:pt x="9659" y="24482"/>
                    <a:pt x="9528" y="24398"/>
                  </a:cubicBezTo>
                  <a:cubicBezTo>
                    <a:pt x="9397" y="24315"/>
                    <a:pt x="9253" y="24254"/>
                    <a:pt x="9109" y="24191"/>
                  </a:cubicBezTo>
                  <a:cubicBezTo>
                    <a:pt x="8822" y="24066"/>
                    <a:pt x="8583" y="23881"/>
                    <a:pt x="8376" y="23645"/>
                  </a:cubicBezTo>
                  <a:cubicBezTo>
                    <a:pt x="8188" y="23432"/>
                    <a:pt x="8070" y="23176"/>
                    <a:pt x="7939" y="22927"/>
                  </a:cubicBezTo>
                  <a:cubicBezTo>
                    <a:pt x="7815" y="22694"/>
                    <a:pt x="8112" y="22547"/>
                    <a:pt x="8292" y="22501"/>
                  </a:cubicBezTo>
                  <a:cubicBezTo>
                    <a:pt x="8549" y="22435"/>
                    <a:pt x="8816" y="22428"/>
                    <a:pt x="9076" y="22381"/>
                  </a:cubicBezTo>
                  <a:cubicBezTo>
                    <a:pt x="9407" y="22321"/>
                    <a:pt x="9731" y="22276"/>
                    <a:pt x="10068" y="22275"/>
                  </a:cubicBezTo>
                  <a:cubicBezTo>
                    <a:pt x="10437" y="22272"/>
                    <a:pt x="10805" y="22273"/>
                    <a:pt x="11173" y="22271"/>
                  </a:cubicBezTo>
                  <a:cubicBezTo>
                    <a:pt x="11248" y="22270"/>
                    <a:pt x="11323" y="22270"/>
                    <a:pt x="11399" y="22270"/>
                  </a:cubicBezTo>
                  <a:close/>
                  <a:moveTo>
                    <a:pt x="12093" y="31024"/>
                  </a:moveTo>
                  <a:cubicBezTo>
                    <a:pt x="12234" y="31024"/>
                    <a:pt x="12375" y="31026"/>
                    <a:pt x="12516" y="31032"/>
                  </a:cubicBezTo>
                  <a:cubicBezTo>
                    <a:pt x="12847" y="31047"/>
                    <a:pt x="13168" y="31125"/>
                    <a:pt x="13501" y="31129"/>
                  </a:cubicBezTo>
                  <a:cubicBezTo>
                    <a:pt x="13846" y="31133"/>
                    <a:pt x="14189" y="31172"/>
                    <a:pt x="14531" y="31224"/>
                  </a:cubicBezTo>
                  <a:cubicBezTo>
                    <a:pt x="15193" y="31326"/>
                    <a:pt x="15861" y="31441"/>
                    <a:pt x="16508" y="31615"/>
                  </a:cubicBezTo>
                  <a:cubicBezTo>
                    <a:pt x="16832" y="31702"/>
                    <a:pt x="17153" y="31805"/>
                    <a:pt x="17462" y="31937"/>
                  </a:cubicBezTo>
                  <a:cubicBezTo>
                    <a:pt x="17752" y="32061"/>
                    <a:pt x="18034" y="32200"/>
                    <a:pt x="18327" y="32317"/>
                  </a:cubicBezTo>
                  <a:cubicBezTo>
                    <a:pt x="18956" y="32568"/>
                    <a:pt x="19570" y="32804"/>
                    <a:pt x="20143" y="33168"/>
                  </a:cubicBezTo>
                  <a:cubicBezTo>
                    <a:pt x="20409" y="33338"/>
                    <a:pt x="20672" y="33512"/>
                    <a:pt x="20953" y="33653"/>
                  </a:cubicBezTo>
                  <a:cubicBezTo>
                    <a:pt x="21098" y="33726"/>
                    <a:pt x="21248" y="33781"/>
                    <a:pt x="21386" y="33863"/>
                  </a:cubicBezTo>
                  <a:cubicBezTo>
                    <a:pt x="21520" y="33944"/>
                    <a:pt x="21645" y="34039"/>
                    <a:pt x="21775" y="34126"/>
                  </a:cubicBezTo>
                  <a:cubicBezTo>
                    <a:pt x="21901" y="34212"/>
                    <a:pt x="22036" y="34285"/>
                    <a:pt x="22159" y="34377"/>
                  </a:cubicBezTo>
                  <a:cubicBezTo>
                    <a:pt x="22294" y="34479"/>
                    <a:pt x="22422" y="34591"/>
                    <a:pt x="22555" y="34695"/>
                  </a:cubicBezTo>
                  <a:cubicBezTo>
                    <a:pt x="22806" y="34889"/>
                    <a:pt x="23075" y="35042"/>
                    <a:pt x="23297" y="35271"/>
                  </a:cubicBezTo>
                  <a:cubicBezTo>
                    <a:pt x="23385" y="35363"/>
                    <a:pt x="23468" y="35459"/>
                    <a:pt x="23551" y="35555"/>
                  </a:cubicBezTo>
                  <a:cubicBezTo>
                    <a:pt x="23390" y="35478"/>
                    <a:pt x="23227" y="35406"/>
                    <a:pt x="23065" y="35336"/>
                  </a:cubicBezTo>
                  <a:cubicBezTo>
                    <a:pt x="22462" y="35075"/>
                    <a:pt x="21878" y="34766"/>
                    <a:pt x="21292" y="34470"/>
                  </a:cubicBezTo>
                  <a:cubicBezTo>
                    <a:pt x="20990" y="34318"/>
                    <a:pt x="20669" y="34205"/>
                    <a:pt x="20377" y="34033"/>
                  </a:cubicBezTo>
                  <a:cubicBezTo>
                    <a:pt x="20251" y="33957"/>
                    <a:pt x="20119" y="33894"/>
                    <a:pt x="19981" y="33846"/>
                  </a:cubicBezTo>
                  <a:cubicBezTo>
                    <a:pt x="19817" y="33792"/>
                    <a:pt x="19683" y="33726"/>
                    <a:pt x="19535" y="33641"/>
                  </a:cubicBezTo>
                  <a:cubicBezTo>
                    <a:pt x="19254" y="33482"/>
                    <a:pt x="18916" y="33411"/>
                    <a:pt x="18619" y="33282"/>
                  </a:cubicBezTo>
                  <a:cubicBezTo>
                    <a:pt x="18307" y="33148"/>
                    <a:pt x="18013" y="32988"/>
                    <a:pt x="17693" y="32874"/>
                  </a:cubicBezTo>
                  <a:cubicBezTo>
                    <a:pt x="17369" y="32757"/>
                    <a:pt x="17035" y="32668"/>
                    <a:pt x="16703" y="32575"/>
                  </a:cubicBezTo>
                  <a:cubicBezTo>
                    <a:pt x="16364" y="32480"/>
                    <a:pt x="16030" y="32358"/>
                    <a:pt x="15688" y="32273"/>
                  </a:cubicBezTo>
                  <a:cubicBezTo>
                    <a:pt x="15329" y="32185"/>
                    <a:pt x="14964" y="32122"/>
                    <a:pt x="14604" y="32033"/>
                  </a:cubicBezTo>
                  <a:cubicBezTo>
                    <a:pt x="14259" y="31949"/>
                    <a:pt x="13916" y="31873"/>
                    <a:pt x="13561" y="31840"/>
                  </a:cubicBezTo>
                  <a:cubicBezTo>
                    <a:pt x="13387" y="31824"/>
                    <a:pt x="13188" y="31829"/>
                    <a:pt x="13022" y="31768"/>
                  </a:cubicBezTo>
                  <a:cubicBezTo>
                    <a:pt x="12951" y="31742"/>
                    <a:pt x="12886" y="31704"/>
                    <a:pt x="12813" y="31690"/>
                  </a:cubicBezTo>
                  <a:cubicBezTo>
                    <a:pt x="12784" y="31684"/>
                    <a:pt x="12756" y="31682"/>
                    <a:pt x="12728" y="31682"/>
                  </a:cubicBezTo>
                  <a:cubicBezTo>
                    <a:pt x="12669" y="31682"/>
                    <a:pt x="12611" y="31691"/>
                    <a:pt x="12551" y="31691"/>
                  </a:cubicBezTo>
                  <a:cubicBezTo>
                    <a:pt x="12407" y="31691"/>
                    <a:pt x="12261" y="31633"/>
                    <a:pt x="12118" y="31614"/>
                  </a:cubicBezTo>
                  <a:cubicBezTo>
                    <a:pt x="11962" y="31594"/>
                    <a:pt x="11805" y="31600"/>
                    <a:pt x="11648" y="31594"/>
                  </a:cubicBezTo>
                  <a:cubicBezTo>
                    <a:pt x="11584" y="31592"/>
                    <a:pt x="11520" y="31591"/>
                    <a:pt x="11457" y="31591"/>
                  </a:cubicBezTo>
                  <a:cubicBezTo>
                    <a:pt x="11198" y="31591"/>
                    <a:pt x="10949" y="31614"/>
                    <a:pt x="10695" y="31694"/>
                  </a:cubicBezTo>
                  <a:cubicBezTo>
                    <a:pt x="10486" y="31758"/>
                    <a:pt x="10286" y="31845"/>
                    <a:pt x="10086" y="31937"/>
                  </a:cubicBezTo>
                  <a:lnTo>
                    <a:pt x="10086" y="31937"/>
                  </a:lnTo>
                  <a:cubicBezTo>
                    <a:pt x="10181" y="31830"/>
                    <a:pt x="10299" y="31745"/>
                    <a:pt x="10404" y="31647"/>
                  </a:cubicBezTo>
                  <a:cubicBezTo>
                    <a:pt x="10522" y="31536"/>
                    <a:pt x="10628" y="31419"/>
                    <a:pt x="10759" y="31320"/>
                  </a:cubicBezTo>
                  <a:cubicBezTo>
                    <a:pt x="10858" y="31245"/>
                    <a:pt x="10959" y="31168"/>
                    <a:pt x="11070" y="31110"/>
                  </a:cubicBezTo>
                  <a:cubicBezTo>
                    <a:pt x="11201" y="31043"/>
                    <a:pt x="11339" y="31035"/>
                    <a:pt x="11484" y="31032"/>
                  </a:cubicBezTo>
                  <a:cubicBezTo>
                    <a:pt x="11687" y="31028"/>
                    <a:pt x="11890" y="31024"/>
                    <a:pt x="12093" y="31024"/>
                  </a:cubicBezTo>
                  <a:close/>
                  <a:moveTo>
                    <a:pt x="33108" y="21405"/>
                  </a:moveTo>
                  <a:cubicBezTo>
                    <a:pt x="33159" y="21405"/>
                    <a:pt x="33210" y="21407"/>
                    <a:pt x="33260" y="21412"/>
                  </a:cubicBezTo>
                  <a:cubicBezTo>
                    <a:pt x="33274" y="21414"/>
                    <a:pt x="33286" y="21416"/>
                    <a:pt x="33299" y="21418"/>
                  </a:cubicBezTo>
                  <a:cubicBezTo>
                    <a:pt x="33315" y="21436"/>
                    <a:pt x="33328" y="21454"/>
                    <a:pt x="33341" y="21474"/>
                  </a:cubicBezTo>
                  <a:cubicBezTo>
                    <a:pt x="33386" y="21549"/>
                    <a:pt x="33417" y="21630"/>
                    <a:pt x="33458" y="21707"/>
                  </a:cubicBezTo>
                  <a:cubicBezTo>
                    <a:pt x="33511" y="21803"/>
                    <a:pt x="33568" y="21897"/>
                    <a:pt x="33631" y="21987"/>
                  </a:cubicBezTo>
                  <a:cubicBezTo>
                    <a:pt x="33748" y="22159"/>
                    <a:pt x="33849" y="22337"/>
                    <a:pt x="33957" y="22514"/>
                  </a:cubicBezTo>
                  <a:cubicBezTo>
                    <a:pt x="34044" y="22655"/>
                    <a:pt x="34149" y="22770"/>
                    <a:pt x="34265" y="22882"/>
                  </a:cubicBezTo>
                  <a:cubicBezTo>
                    <a:pt x="34312" y="23028"/>
                    <a:pt x="34352" y="23178"/>
                    <a:pt x="34392" y="23327"/>
                  </a:cubicBezTo>
                  <a:cubicBezTo>
                    <a:pt x="34494" y="23720"/>
                    <a:pt x="34563" y="24117"/>
                    <a:pt x="34650" y="24513"/>
                  </a:cubicBezTo>
                  <a:cubicBezTo>
                    <a:pt x="34735" y="24908"/>
                    <a:pt x="34842" y="25301"/>
                    <a:pt x="34930" y="25698"/>
                  </a:cubicBezTo>
                  <a:cubicBezTo>
                    <a:pt x="35097" y="26448"/>
                    <a:pt x="35416" y="27175"/>
                    <a:pt x="35446" y="27951"/>
                  </a:cubicBezTo>
                  <a:cubicBezTo>
                    <a:pt x="35451" y="28089"/>
                    <a:pt x="35461" y="28228"/>
                    <a:pt x="35412" y="28350"/>
                  </a:cubicBezTo>
                  <a:cubicBezTo>
                    <a:pt x="35366" y="28468"/>
                    <a:pt x="35251" y="28612"/>
                    <a:pt x="35163" y="28722"/>
                  </a:cubicBezTo>
                  <a:cubicBezTo>
                    <a:pt x="35041" y="28875"/>
                    <a:pt x="34907" y="29017"/>
                    <a:pt x="34783" y="29167"/>
                  </a:cubicBezTo>
                  <a:cubicBezTo>
                    <a:pt x="34655" y="29319"/>
                    <a:pt x="34541" y="29483"/>
                    <a:pt x="34421" y="29642"/>
                  </a:cubicBezTo>
                  <a:cubicBezTo>
                    <a:pt x="34176" y="29967"/>
                    <a:pt x="33911" y="30278"/>
                    <a:pt x="33661" y="30600"/>
                  </a:cubicBezTo>
                  <a:cubicBezTo>
                    <a:pt x="33547" y="30748"/>
                    <a:pt x="33433" y="30892"/>
                    <a:pt x="33347" y="31059"/>
                  </a:cubicBezTo>
                  <a:cubicBezTo>
                    <a:pt x="33306" y="31136"/>
                    <a:pt x="33270" y="31217"/>
                    <a:pt x="33220" y="31288"/>
                  </a:cubicBezTo>
                  <a:cubicBezTo>
                    <a:pt x="33168" y="31364"/>
                    <a:pt x="33100" y="31427"/>
                    <a:pt x="33034" y="31489"/>
                  </a:cubicBezTo>
                  <a:cubicBezTo>
                    <a:pt x="32754" y="31755"/>
                    <a:pt x="32540" y="32084"/>
                    <a:pt x="32313" y="32394"/>
                  </a:cubicBezTo>
                  <a:cubicBezTo>
                    <a:pt x="32097" y="32687"/>
                    <a:pt x="31888" y="32989"/>
                    <a:pt x="31618" y="33237"/>
                  </a:cubicBezTo>
                  <a:cubicBezTo>
                    <a:pt x="31326" y="33505"/>
                    <a:pt x="31021" y="33752"/>
                    <a:pt x="30740" y="34033"/>
                  </a:cubicBezTo>
                  <a:cubicBezTo>
                    <a:pt x="30601" y="34173"/>
                    <a:pt x="30464" y="34318"/>
                    <a:pt x="30331" y="34466"/>
                  </a:cubicBezTo>
                  <a:cubicBezTo>
                    <a:pt x="30207" y="34607"/>
                    <a:pt x="30099" y="34760"/>
                    <a:pt x="29979" y="34904"/>
                  </a:cubicBezTo>
                  <a:cubicBezTo>
                    <a:pt x="29853" y="35056"/>
                    <a:pt x="29705" y="35178"/>
                    <a:pt x="29548" y="35296"/>
                  </a:cubicBezTo>
                  <a:cubicBezTo>
                    <a:pt x="29398" y="35412"/>
                    <a:pt x="29254" y="35534"/>
                    <a:pt x="29119" y="35666"/>
                  </a:cubicBezTo>
                  <a:cubicBezTo>
                    <a:pt x="28827" y="35946"/>
                    <a:pt x="28541" y="36233"/>
                    <a:pt x="28280" y="36542"/>
                  </a:cubicBezTo>
                  <a:cubicBezTo>
                    <a:pt x="28156" y="36687"/>
                    <a:pt x="28049" y="36847"/>
                    <a:pt x="27914" y="36982"/>
                  </a:cubicBezTo>
                  <a:cubicBezTo>
                    <a:pt x="27789" y="37108"/>
                    <a:pt x="27652" y="37224"/>
                    <a:pt x="27566" y="37383"/>
                  </a:cubicBezTo>
                  <a:cubicBezTo>
                    <a:pt x="27527" y="37455"/>
                    <a:pt x="27499" y="37532"/>
                    <a:pt x="27460" y="37605"/>
                  </a:cubicBezTo>
                  <a:cubicBezTo>
                    <a:pt x="27415" y="37692"/>
                    <a:pt x="27349" y="37762"/>
                    <a:pt x="27288" y="37838"/>
                  </a:cubicBezTo>
                  <a:cubicBezTo>
                    <a:pt x="27165" y="37990"/>
                    <a:pt x="27044" y="38143"/>
                    <a:pt x="26927" y="38300"/>
                  </a:cubicBezTo>
                  <a:cubicBezTo>
                    <a:pt x="26714" y="38583"/>
                    <a:pt x="26518" y="38880"/>
                    <a:pt x="26339" y="39186"/>
                  </a:cubicBezTo>
                  <a:cubicBezTo>
                    <a:pt x="26334" y="39180"/>
                    <a:pt x="26328" y="39173"/>
                    <a:pt x="26322" y="39165"/>
                  </a:cubicBezTo>
                  <a:cubicBezTo>
                    <a:pt x="26312" y="39151"/>
                    <a:pt x="26302" y="39137"/>
                    <a:pt x="26292" y="39123"/>
                  </a:cubicBezTo>
                  <a:cubicBezTo>
                    <a:pt x="26289" y="38929"/>
                    <a:pt x="26285" y="38735"/>
                    <a:pt x="26287" y="38542"/>
                  </a:cubicBezTo>
                  <a:cubicBezTo>
                    <a:pt x="26286" y="38455"/>
                    <a:pt x="26291" y="38367"/>
                    <a:pt x="26301" y="38280"/>
                  </a:cubicBezTo>
                  <a:cubicBezTo>
                    <a:pt x="26316" y="38175"/>
                    <a:pt x="26349" y="38072"/>
                    <a:pt x="26363" y="37966"/>
                  </a:cubicBezTo>
                  <a:cubicBezTo>
                    <a:pt x="26390" y="37770"/>
                    <a:pt x="26383" y="37571"/>
                    <a:pt x="26383" y="37373"/>
                  </a:cubicBezTo>
                  <a:cubicBezTo>
                    <a:pt x="26382" y="36952"/>
                    <a:pt x="26382" y="36531"/>
                    <a:pt x="26383" y="36108"/>
                  </a:cubicBezTo>
                  <a:cubicBezTo>
                    <a:pt x="26383" y="35690"/>
                    <a:pt x="26378" y="35272"/>
                    <a:pt x="26385" y="34854"/>
                  </a:cubicBezTo>
                  <a:cubicBezTo>
                    <a:pt x="26386" y="34655"/>
                    <a:pt x="26399" y="34455"/>
                    <a:pt x="26422" y="34257"/>
                  </a:cubicBezTo>
                  <a:cubicBezTo>
                    <a:pt x="26434" y="34158"/>
                    <a:pt x="26456" y="34060"/>
                    <a:pt x="26466" y="33961"/>
                  </a:cubicBezTo>
                  <a:cubicBezTo>
                    <a:pt x="26477" y="33851"/>
                    <a:pt x="26471" y="33740"/>
                    <a:pt x="26475" y="33629"/>
                  </a:cubicBezTo>
                  <a:cubicBezTo>
                    <a:pt x="26484" y="33440"/>
                    <a:pt x="26526" y="33251"/>
                    <a:pt x="26548" y="33062"/>
                  </a:cubicBezTo>
                  <a:cubicBezTo>
                    <a:pt x="26559" y="32967"/>
                    <a:pt x="26562" y="32873"/>
                    <a:pt x="26569" y="32778"/>
                  </a:cubicBezTo>
                  <a:cubicBezTo>
                    <a:pt x="26576" y="32684"/>
                    <a:pt x="26603" y="32589"/>
                    <a:pt x="26624" y="32496"/>
                  </a:cubicBezTo>
                  <a:cubicBezTo>
                    <a:pt x="26667" y="32305"/>
                    <a:pt x="26668" y="32116"/>
                    <a:pt x="26680" y="31922"/>
                  </a:cubicBezTo>
                  <a:cubicBezTo>
                    <a:pt x="26691" y="31728"/>
                    <a:pt x="26746" y="31534"/>
                    <a:pt x="26782" y="31341"/>
                  </a:cubicBezTo>
                  <a:cubicBezTo>
                    <a:pt x="26940" y="30519"/>
                    <a:pt x="27059" y="29693"/>
                    <a:pt x="27200" y="28868"/>
                  </a:cubicBezTo>
                  <a:cubicBezTo>
                    <a:pt x="27272" y="28454"/>
                    <a:pt x="27366" y="28045"/>
                    <a:pt x="27456" y="27636"/>
                  </a:cubicBezTo>
                  <a:cubicBezTo>
                    <a:pt x="27542" y="27245"/>
                    <a:pt x="27628" y="26853"/>
                    <a:pt x="27733" y="26466"/>
                  </a:cubicBezTo>
                  <a:cubicBezTo>
                    <a:pt x="27825" y="26127"/>
                    <a:pt x="27924" y="25783"/>
                    <a:pt x="28074" y="25464"/>
                  </a:cubicBezTo>
                  <a:cubicBezTo>
                    <a:pt x="28241" y="25112"/>
                    <a:pt x="28502" y="24801"/>
                    <a:pt x="28601" y="24421"/>
                  </a:cubicBezTo>
                  <a:cubicBezTo>
                    <a:pt x="28642" y="24263"/>
                    <a:pt x="28683" y="24156"/>
                    <a:pt x="28814" y="24053"/>
                  </a:cubicBezTo>
                  <a:cubicBezTo>
                    <a:pt x="28959" y="23941"/>
                    <a:pt x="29078" y="23841"/>
                    <a:pt x="29179" y="23685"/>
                  </a:cubicBezTo>
                  <a:cubicBezTo>
                    <a:pt x="29225" y="23614"/>
                    <a:pt x="29266" y="23539"/>
                    <a:pt x="29315" y="23468"/>
                  </a:cubicBezTo>
                  <a:cubicBezTo>
                    <a:pt x="29369" y="23393"/>
                    <a:pt x="29439" y="23334"/>
                    <a:pt x="29508" y="23272"/>
                  </a:cubicBezTo>
                  <a:cubicBezTo>
                    <a:pt x="29658" y="23138"/>
                    <a:pt x="29805" y="23003"/>
                    <a:pt x="29956" y="22871"/>
                  </a:cubicBezTo>
                  <a:cubicBezTo>
                    <a:pt x="30254" y="22609"/>
                    <a:pt x="30557" y="22359"/>
                    <a:pt x="30894" y="22149"/>
                  </a:cubicBezTo>
                  <a:cubicBezTo>
                    <a:pt x="31048" y="22053"/>
                    <a:pt x="31206" y="21963"/>
                    <a:pt x="31365" y="21872"/>
                  </a:cubicBezTo>
                  <a:cubicBezTo>
                    <a:pt x="31537" y="21773"/>
                    <a:pt x="31720" y="21718"/>
                    <a:pt x="31906" y="21651"/>
                  </a:cubicBezTo>
                  <a:cubicBezTo>
                    <a:pt x="32056" y="21597"/>
                    <a:pt x="32195" y="21511"/>
                    <a:pt x="32348" y="21465"/>
                  </a:cubicBezTo>
                  <a:cubicBezTo>
                    <a:pt x="32489" y="21423"/>
                    <a:pt x="32645" y="21432"/>
                    <a:pt x="32791" y="21422"/>
                  </a:cubicBezTo>
                  <a:cubicBezTo>
                    <a:pt x="32895" y="21414"/>
                    <a:pt x="33002" y="21405"/>
                    <a:pt x="33108" y="21405"/>
                  </a:cubicBezTo>
                  <a:close/>
                  <a:moveTo>
                    <a:pt x="34813" y="23534"/>
                  </a:moveTo>
                  <a:lnTo>
                    <a:pt x="34813" y="23534"/>
                  </a:lnTo>
                  <a:cubicBezTo>
                    <a:pt x="34918" y="23686"/>
                    <a:pt x="35020" y="23839"/>
                    <a:pt x="35121" y="23994"/>
                  </a:cubicBezTo>
                  <a:cubicBezTo>
                    <a:pt x="35363" y="24368"/>
                    <a:pt x="35617" y="24735"/>
                    <a:pt x="35859" y="25110"/>
                  </a:cubicBezTo>
                  <a:cubicBezTo>
                    <a:pt x="35974" y="25287"/>
                    <a:pt x="36088" y="25466"/>
                    <a:pt x="36207" y="25641"/>
                  </a:cubicBezTo>
                  <a:cubicBezTo>
                    <a:pt x="36322" y="25810"/>
                    <a:pt x="36434" y="25986"/>
                    <a:pt x="36497" y="26182"/>
                  </a:cubicBezTo>
                  <a:cubicBezTo>
                    <a:pt x="36561" y="26386"/>
                    <a:pt x="36594" y="26594"/>
                    <a:pt x="36671" y="26793"/>
                  </a:cubicBezTo>
                  <a:cubicBezTo>
                    <a:pt x="36746" y="26992"/>
                    <a:pt x="36776" y="27198"/>
                    <a:pt x="36834" y="27402"/>
                  </a:cubicBezTo>
                  <a:cubicBezTo>
                    <a:pt x="36891" y="27602"/>
                    <a:pt x="36946" y="27792"/>
                    <a:pt x="36969" y="27998"/>
                  </a:cubicBezTo>
                  <a:cubicBezTo>
                    <a:pt x="36994" y="28216"/>
                    <a:pt x="37050" y="28429"/>
                    <a:pt x="37065" y="28647"/>
                  </a:cubicBezTo>
                  <a:cubicBezTo>
                    <a:pt x="37094" y="29059"/>
                    <a:pt x="36984" y="29463"/>
                    <a:pt x="36825" y="29838"/>
                  </a:cubicBezTo>
                  <a:cubicBezTo>
                    <a:pt x="36747" y="30022"/>
                    <a:pt x="36658" y="30199"/>
                    <a:pt x="36574" y="30379"/>
                  </a:cubicBezTo>
                  <a:cubicBezTo>
                    <a:pt x="36482" y="30572"/>
                    <a:pt x="36397" y="30768"/>
                    <a:pt x="36293" y="30955"/>
                  </a:cubicBezTo>
                  <a:cubicBezTo>
                    <a:pt x="36077" y="31344"/>
                    <a:pt x="35800" y="31682"/>
                    <a:pt x="35540" y="32041"/>
                  </a:cubicBezTo>
                  <a:cubicBezTo>
                    <a:pt x="35278" y="32402"/>
                    <a:pt x="35050" y="32786"/>
                    <a:pt x="34778" y="33140"/>
                  </a:cubicBezTo>
                  <a:cubicBezTo>
                    <a:pt x="34506" y="33494"/>
                    <a:pt x="34212" y="33828"/>
                    <a:pt x="33912" y="34158"/>
                  </a:cubicBezTo>
                  <a:cubicBezTo>
                    <a:pt x="33618" y="34482"/>
                    <a:pt x="33332" y="34810"/>
                    <a:pt x="33003" y="35098"/>
                  </a:cubicBezTo>
                  <a:cubicBezTo>
                    <a:pt x="32843" y="35240"/>
                    <a:pt x="32679" y="35377"/>
                    <a:pt x="32528" y="35529"/>
                  </a:cubicBezTo>
                  <a:cubicBezTo>
                    <a:pt x="32394" y="35664"/>
                    <a:pt x="32277" y="35816"/>
                    <a:pt x="32148" y="35955"/>
                  </a:cubicBezTo>
                  <a:cubicBezTo>
                    <a:pt x="32009" y="36105"/>
                    <a:pt x="31850" y="36223"/>
                    <a:pt x="31694" y="36353"/>
                  </a:cubicBezTo>
                  <a:cubicBezTo>
                    <a:pt x="31537" y="36483"/>
                    <a:pt x="31398" y="36630"/>
                    <a:pt x="31249" y="36768"/>
                  </a:cubicBezTo>
                  <a:cubicBezTo>
                    <a:pt x="30973" y="37024"/>
                    <a:pt x="30652" y="37260"/>
                    <a:pt x="30292" y="37383"/>
                  </a:cubicBezTo>
                  <a:cubicBezTo>
                    <a:pt x="30199" y="37414"/>
                    <a:pt x="30105" y="37447"/>
                    <a:pt x="30020" y="37495"/>
                  </a:cubicBezTo>
                  <a:cubicBezTo>
                    <a:pt x="29932" y="37545"/>
                    <a:pt x="29870" y="37621"/>
                    <a:pt x="29791" y="37679"/>
                  </a:cubicBezTo>
                  <a:cubicBezTo>
                    <a:pt x="29638" y="37792"/>
                    <a:pt x="29433" y="37824"/>
                    <a:pt x="29274" y="37932"/>
                  </a:cubicBezTo>
                  <a:cubicBezTo>
                    <a:pt x="29196" y="37984"/>
                    <a:pt x="29126" y="38043"/>
                    <a:pt x="29037" y="38076"/>
                  </a:cubicBezTo>
                  <a:cubicBezTo>
                    <a:pt x="28943" y="38111"/>
                    <a:pt x="28848" y="38136"/>
                    <a:pt x="28755" y="38175"/>
                  </a:cubicBezTo>
                  <a:cubicBezTo>
                    <a:pt x="28567" y="38253"/>
                    <a:pt x="28411" y="38380"/>
                    <a:pt x="28243" y="38494"/>
                  </a:cubicBezTo>
                  <a:cubicBezTo>
                    <a:pt x="28070" y="38612"/>
                    <a:pt x="27879" y="38702"/>
                    <a:pt x="27704" y="38816"/>
                  </a:cubicBezTo>
                  <a:cubicBezTo>
                    <a:pt x="27526" y="38933"/>
                    <a:pt x="27356" y="39061"/>
                    <a:pt x="27189" y="39193"/>
                  </a:cubicBezTo>
                  <a:cubicBezTo>
                    <a:pt x="27034" y="39316"/>
                    <a:pt x="26887" y="39448"/>
                    <a:pt x="26728" y="39565"/>
                  </a:cubicBezTo>
                  <a:lnTo>
                    <a:pt x="26680" y="39601"/>
                  </a:lnTo>
                  <a:cubicBezTo>
                    <a:pt x="26660" y="39565"/>
                    <a:pt x="26638" y="39531"/>
                    <a:pt x="26613" y="39498"/>
                  </a:cubicBezTo>
                  <a:cubicBezTo>
                    <a:pt x="26573" y="39449"/>
                    <a:pt x="26531" y="39403"/>
                    <a:pt x="26489" y="39358"/>
                  </a:cubicBezTo>
                  <a:cubicBezTo>
                    <a:pt x="26552" y="39255"/>
                    <a:pt x="26615" y="39152"/>
                    <a:pt x="26681" y="39051"/>
                  </a:cubicBezTo>
                  <a:cubicBezTo>
                    <a:pt x="26905" y="38707"/>
                    <a:pt x="27155" y="38384"/>
                    <a:pt x="27418" y="38070"/>
                  </a:cubicBezTo>
                  <a:cubicBezTo>
                    <a:pt x="27544" y="37921"/>
                    <a:pt x="27658" y="37787"/>
                    <a:pt x="27743" y="37611"/>
                  </a:cubicBezTo>
                  <a:cubicBezTo>
                    <a:pt x="27826" y="37440"/>
                    <a:pt x="27942" y="37323"/>
                    <a:pt x="28079" y="37192"/>
                  </a:cubicBezTo>
                  <a:cubicBezTo>
                    <a:pt x="28219" y="37056"/>
                    <a:pt x="28331" y="36894"/>
                    <a:pt x="28458" y="36746"/>
                  </a:cubicBezTo>
                  <a:cubicBezTo>
                    <a:pt x="28587" y="36594"/>
                    <a:pt x="28723" y="36448"/>
                    <a:pt x="28862" y="36305"/>
                  </a:cubicBezTo>
                  <a:cubicBezTo>
                    <a:pt x="29141" y="36020"/>
                    <a:pt x="29426" y="35738"/>
                    <a:pt x="29746" y="35498"/>
                  </a:cubicBezTo>
                  <a:cubicBezTo>
                    <a:pt x="29904" y="35379"/>
                    <a:pt x="30052" y="35257"/>
                    <a:pt x="30179" y="35105"/>
                  </a:cubicBezTo>
                  <a:cubicBezTo>
                    <a:pt x="30303" y="34956"/>
                    <a:pt x="30415" y="34799"/>
                    <a:pt x="30544" y="34654"/>
                  </a:cubicBezTo>
                  <a:cubicBezTo>
                    <a:pt x="30814" y="34353"/>
                    <a:pt x="31102" y="34067"/>
                    <a:pt x="31403" y="33798"/>
                  </a:cubicBezTo>
                  <a:cubicBezTo>
                    <a:pt x="31552" y="33666"/>
                    <a:pt x="31712" y="33543"/>
                    <a:pt x="31857" y="33406"/>
                  </a:cubicBezTo>
                  <a:cubicBezTo>
                    <a:pt x="31988" y="33279"/>
                    <a:pt x="32111" y="33142"/>
                    <a:pt x="32222" y="32997"/>
                  </a:cubicBezTo>
                  <a:cubicBezTo>
                    <a:pt x="32466" y="32684"/>
                    <a:pt x="32693" y="32359"/>
                    <a:pt x="32931" y="32041"/>
                  </a:cubicBezTo>
                  <a:cubicBezTo>
                    <a:pt x="33045" y="31889"/>
                    <a:pt x="33173" y="31762"/>
                    <a:pt x="33308" y="31629"/>
                  </a:cubicBezTo>
                  <a:cubicBezTo>
                    <a:pt x="33438" y="31500"/>
                    <a:pt x="33522" y="31352"/>
                    <a:pt x="33607" y="31192"/>
                  </a:cubicBezTo>
                  <a:cubicBezTo>
                    <a:pt x="33790" y="30844"/>
                    <a:pt x="34081" y="30550"/>
                    <a:pt x="34324" y="30245"/>
                  </a:cubicBezTo>
                  <a:cubicBezTo>
                    <a:pt x="34581" y="29923"/>
                    <a:pt x="34814" y="29580"/>
                    <a:pt x="35084" y="29269"/>
                  </a:cubicBezTo>
                  <a:cubicBezTo>
                    <a:pt x="35216" y="29118"/>
                    <a:pt x="35355" y="28973"/>
                    <a:pt x="35484" y="28819"/>
                  </a:cubicBezTo>
                  <a:cubicBezTo>
                    <a:pt x="35581" y="28702"/>
                    <a:pt x="35692" y="28577"/>
                    <a:pt x="35746" y="28432"/>
                  </a:cubicBezTo>
                  <a:cubicBezTo>
                    <a:pt x="35797" y="28293"/>
                    <a:pt x="35794" y="28132"/>
                    <a:pt x="35790" y="27987"/>
                  </a:cubicBezTo>
                  <a:cubicBezTo>
                    <a:pt x="35784" y="27790"/>
                    <a:pt x="35763" y="27594"/>
                    <a:pt x="35730" y="27400"/>
                  </a:cubicBezTo>
                  <a:cubicBezTo>
                    <a:pt x="35663" y="27009"/>
                    <a:pt x="35548" y="26630"/>
                    <a:pt x="35439" y="26249"/>
                  </a:cubicBezTo>
                  <a:cubicBezTo>
                    <a:pt x="35329" y="25864"/>
                    <a:pt x="35249" y="25472"/>
                    <a:pt x="35154" y="25082"/>
                  </a:cubicBezTo>
                  <a:cubicBezTo>
                    <a:pt x="35055" y="24682"/>
                    <a:pt x="34971" y="24281"/>
                    <a:pt x="34887" y="23877"/>
                  </a:cubicBezTo>
                  <a:cubicBezTo>
                    <a:pt x="34863" y="23764"/>
                    <a:pt x="34839" y="23650"/>
                    <a:pt x="34813" y="23534"/>
                  </a:cubicBezTo>
                  <a:close/>
                  <a:moveTo>
                    <a:pt x="26297" y="39649"/>
                  </a:moveTo>
                  <a:cubicBezTo>
                    <a:pt x="26322" y="39681"/>
                    <a:pt x="26356" y="39721"/>
                    <a:pt x="26374" y="39744"/>
                  </a:cubicBezTo>
                  <a:cubicBezTo>
                    <a:pt x="26359" y="39757"/>
                    <a:pt x="26346" y="39772"/>
                    <a:pt x="26335" y="39784"/>
                  </a:cubicBezTo>
                  <a:cubicBezTo>
                    <a:pt x="26316" y="39805"/>
                    <a:pt x="26299" y="39828"/>
                    <a:pt x="26285" y="39853"/>
                  </a:cubicBezTo>
                  <a:lnTo>
                    <a:pt x="26285" y="39828"/>
                  </a:lnTo>
                  <a:cubicBezTo>
                    <a:pt x="26287" y="39804"/>
                    <a:pt x="26288" y="39780"/>
                    <a:pt x="26289" y="39757"/>
                  </a:cubicBezTo>
                  <a:cubicBezTo>
                    <a:pt x="26291" y="39724"/>
                    <a:pt x="26292" y="39690"/>
                    <a:pt x="26292" y="39656"/>
                  </a:cubicBezTo>
                  <a:lnTo>
                    <a:pt x="26297" y="39649"/>
                  </a:lnTo>
                  <a:close/>
                  <a:moveTo>
                    <a:pt x="11431" y="31799"/>
                  </a:moveTo>
                  <a:cubicBezTo>
                    <a:pt x="11567" y="31799"/>
                    <a:pt x="11704" y="31806"/>
                    <a:pt x="11843" y="31808"/>
                  </a:cubicBezTo>
                  <a:cubicBezTo>
                    <a:pt x="11982" y="31809"/>
                    <a:pt x="12119" y="31823"/>
                    <a:pt x="12254" y="31851"/>
                  </a:cubicBezTo>
                  <a:cubicBezTo>
                    <a:pt x="12328" y="31868"/>
                    <a:pt x="12402" y="31889"/>
                    <a:pt x="12477" y="31897"/>
                  </a:cubicBezTo>
                  <a:cubicBezTo>
                    <a:pt x="12494" y="31899"/>
                    <a:pt x="12511" y="31900"/>
                    <a:pt x="12528" y="31900"/>
                  </a:cubicBezTo>
                  <a:cubicBezTo>
                    <a:pt x="12580" y="31900"/>
                    <a:pt x="12632" y="31893"/>
                    <a:pt x="12684" y="31893"/>
                  </a:cubicBezTo>
                  <a:cubicBezTo>
                    <a:pt x="12687" y="31893"/>
                    <a:pt x="12689" y="31893"/>
                    <a:pt x="12692" y="31893"/>
                  </a:cubicBezTo>
                  <a:cubicBezTo>
                    <a:pt x="12845" y="31895"/>
                    <a:pt x="12982" y="31989"/>
                    <a:pt x="13136" y="32010"/>
                  </a:cubicBezTo>
                  <a:cubicBezTo>
                    <a:pt x="13313" y="32034"/>
                    <a:pt x="13492" y="32047"/>
                    <a:pt x="13669" y="32066"/>
                  </a:cubicBezTo>
                  <a:cubicBezTo>
                    <a:pt x="14040" y="32107"/>
                    <a:pt x="14399" y="32210"/>
                    <a:pt x="14760" y="32299"/>
                  </a:cubicBezTo>
                  <a:cubicBezTo>
                    <a:pt x="15101" y="32381"/>
                    <a:pt x="15447" y="32437"/>
                    <a:pt x="15784" y="32534"/>
                  </a:cubicBezTo>
                  <a:cubicBezTo>
                    <a:pt x="16104" y="32626"/>
                    <a:pt x="16419" y="32739"/>
                    <a:pt x="16739" y="32832"/>
                  </a:cubicBezTo>
                  <a:cubicBezTo>
                    <a:pt x="17062" y="32926"/>
                    <a:pt x="17385" y="33018"/>
                    <a:pt x="17700" y="33139"/>
                  </a:cubicBezTo>
                  <a:cubicBezTo>
                    <a:pt x="18011" y="33258"/>
                    <a:pt x="18300" y="33425"/>
                    <a:pt x="18606" y="33556"/>
                  </a:cubicBezTo>
                  <a:cubicBezTo>
                    <a:pt x="18893" y="33677"/>
                    <a:pt x="19209" y="33754"/>
                    <a:pt x="19475" y="33917"/>
                  </a:cubicBezTo>
                  <a:cubicBezTo>
                    <a:pt x="19601" y="33996"/>
                    <a:pt x="19727" y="34048"/>
                    <a:pt x="19868" y="34097"/>
                  </a:cubicBezTo>
                  <a:cubicBezTo>
                    <a:pt x="20017" y="34148"/>
                    <a:pt x="20145" y="34219"/>
                    <a:pt x="20283" y="34299"/>
                  </a:cubicBezTo>
                  <a:cubicBezTo>
                    <a:pt x="20568" y="34465"/>
                    <a:pt x="20880" y="34575"/>
                    <a:pt x="21173" y="34727"/>
                  </a:cubicBezTo>
                  <a:cubicBezTo>
                    <a:pt x="21735" y="35019"/>
                    <a:pt x="22300" y="35318"/>
                    <a:pt x="22879" y="35573"/>
                  </a:cubicBezTo>
                  <a:cubicBezTo>
                    <a:pt x="23381" y="35793"/>
                    <a:pt x="23910" y="36010"/>
                    <a:pt x="24288" y="36423"/>
                  </a:cubicBezTo>
                  <a:cubicBezTo>
                    <a:pt x="24402" y="36546"/>
                    <a:pt x="24502" y="36682"/>
                    <a:pt x="24588" y="36826"/>
                  </a:cubicBezTo>
                  <a:cubicBezTo>
                    <a:pt x="24629" y="36893"/>
                    <a:pt x="24672" y="36962"/>
                    <a:pt x="24696" y="37038"/>
                  </a:cubicBezTo>
                  <a:cubicBezTo>
                    <a:pt x="24723" y="37122"/>
                    <a:pt x="24728" y="37213"/>
                    <a:pt x="24755" y="37297"/>
                  </a:cubicBezTo>
                  <a:cubicBezTo>
                    <a:pt x="24846" y="37578"/>
                    <a:pt x="25109" y="37741"/>
                    <a:pt x="25265" y="37978"/>
                  </a:cubicBezTo>
                  <a:cubicBezTo>
                    <a:pt x="25442" y="38247"/>
                    <a:pt x="25569" y="38554"/>
                    <a:pt x="25733" y="38832"/>
                  </a:cubicBezTo>
                  <a:cubicBezTo>
                    <a:pt x="25776" y="38904"/>
                    <a:pt x="25818" y="38976"/>
                    <a:pt x="25862" y="39049"/>
                  </a:cubicBezTo>
                  <a:cubicBezTo>
                    <a:pt x="25872" y="39077"/>
                    <a:pt x="25880" y="39106"/>
                    <a:pt x="25887" y="39135"/>
                  </a:cubicBezTo>
                  <a:cubicBezTo>
                    <a:pt x="25879" y="39236"/>
                    <a:pt x="25854" y="39335"/>
                    <a:pt x="25789" y="39399"/>
                  </a:cubicBezTo>
                  <a:cubicBezTo>
                    <a:pt x="25744" y="39443"/>
                    <a:pt x="25786" y="39504"/>
                    <a:pt x="25835" y="39504"/>
                  </a:cubicBezTo>
                  <a:cubicBezTo>
                    <a:pt x="25849" y="39504"/>
                    <a:pt x="25864" y="39499"/>
                    <a:pt x="25878" y="39487"/>
                  </a:cubicBezTo>
                  <a:cubicBezTo>
                    <a:pt x="25899" y="39468"/>
                    <a:pt x="25918" y="39446"/>
                    <a:pt x="25934" y="39423"/>
                  </a:cubicBezTo>
                  <a:cubicBezTo>
                    <a:pt x="25937" y="39455"/>
                    <a:pt x="25940" y="39488"/>
                    <a:pt x="25941" y="39520"/>
                  </a:cubicBezTo>
                  <a:cubicBezTo>
                    <a:pt x="25939" y="39626"/>
                    <a:pt x="25935" y="39732"/>
                    <a:pt x="25928" y="39837"/>
                  </a:cubicBezTo>
                  <a:cubicBezTo>
                    <a:pt x="25904" y="39874"/>
                    <a:pt x="25882" y="39913"/>
                    <a:pt x="25861" y="39953"/>
                  </a:cubicBezTo>
                  <a:cubicBezTo>
                    <a:pt x="25828" y="40017"/>
                    <a:pt x="25802" y="40084"/>
                    <a:pt x="25783" y="40153"/>
                  </a:cubicBezTo>
                  <a:lnTo>
                    <a:pt x="25780" y="40154"/>
                  </a:lnTo>
                  <a:cubicBezTo>
                    <a:pt x="25599" y="40207"/>
                    <a:pt x="25418" y="40255"/>
                    <a:pt x="25236" y="40300"/>
                  </a:cubicBezTo>
                  <a:cubicBezTo>
                    <a:pt x="24903" y="40382"/>
                    <a:pt x="24564" y="40473"/>
                    <a:pt x="24222" y="40507"/>
                  </a:cubicBezTo>
                  <a:cubicBezTo>
                    <a:pt x="24058" y="40524"/>
                    <a:pt x="23898" y="40565"/>
                    <a:pt x="23734" y="40583"/>
                  </a:cubicBezTo>
                  <a:cubicBezTo>
                    <a:pt x="23683" y="40589"/>
                    <a:pt x="23632" y="40591"/>
                    <a:pt x="23581" y="40591"/>
                  </a:cubicBezTo>
                  <a:cubicBezTo>
                    <a:pt x="23468" y="40591"/>
                    <a:pt x="23353" y="40581"/>
                    <a:pt x="23241" y="40581"/>
                  </a:cubicBezTo>
                  <a:cubicBezTo>
                    <a:pt x="22642" y="40581"/>
                    <a:pt x="22044" y="40595"/>
                    <a:pt x="21446" y="40595"/>
                  </a:cubicBezTo>
                  <a:cubicBezTo>
                    <a:pt x="21335" y="40595"/>
                    <a:pt x="21225" y="40594"/>
                    <a:pt x="21115" y="40593"/>
                  </a:cubicBezTo>
                  <a:cubicBezTo>
                    <a:pt x="20403" y="40586"/>
                    <a:pt x="19665" y="40578"/>
                    <a:pt x="18968" y="40425"/>
                  </a:cubicBezTo>
                  <a:cubicBezTo>
                    <a:pt x="18648" y="40355"/>
                    <a:pt x="18335" y="40257"/>
                    <a:pt x="18019" y="40170"/>
                  </a:cubicBezTo>
                  <a:cubicBezTo>
                    <a:pt x="17703" y="40083"/>
                    <a:pt x="17360" y="40052"/>
                    <a:pt x="17067" y="39905"/>
                  </a:cubicBezTo>
                  <a:cubicBezTo>
                    <a:pt x="16937" y="39840"/>
                    <a:pt x="16813" y="39764"/>
                    <a:pt x="16684" y="39698"/>
                  </a:cubicBezTo>
                  <a:cubicBezTo>
                    <a:pt x="16531" y="39621"/>
                    <a:pt x="16369" y="39563"/>
                    <a:pt x="16208" y="39501"/>
                  </a:cubicBezTo>
                  <a:cubicBezTo>
                    <a:pt x="15899" y="39382"/>
                    <a:pt x="15576" y="39275"/>
                    <a:pt x="15291" y="39106"/>
                  </a:cubicBezTo>
                  <a:cubicBezTo>
                    <a:pt x="15033" y="38954"/>
                    <a:pt x="14812" y="38755"/>
                    <a:pt x="14588" y="38560"/>
                  </a:cubicBezTo>
                  <a:cubicBezTo>
                    <a:pt x="14348" y="38351"/>
                    <a:pt x="14102" y="38154"/>
                    <a:pt x="13877" y="37928"/>
                  </a:cubicBezTo>
                  <a:cubicBezTo>
                    <a:pt x="13660" y="37709"/>
                    <a:pt x="13448" y="37486"/>
                    <a:pt x="13198" y="37303"/>
                  </a:cubicBezTo>
                  <a:cubicBezTo>
                    <a:pt x="12958" y="37126"/>
                    <a:pt x="12755" y="36906"/>
                    <a:pt x="12513" y="36732"/>
                  </a:cubicBezTo>
                  <a:cubicBezTo>
                    <a:pt x="12378" y="36633"/>
                    <a:pt x="12232" y="36552"/>
                    <a:pt x="12092" y="36462"/>
                  </a:cubicBezTo>
                  <a:cubicBezTo>
                    <a:pt x="11951" y="36373"/>
                    <a:pt x="11822" y="36268"/>
                    <a:pt x="11684" y="36176"/>
                  </a:cubicBezTo>
                  <a:cubicBezTo>
                    <a:pt x="11422" y="35998"/>
                    <a:pt x="11138" y="35860"/>
                    <a:pt x="10869" y="35695"/>
                  </a:cubicBezTo>
                  <a:cubicBezTo>
                    <a:pt x="10614" y="35537"/>
                    <a:pt x="10428" y="35361"/>
                    <a:pt x="10285" y="35095"/>
                  </a:cubicBezTo>
                  <a:cubicBezTo>
                    <a:pt x="10152" y="34846"/>
                    <a:pt x="10081" y="34570"/>
                    <a:pt x="9952" y="34320"/>
                  </a:cubicBezTo>
                  <a:cubicBezTo>
                    <a:pt x="9890" y="34201"/>
                    <a:pt x="9819" y="34088"/>
                    <a:pt x="9763" y="33967"/>
                  </a:cubicBezTo>
                  <a:cubicBezTo>
                    <a:pt x="9698" y="33822"/>
                    <a:pt x="9688" y="33681"/>
                    <a:pt x="9683" y="33524"/>
                  </a:cubicBezTo>
                  <a:cubicBezTo>
                    <a:pt x="9671" y="33234"/>
                    <a:pt x="9657" y="32945"/>
                    <a:pt x="9739" y="32663"/>
                  </a:cubicBezTo>
                  <a:cubicBezTo>
                    <a:pt x="9776" y="32533"/>
                    <a:pt x="9821" y="32405"/>
                    <a:pt x="9873" y="32281"/>
                  </a:cubicBezTo>
                  <a:lnTo>
                    <a:pt x="9894" y="32280"/>
                  </a:lnTo>
                  <a:cubicBezTo>
                    <a:pt x="9932" y="32278"/>
                    <a:pt x="9966" y="32257"/>
                    <a:pt x="9983" y="32223"/>
                  </a:cubicBezTo>
                  <a:cubicBezTo>
                    <a:pt x="10263" y="32088"/>
                    <a:pt x="10546" y="31953"/>
                    <a:pt x="10847" y="31868"/>
                  </a:cubicBezTo>
                  <a:cubicBezTo>
                    <a:pt x="11043" y="31812"/>
                    <a:pt x="11236" y="31799"/>
                    <a:pt x="11431" y="31799"/>
                  </a:cubicBezTo>
                  <a:close/>
                  <a:moveTo>
                    <a:pt x="7942" y="0"/>
                  </a:moveTo>
                  <a:cubicBezTo>
                    <a:pt x="7806" y="0"/>
                    <a:pt x="7672" y="7"/>
                    <a:pt x="7546" y="13"/>
                  </a:cubicBezTo>
                  <a:cubicBezTo>
                    <a:pt x="7216" y="30"/>
                    <a:pt x="6879" y="98"/>
                    <a:pt x="6621" y="319"/>
                  </a:cubicBezTo>
                  <a:cubicBezTo>
                    <a:pt x="6303" y="594"/>
                    <a:pt x="6223" y="1052"/>
                    <a:pt x="6140" y="1441"/>
                  </a:cubicBezTo>
                  <a:cubicBezTo>
                    <a:pt x="6030" y="1963"/>
                    <a:pt x="5977" y="2500"/>
                    <a:pt x="6009" y="3033"/>
                  </a:cubicBezTo>
                  <a:cubicBezTo>
                    <a:pt x="6042" y="3590"/>
                    <a:pt x="6166" y="4120"/>
                    <a:pt x="6332" y="4642"/>
                  </a:cubicBezTo>
                  <a:cubicBezTo>
                    <a:pt x="6187" y="4546"/>
                    <a:pt x="6048" y="4442"/>
                    <a:pt x="5886" y="4386"/>
                  </a:cubicBezTo>
                  <a:cubicBezTo>
                    <a:pt x="5777" y="4348"/>
                    <a:pt x="5666" y="4336"/>
                    <a:pt x="5561" y="4284"/>
                  </a:cubicBezTo>
                  <a:cubicBezTo>
                    <a:pt x="5444" y="4228"/>
                    <a:pt x="5335" y="4156"/>
                    <a:pt x="5215" y="4102"/>
                  </a:cubicBezTo>
                  <a:cubicBezTo>
                    <a:pt x="4987" y="4004"/>
                    <a:pt x="4749" y="3932"/>
                    <a:pt x="4523" y="3831"/>
                  </a:cubicBezTo>
                  <a:cubicBezTo>
                    <a:pt x="4305" y="3732"/>
                    <a:pt x="4093" y="3625"/>
                    <a:pt x="3868" y="3544"/>
                  </a:cubicBezTo>
                  <a:cubicBezTo>
                    <a:pt x="3559" y="3431"/>
                    <a:pt x="3233" y="3374"/>
                    <a:pt x="2906" y="3374"/>
                  </a:cubicBezTo>
                  <a:cubicBezTo>
                    <a:pt x="2763" y="3374"/>
                    <a:pt x="2619" y="3385"/>
                    <a:pt x="2477" y="3407"/>
                  </a:cubicBezTo>
                  <a:cubicBezTo>
                    <a:pt x="2133" y="3462"/>
                    <a:pt x="1673" y="3669"/>
                    <a:pt x="1744" y="4092"/>
                  </a:cubicBezTo>
                  <a:cubicBezTo>
                    <a:pt x="1777" y="4288"/>
                    <a:pt x="1905" y="4478"/>
                    <a:pt x="1995" y="4652"/>
                  </a:cubicBezTo>
                  <a:cubicBezTo>
                    <a:pt x="2107" y="4868"/>
                    <a:pt x="2235" y="5066"/>
                    <a:pt x="2398" y="5247"/>
                  </a:cubicBezTo>
                  <a:cubicBezTo>
                    <a:pt x="2482" y="5340"/>
                    <a:pt x="2570" y="5429"/>
                    <a:pt x="2660" y="5516"/>
                  </a:cubicBezTo>
                  <a:cubicBezTo>
                    <a:pt x="2574" y="5521"/>
                    <a:pt x="2488" y="5528"/>
                    <a:pt x="2404" y="5538"/>
                  </a:cubicBezTo>
                  <a:cubicBezTo>
                    <a:pt x="1933" y="5593"/>
                    <a:pt x="1492" y="5779"/>
                    <a:pt x="1075" y="5999"/>
                  </a:cubicBezTo>
                  <a:cubicBezTo>
                    <a:pt x="879" y="6102"/>
                    <a:pt x="669" y="6220"/>
                    <a:pt x="517" y="6385"/>
                  </a:cubicBezTo>
                  <a:cubicBezTo>
                    <a:pt x="384" y="6531"/>
                    <a:pt x="321" y="6707"/>
                    <a:pt x="267" y="6892"/>
                  </a:cubicBezTo>
                  <a:cubicBezTo>
                    <a:pt x="131" y="7349"/>
                    <a:pt x="40" y="7792"/>
                    <a:pt x="32" y="8270"/>
                  </a:cubicBezTo>
                  <a:cubicBezTo>
                    <a:pt x="27" y="8509"/>
                    <a:pt x="1" y="8754"/>
                    <a:pt x="20" y="8993"/>
                  </a:cubicBezTo>
                  <a:cubicBezTo>
                    <a:pt x="38" y="9223"/>
                    <a:pt x="136" y="9386"/>
                    <a:pt x="247" y="9580"/>
                  </a:cubicBezTo>
                  <a:cubicBezTo>
                    <a:pt x="343" y="9748"/>
                    <a:pt x="355" y="9933"/>
                    <a:pt x="424" y="10109"/>
                  </a:cubicBezTo>
                  <a:cubicBezTo>
                    <a:pt x="504" y="10309"/>
                    <a:pt x="660" y="10497"/>
                    <a:pt x="817" y="10643"/>
                  </a:cubicBezTo>
                  <a:cubicBezTo>
                    <a:pt x="1167" y="10964"/>
                    <a:pt x="1654" y="11130"/>
                    <a:pt x="2096" y="11279"/>
                  </a:cubicBezTo>
                  <a:cubicBezTo>
                    <a:pt x="2559" y="11436"/>
                    <a:pt x="3032" y="11619"/>
                    <a:pt x="3517" y="11695"/>
                  </a:cubicBezTo>
                  <a:cubicBezTo>
                    <a:pt x="3768" y="11735"/>
                    <a:pt x="4022" y="11724"/>
                    <a:pt x="4272" y="11765"/>
                  </a:cubicBezTo>
                  <a:cubicBezTo>
                    <a:pt x="4542" y="11808"/>
                    <a:pt x="4804" y="11888"/>
                    <a:pt x="5063" y="11972"/>
                  </a:cubicBezTo>
                  <a:cubicBezTo>
                    <a:pt x="5539" y="12128"/>
                    <a:pt x="6008" y="12198"/>
                    <a:pt x="6509" y="12205"/>
                  </a:cubicBezTo>
                  <a:cubicBezTo>
                    <a:pt x="7043" y="12212"/>
                    <a:pt x="7574" y="12288"/>
                    <a:pt x="8109" y="12300"/>
                  </a:cubicBezTo>
                  <a:cubicBezTo>
                    <a:pt x="8298" y="12305"/>
                    <a:pt x="8488" y="12320"/>
                    <a:pt x="8678" y="12320"/>
                  </a:cubicBezTo>
                  <a:cubicBezTo>
                    <a:pt x="8719" y="12320"/>
                    <a:pt x="8761" y="12319"/>
                    <a:pt x="8802" y="12317"/>
                  </a:cubicBezTo>
                  <a:cubicBezTo>
                    <a:pt x="9053" y="12308"/>
                    <a:pt x="9292" y="12239"/>
                    <a:pt x="9538" y="12201"/>
                  </a:cubicBezTo>
                  <a:cubicBezTo>
                    <a:pt x="9736" y="12170"/>
                    <a:pt x="9898" y="12061"/>
                    <a:pt x="10091" y="12013"/>
                  </a:cubicBezTo>
                  <a:cubicBezTo>
                    <a:pt x="10213" y="11984"/>
                    <a:pt x="10340" y="11983"/>
                    <a:pt x="10463" y="11957"/>
                  </a:cubicBezTo>
                  <a:cubicBezTo>
                    <a:pt x="10602" y="11926"/>
                    <a:pt x="10737" y="11870"/>
                    <a:pt x="10872" y="11827"/>
                  </a:cubicBezTo>
                  <a:cubicBezTo>
                    <a:pt x="11342" y="11677"/>
                    <a:pt x="11841" y="11518"/>
                    <a:pt x="12276" y="11282"/>
                  </a:cubicBezTo>
                  <a:cubicBezTo>
                    <a:pt x="12317" y="11260"/>
                    <a:pt x="12356" y="11236"/>
                    <a:pt x="12393" y="11207"/>
                  </a:cubicBezTo>
                  <a:cubicBezTo>
                    <a:pt x="12624" y="11111"/>
                    <a:pt x="12817" y="10953"/>
                    <a:pt x="12938" y="10719"/>
                  </a:cubicBezTo>
                  <a:cubicBezTo>
                    <a:pt x="12942" y="10712"/>
                    <a:pt x="12946" y="10705"/>
                    <a:pt x="12949" y="10697"/>
                  </a:cubicBezTo>
                  <a:cubicBezTo>
                    <a:pt x="12969" y="10696"/>
                    <a:pt x="12988" y="10695"/>
                    <a:pt x="13006" y="10695"/>
                  </a:cubicBezTo>
                  <a:cubicBezTo>
                    <a:pt x="13055" y="10732"/>
                    <a:pt x="13103" y="10768"/>
                    <a:pt x="13150" y="10806"/>
                  </a:cubicBezTo>
                  <a:cubicBezTo>
                    <a:pt x="13531" y="11113"/>
                    <a:pt x="13905" y="11429"/>
                    <a:pt x="14293" y="11728"/>
                  </a:cubicBezTo>
                  <a:cubicBezTo>
                    <a:pt x="14466" y="11861"/>
                    <a:pt x="14653" y="11968"/>
                    <a:pt x="14831" y="12094"/>
                  </a:cubicBezTo>
                  <a:cubicBezTo>
                    <a:pt x="15025" y="12230"/>
                    <a:pt x="15174" y="12426"/>
                    <a:pt x="15344" y="12592"/>
                  </a:cubicBezTo>
                  <a:cubicBezTo>
                    <a:pt x="15676" y="12914"/>
                    <a:pt x="16029" y="13215"/>
                    <a:pt x="16366" y="13534"/>
                  </a:cubicBezTo>
                  <a:cubicBezTo>
                    <a:pt x="16697" y="13848"/>
                    <a:pt x="16981" y="14193"/>
                    <a:pt x="17281" y="14535"/>
                  </a:cubicBezTo>
                  <a:cubicBezTo>
                    <a:pt x="17854" y="15193"/>
                    <a:pt x="18525" y="15768"/>
                    <a:pt x="19033" y="16481"/>
                  </a:cubicBezTo>
                  <a:cubicBezTo>
                    <a:pt x="19154" y="16651"/>
                    <a:pt x="19257" y="16829"/>
                    <a:pt x="19362" y="17009"/>
                  </a:cubicBezTo>
                  <a:cubicBezTo>
                    <a:pt x="19486" y="17222"/>
                    <a:pt x="19636" y="17417"/>
                    <a:pt x="19747" y="17637"/>
                  </a:cubicBezTo>
                  <a:cubicBezTo>
                    <a:pt x="19856" y="17851"/>
                    <a:pt x="19959" y="18067"/>
                    <a:pt x="20070" y="18278"/>
                  </a:cubicBezTo>
                  <a:cubicBezTo>
                    <a:pt x="20178" y="18483"/>
                    <a:pt x="20330" y="18660"/>
                    <a:pt x="20432" y="18867"/>
                  </a:cubicBezTo>
                  <a:cubicBezTo>
                    <a:pt x="20535" y="19075"/>
                    <a:pt x="20600" y="19297"/>
                    <a:pt x="20708" y="19500"/>
                  </a:cubicBezTo>
                  <a:cubicBezTo>
                    <a:pt x="20817" y="19708"/>
                    <a:pt x="20958" y="19896"/>
                    <a:pt x="21097" y="20084"/>
                  </a:cubicBezTo>
                  <a:cubicBezTo>
                    <a:pt x="21225" y="20257"/>
                    <a:pt x="21355" y="20432"/>
                    <a:pt x="21451" y="20624"/>
                  </a:cubicBezTo>
                  <a:cubicBezTo>
                    <a:pt x="21562" y="20845"/>
                    <a:pt x="21591" y="21092"/>
                    <a:pt x="21687" y="21318"/>
                  </a:cubicBezTo>
                  <a:cubicBezTo>
                    <a:pt x="21771" y="21516"/>
                    <a:pt x="21889" y="21703"/>
                    <a:pt x="21985" y="21896"/>
                  </a:cubicBezTo>
                  <a:cubicBezTo>
                    <a:pt x="22079" y="22085"/>
                    <a:pt x="22233" y="22215"/>
                    <a:pt x="22370" y="22371"/>
                  </a:cubicBezTo>
                  <a:cubicBezTo>
                    <a:pt x="22656" y="22695"/>
                    <a:pt x="22945" y="23027"/>
                    <a:pt x="23161" y="23403"/>
                  </a:cubicBezTo>
                  <a:cubicBezTo>
                    <a:pt x="23272" y="23597"/>
                    <a:pt x="23358" y="23792"/>
                    <a:pt x="23400" y="24013"/>
                  </a:cubicBezTo>
                  <a:cubicBezTo>
                    <a:pt x="23443" y="24244"/>
                    <a:pt x="23473" y="24469"/>
                    <a:pt x="23547" y="24693"/>
                  </a:cubicBezTo>
                  <a:cubicBezTo>
                    <a:pt x="23704" y="25168"/>
                    <a:pt x="23838" y="25632"/>
                    <a:pt x="23903" y="26130"/>
                  </a:cubicBezTo>
                  <a:cubicBezTo>
                    <a:pt x="23935" y="26372"/>
                    <a:pt x="23949" y="26617"/>
                    <a:pt x="23978" y="26860"/>
                  </a:cubicBezTo>
                  <a:cubicBezTo>
                    <a:pt x="24009" y="27113"/>
                    <a:pt x="24064" y="27360"/>
                    <a:pt x="24109" y="27610"/>
                  </a:cubicBezTo>
                  <a:cubicBezTo>
                    <a:pt x="24196" y="28098"/>
                    <a:pt x="24255" y="28590"/>
                    <a:pt x="24326" y="29080"/>
                  </a:cubicBezTo>
                  <a:cubicBezTo>
                    <a:pt x="24399" y="29581"/>
                    <a:pt x="24499" y="30077"/>
                    <a:pt x="24599" y="30574"/>
                  </a:cubicBezTo>
                  <a:cubicBezTo>
                    <a:pt x="24646" y="30812"/>
                    <a:pt x="24691" y="31051"/>
                    <a:pt x="24735" y="31289"/>
                  </a:cubicBezTo>
                  <a:cubicBezTo>
                    <a:pt x="24760" y="31428"/>
                    <a:pt x="24788" y="31565"/>
                    <a:pt x="24794" y="31706"/>
                  </a:cubicBezTo>
                  <a:cubicBezTo>
                    <a:pt x="24797" y="31832"/>
                    <a:pt x="24786" y="31959"/>
                    <a:pt x="24800" y="32085"/>
                  </a:cubicBezTo>
                  <a:cubicBezTo>
                    <a:pt x="24846" y="32519"/>
                    <a:pt x="24945" y="32936"/>
                    <a:pt x="25032" y="33361"/>
                  </a:cubicBezTo>
                  <a:cubicBezTo>
                    <a:pt x="25083" y="33610"/>
                    <a:pt x="25079" y="33862"/>
                    <a:pt x="25086" y="34114"/>
                  </a:cubicBezTo>
                  <a:cubicBezTo>
                    <a:pt x="25087" y="34167"/>
                    <a:pt x="25089" y="34219"/>
                    <a:pt x="25090" y="34272"/>
                  </a:cubicBezTo>
                  <a:cubicBezTo>
                    <a:pt x="25083" y="34248"/>
                    <a:pt x="25076" y="34223"/>
                    <a:pt x="25069" y="34199"/>
                  </a:cubicBezTo>
                  <a:cubicBezTo>
                    <a:pt x="24844" y="33466"/>
                    <a:pt x="24586" y="32743"/>
                    <a:pt x="24337" y="32018"/>
                  </a:cubicBezTo>
                  <a:cubicBezTo>
                    <a:pt x="24214" y="31662"/>
                    <a:pt x="24155" y="31287"/>
                    <a:pt x="24029" y="30934"/>
                  </a:cubicBezTo>
                  <a:cubicBezTo>
                    <a:pt x="23969" y="30769"/>
                    <a:pt x="23891" y="30611"/>
                    <a:pt x="23846" y="30441"/>
                  </a:cubicBezTo>
                  <a:cubicBezTo>
                    <a:pt x="23801" y="30268"/>
                    <a:pt x="23770" y="30097"/>
                    <a:pt x="23695" y="29932"/>
                  </a:cubicBezTo>
                  <a:cubicBezTo>
                    <a:pt x="23540" y="29595"/>
                    <a:pt x="23374" y="29259"/>
                    <a:pt x="23248" y="28909"/>
                  </a:cubicBezTo>
                  <a:cubicBezTo>
                    <a:pt x="23188" y="28743"/>
                    <a:pt x="23165" y="28566"/>
                    <a:pt x="23116" y="28396"/>
                  </a:cubicBezTo>
                  <a:cubicBezTo>
                    <a:pt x="23065" y="28220"/>
                    <a:pt x="22978" y="28059"/>
                    <a:pt x="22894" y="27897"/>
                  </a:cubicBezTo>
                  <a:cubicBezTo>
                    <a:pt x="22808" y="27732"/>
                    <a:pt x="22728" y="27567"/>
                    <a:pt x="22651" y="27399"/>
                  </a:cubicBezTo>
                  <a:cubicBezTo>
                    <a:pt x="22590" y="27266"/>
                    <a:pt x="22496" y="27163"/>
                    <a:pt x="22413" y="27044"/>
                  </a:cubicBezTo>
                  <a:cubicBezTo>
                    <a:pt x="22322" y="26912"/>
                    <a:pt x="22288" y="26751"/>
                    <a:pt x="22189" y="26620"/>
                  </a:cubicBezTo>
                  <a:cubicBezTo>
                    <a:pt x="22087" y="26487"/>
                    <a:pt x="21961" y="26377"/>
                    <a:pt x="21852" y="26250"/>
                  </a:cubicBezTo>
                  <a:cubicBezTo>
                    <a:pt x="21625" y="25986"/>
                    <a:pt x="21429" y="25694"/>
                    <a:pt x="21192" y="25437"/>
                  </a:cubicBezTo>
                  <a:cubicBezTo>
                    <a:pt x="20967" y="25191"/>
                    <a:pt x="20712" y="24973"/>
                    <a:pt x="20454" y="24762"/>
                  </a:cubicBezTo>
                  <a:cubicBezTo>
                    <a:pt x="20408" y="24726"/>
                    <a:pt x="20363" y="24689"/>
                    <a:pt x="20317" y="24652"/>
                  </a:cubicBezTo>
                  <a:cubicBezTo>
                    <a:pt x="20335" y="24498"/>
                    <a:pt x="20309" y="24333"/>
                    <a:pt x="20302" y="24184"/>
                  </a:cubicBezTo>
                  <a:cubicBezTo>
                    <a:pt x="20290" y="23838"/>
                    <a:pt x="20294" y="23502"/>
                    <a:pt x="20224" y="23160"/>
                  </a:cubicBezTo>
                  <a:cubicBezTo>
                    <a:pt x="20189" y="22993"/>
                    <a:pt x="20167" y="22823"/>
                    <a:pt x="20136" y="22654"/>
                  </a:cubicBezTo>
                  <a:cubicBezTo>
                    <a:pt x="20104" y="22482"/>
                    <a:pt x="20044" y="22325"/>
                    <a:pt x="19988" y="22161"/>
                  </a:cubicBezTo>
                  <a:cubicBezTo>
                    <a:pt x="19932" y="21993"/>
                    <a:pt x="19890" y="21822"/>
                    <a:pt x="19839" y="21652"/>
                  </a:cubicBezTo>
                  <a:cubicBezTo>
                    <a:pt x="19790" y="21490"/>
                    <a:pt x="19712" y="21336"/>
                    <a:pt x="19631" y="21187"/>
                  </a:cubicBezTo>
                  <a:cubicBezTo>
                    <a:pt x="19550" y="21038"/>
                    <a:pt x="19460" y="20887"/>
                    <a:pt x="19410" y="20723"/>
                  </a:cubicBezTo>
                  <a:cubicBezTo>
                    <a:pt x="19359" y="20555"/>
                    <a:pt x="19337" y="20380"/>
                    <a:pt x="19289" y="20212"/>
                  </a:cubicBezTo>
                  <a:cubicBezTo>
                    <a:pt x="19192" y="19869"/>
                    <a:pt x="18989" y="19568"/>
                    <a:pt x="18892" y="19225"/>
                  </a:cubicBezTo>
                  <a:cubicBezTo>
                    <a:pt x="18804" y="18910"/>
                    <a:pt x="18605" y="18691"/>
                    <a:pt x="18398" y="18449"/>
                  </a:cubicBezTo>
                  <a:cubicBezTo>
                    <a:pt x="18292" y="18324"/>
                    <a:pt x="18218" y="18176"/>
                    <a:pt x="18104" y="18058"/>
                  </a:cubicBezTo>
                  <a:cubicBezTo>
                    <a:pt x="17983" y="17935"/>
                    <a:pt x="17831" y="17839"/>
                    <a:pt x="17690" y="17739"/>
                  </a:cubicBezTo>
                  <a:cubicBezTo>
                    <a:pt x="17548" y="17635"/>
                    <a:pt x="17412" y="17525"/>
                    <a:pt x="17283" y="17407"/>
                  </a:cubicBezTo>
                  <a:cubicBezTo>
                    <a:pt x="17170" y="17305"/>
                    <a:pt x="17057" y="17221"/>
                    <a:pt x="16905" y="17198"/>
                  </a:cubicBezTo>
                  <a:cubicBezTo>
                    <a:pt x="16753" y="17174"/>
                    <a:pt x="16595" y="17179"/>
                    <a:pt x="16440" y="17158"/>
                  </a:cubicBezTo>
                  <a:cubicBezTo>
                    <a:pt x="16256" y="17133"/>
                    <a:pt x="16071" y="17097"/>
                    <a:pt x="15885" y="17088"/>
                  </a:cubicBezTo>
                  <a:cubicBezTo>
                    <a:pt x="15861" y="17087"/>
                    <a:pt x="15838" y="17086"/>
                    <a:pt x="15815" y="17086"/>
                  </a:cubicBezTo>
                  <a:cubicBezTo>
                    <a:pt x="15288" y="17086"/>
                    <a:pt x="14823" y="17402"/>
                    <a:pt x="14491" y="17801"/>
                  </a:cubicBezTo>
                  <a:cubicBezTo>
                    <a:pt x="14340" y="17781"/>
                    <a:pt x="14191" y="17752"/>
                    <a:pt x="14040" y="17738"/>
                  </a:cubicBezTo>
                  <a:cubicBezTo>
                    <a:pt x="13975" y="17732"/>
                    <a:pt x="13911" y="17730"/>
                    <a:pt x="13846" y="17730"/>
                  </a:cubicBezTo>
                  <a:cubicBezTo>
                    <a:pt x="13737" y="17730"/>
                    <a:pt x="13628" y="17737"/>
                    <a:pt x="13520" y="17752"/>
                  </a:cubicBezTo>
                  <a:cubicBezTo>
                    <a:pt x="13208" y="17793"/>
                    <a:pt x="12915" y="17893"/>
                    <a:pt x="12631" y="18028"/>
                  </a:cubicBezTo>
                  <a:cubicBezTo>
                    <a:pt x="12351" y="18162"/>
                    <a:pt x="12068" y="18302"/>
                    <a:pt x="11845" y="18524"/>
                  </a:cubicBezTo>
                  <a:cubicBezTo>
                    <a:pt x="11728" y="18642"/>
                    <a:pt x="11594" y="18668"/>
                    <a:pt x="11448" y="18739"/>
                  </a:cubicBezTo>
                  <a:cubicBezTo>
                    <a:pt x="11324" y="18801"/>
                    <a:pt x="11210" y="18896"/>
                    <a:pt x="11100" y="18980"/>
                  </a:cubicBezTo>
                  <a:cubicBezTo>
                    <a:pt x="10871" y="19159"/>
                    <a:pt x="10624" y="19370"/>
                    <a:pt x="10513" y="19647"/>
                  </a:cubicBezTo>
                  <a:cubicBezTo>
                    <a:pt x="10379" y="19980"/>
                    <a:pt x="10563" y="20334"/>
                    <a:pt x="10718" y="20628"/>
                  </a:cubicBezTo>
                  <a:cubicBezTo>
                    <a:pt x="10794" y="20771"/>
                    <a:pt x="10905" y="20902"/>
                    <a:pt x="10962" y="21055"/>
                  </a:cubicBezTo>
                  <a:cubicBezTo>
                    <a:pt x="11020" y="21211"/>
                    <a:pt x="11062" y="21369"/>
                    <a:pt x="11171" y="21500"/>
                  </a:cubicBezTo>
                  <a:cubicBezTo>
                    <a:pt x="11269" y="21620"/>
                    <a:pt x="11408" y="21692"/>
                    <a:pt x="11535" y="21777"/>
                  </a:cubicBezTo>
                  <a:cubicBezTo>
                    <a:pt x="11597" y="21820"/>
                    <a:pt x="11655" y="21870"/>
                    <a:pt x="11705" y="21927"/>
                  </a:cubicBezTo>
                  <a:cubicBezTo>
                    <a:pt x="11602" y="21927"/>
                    <a:pt x="11498" y="21926"/>
                    <a:pt x="11395" y="21926"/>
                  </a:cubicBezTo>
                  <a:cubicBezTo>
                    <a:pt x="11053" y="21926"/>
                    <a:pt x="10711" y="21928"/>
                    <a:pt x="10369" y="21928"/>
                  </a:cubicBezTo>
                  <a:cubicBezTo>
                    <a:pt x="10311" y="21928"/>
                    <a:pt x="10254" y="21928"/>
                    <a:pt x="10196" y="21928"/>
                  </a:cubicBezTo>
                  <a:cubicBezTo>
                    <a:pt x="9827" y="21928"/>
                    <a:pt x="9465" y="21954"/>
                    <a:pt x="9102" y="22022"/>
                  </a:cubicBezTo>
                  <a:cubicBezTo>
                    <a:pt x="8822" y="22076"/>
                    <a:pt x="8536" y="22089"/>
                    <a:pt x="8259" y="22151"/>
                  </a:cubicBezTo>
                  <a:cubicBezTo>
                    <a:pt x="7978" y="22213"/>
                    <a:pt x="7700" y="22350"/>
                    <a:pt x="7598" y="22638"/>
                  </a:cubicBezTo>
                  <a:cubicBezTo>
                    <a:pt x="7544" y="22783"/>
                    <a:pt x="7553" y="22943"/>
                    <a:pt x="7623" y="23081"/>
                  </a:cubicBezTo>
                  <a:cubicBezTo>
                    <a:pt x="7686" y="23206"/>
                    <a:pt x="7750" y="23334"/>
                    <a:pt x="7819" y="23458"/>
                  </a:cubicBezTo>
                  <a:cubicBezTo>
                    <a:pt x="7973" y="23740"/>
                    <a:pt x="8187" y="23989"/>
                    <a:pt x="8436" y="24191"/>
                  </a:cubicBezTo>
                  <a:cubicBezTo>
                    <a:pt x="8564" y="24296"/>
                    <a:pt x="8697" y="24388"/>
                    <a:pt x="8846" y="24459"/>
                  </a:cubicBezTo>
                  <a:cubicBezTo>
                    <a:pt x="8996" y="24529"/>
                    <a:pt x="9157" y="24587"/>
                    <a:pt x="9301" y="24673"/>
                  </a:cubicBezTo>
                  <a:cubicBezTo>
                    <a:pt x="9441" y="24757"/>
                    <a:pt x="9572" y="24849"/>
                    <a:pt x="9718" y="24921"/>
                  </a:cubicBezTo>
                  <a:cubicBezTo>
                    <a:pt x="9882" y="25000"/>
                    <a:pt x="10055" y="25061"/>
                    <a:pt x="10225" y="25122"/>
                  </a:cubicBezTo>
                  <a:cubicBezTo>
                    <a:pt x="10582" y="25248"/>
                    <a:pt x="10934" y="25390"/>
                    <a:pt x="11293" y="25506"/>
                  </a:cubicBezTo>
                  <a:cubicBezTo>
                    <a:pt x="11643" y="25621"/>
                    <a:pt x="11997" y="25711"/>
                    <a:pt x="12337" y="25857"/>
                  </a:cubicBezTo>
                  <a:cubicBezTo>
                    <a:pt x="12500" y="25929"/>
                    <a:pt x="12657" y="26007"/>
                    <a:pt x="12819" y="26084"/>
                  </a:cubicBezTo>
                  <a:cubicBezTo>
                    <a:pt x="12989" y="26164"/>
                    <a:pt x="13156" y="26205"/>
                    <a:pt x="13343" y="26228"/>
                  </a:cubicBezTo>
                  <a:cubicBezTo>
                    <a:pt x="13529" y="26252"/>
                    <a:pt x="13714" y="26257"/>
                    <a:pt x="13899" y="26271"/>
                  </a:cubicBezTo>
                  <a:cubicBezTo>
                    <a:pt x="14077" y="26287"/>
                    <a:pt x="14253" y="26316"/>
                    <a:pt x="14427" y="26359"/>
                  </a:cubicBezTo>
                  <a:cubicBezTo>
                    <a:pt x="14790" y="26443"/>
                    <a:pt x="15141" y="26539"/>
                    <a:pt x="15514" y="26563"/>
                  </a:cubicBezTo>
                  <a:cubicBezTo>
                    <a:pt x="15661" y="26572"/>
                    <a:pt x="15808" y="26576"/>
                    <a:pt x="15955" y="26576"/>
                  </a:cubicBezTo>
                  <a:cubicBezTo>
                    <a:pt x="16183" y="26576"/>
                    <a:pt x="16412" y="26568"/>
                    <a:pt x="16640" y="26567"/>
                  </a:cubicBezTo>
                  <a:cubicBezTo>
                    <a:pt x="17002" y="26566"/>
                    <a:pt x="17362" y="26526"/>
                    <a:pt x="17714" y="26446"/>
                  </a:cubicBezTo>
                  <a:cubicBezTo>
                    <a:pt x="18072" y="26365"/>
                    <a:pt x="18421" y="26251"/>
                    <a:pt x="18765" y="26130"/>
                  </a:cubicBezTo>
                  <a:cubicBezTo>
                    <a:pt x="19106" y="26010"/>
                    <a:pt x="19450" y="25885"/>
                    <a:pt x="19774" y="25729"/>
                  </a:cubicBezTo>
                  <a:cubicBezTo>
                    <a:pt x="19968" y="25635"/>
                    <a:pt x="20103" y="25506"/>
                    <a:pt x="20129" y="25285"/>
                  </a:cubicBezTo>
                  <a:cubicBezTo>
                    <a:pt x="20140" y="25191"/>
                    <a:pt x="20137" y="25095"/>
                    <a:pt x="20137" y="24999"/>
                  </a:cubicBezTo>
                  <a:cubicBezTo>
                    <a:pt x="20151" y="24990"/>
                    <a:pt x="20164" y="24979"/>
                    <a:pt x="20178" y="24968"/>
                  </a:cubicBezTo>
                  <a:cubicBezTo>
                    <a:pt x="20321" y="25084"/>
                    <a:pt x="20464" y="25200"/>
                    <a:pt x="20602" y="25323"/>
                  </a:cubicBezTo>
                  <a:cubicBezTo>
                    <a:pt x="20842" y="25536"/>
                    <a:pt x="21052" y="25769"/>
                    <a:pt x="21252" y="26019"/>
                  </a:cubicBezTo>
                  <a:cubicBezTo>
                    <a:pt x="21357" y="26150"/>
                    <a:pt x="21465" y="26277"/>
                    <a:pt x="21568" y="26409"/>
                  </a:cubicBezTo>
                  <a:cubicBezTo>
                    <a:pt x="21667" y="26534"/>
                    <a:pt x="21786" y="26639"/>
                    <a:pt x="21892" y="26759"/>
                  </a:cubicBezTo>
                  <a:cubicBezTo>
                    <a:pt x="21996" y="26875"/>
                    <a:pt x="22034" y="27009"/>
                    <a:pt x="22105" y="27142"/>
                  </a:cubicBezTo>
                  <a:cubicBezTo>
                    <a:pt x="22170" y="27266"/>
                    <a:pt x="22277" y="27361"/>
                    <a:pt x="22345" y="27483"/>
                  </a:cubicBezTo>
                  <a:cubicBezTo>
                    <a:pt x="22424" y="27626"/>
                    <a:pt x="22484" y="27781"/>
                    <a:pt x="22561" y="27927"/>
                  </a:cubicBezTo>
                  <a:cubicBezTo>
                    <a:pt x="22642" y="28083"/>
                    <a:pt x="22739" y="28238"/>
                    <a:pt x="22798" y="28405"/>
                  </a:cubicBezTo>
                  <a:cubicBezTo>
                    <a:pt x="22853" y="28559"/>
                    <a:pt x="22877" y="28721"/>
                    <a:pt x="22922" y="28878"/>
                  </a:cubicBezTo>
                  <a:cubicBezTo>
                    <a:pt x="22970" y="29046"/>
                    <a:pt x="23048" y="29205"/>
                    <a:pt x="23117" y="29367"/>
                  </a:cubicBezTo>
                  <a:cubicBezTo>
                    <a:pt x="23185" y="29527"/>
                    <a:pt x="23255" y="29685"/>
                    <a:pt x="23329" y="29842"/>
                  </a:cubicBezTo>
                  <a:cubicBezTo>
                    <a:pt x="23404" y="30004"/>
                    <a:pt x="23482" y="30156"/>
                    <a:pt x="23525" y="30330"/>
                  </a:cubicBezTo>
                  <a:cubicBezTo>
                    <a:pt x="23563" y="30490"/>
                    <a:pt x="23605" y="30645"/>
                    <a:pt x="23668" y="30798"/>
                  </a:cubicBezTo>
                  <a:cubicBezTo>
                    <a:pt x="23735" y="30956"/>
                    <a:pt x="23793" y="31120"/>
                    <a:pt x="23839" y="31285"/>
                  </a:cubicBezTo>
                  <a:cubicBezTo>
                    <a:pt x="23935" y="31633"/>
                    <a:pt x="24031" y="31975"/>
                    <a:pt x="24154" y="32314"/>
                  </a:cubicBezTo>
                  <a:cubicBezTo>
                    <a:pt x="24401" y="32995"/>
                    <a:pt x="24642" y="33679"/>
                    <a:pt x="24863" y="34369"/>
                  </a:cubicBezTo>
                  <a:cubicBezTo>
                    <a:pt x="24973" y="34716"/>
                    <a:pt x="25078" y="35065"/>
                    <a:pt x="25174" y="35417"/>
                  </a:cubicBezTo>
                  <a:cubicBezTo>
                    <a:pt x="25269" y="35762"/>
                    <a:pt x="25341" y="36114"/>
                    <a:pt x="25441" y="36456"/>
                  </a:cubicBezTo>
                  <a:cubicBezTo>
                    <a:pt x="25539" y="36786"/>
                    <a:pt x="25663" y="37108"/>
                    <a:pt x="25747" y="37442"/>
                  </a:cubicBezTo>
                  <a:cubicBezTo>
                    <a:pt x="25794" y="37632"/>
                    <a:pt x="25811" y="37820"/>
                    <a:pt x="25826" y="38009"/>
                  </a:cubicBezTo>
                  <a:cubicBezTo>
                    <a:pt x="25777" y="37882"/>
                    <a:pt x="25724" y="37758"/>
                    <a:pt x="25652" y="37640"/>
                  </a:cubicBezTo>
                  <a:cubicBezTo>
                    <a:pt x="25463" y="37338"/>
                    <a:pt x="25233" y="37066"/>
                    <a:pt x="25019" y="36781"/>
                  </a:cubicBezTo>
                  <a:cubicBezTo>
                    <a:pt x="24820" y="36518"/>
                    <a:pt x="24642" y="36243"/>
                    <a:pt x="24410" y="36006"/>
                  </a:cubicBezTo>
                  <a:cubicBezTo>
                    <a:pt x="24159" y="35748"/>
                    <a:pt x="23928" y="35472"/>
                    <a:pt x="23693" y="35201"/>
                  </a:cubicBezTo>
                  <a:cubicBezTo>
                    <a:pt x="23477" y="34951"/>
                    <a:pt x="23235" y="34747"/>
                    <a:pt x="22961" y="34566"/>
                  </a:cubicBezTo>
                  <a:cubicBezTo>
                    <a:pt x="22685" y="34385"/>
                    <a:pt x="22452" y="34149"/>
                    <a:pt x="22173" y="33973"/>
                  </a:cubicBezTo>
                  <a:cubicBezTo>
                    <a:pt x="21901" y="33801"/>
                    <a:pt x="21644" y="33594"/>
                    <a:pt x="21349" y="33462"/>
                  </a:cubicBezTo>
                  <a:cubicBezTo>
                    <a:pt x="20725" y="33184"/>
                    <a:pt x="20194" y="32746"/>
                    <a:pt x="19574" y="32459"/>
                  </a:cubicBezTo>
                  <a:cubicBezTo>
                    <a:pt x="19274" y="32318"/>
                    <a:pt x="18962" y="32200"/>
                    <a:pt x="18652" y="32080"/>
                  </a:cubicBezTo>
                  <a:cubicBezTo>
                    <a:pt x="18322" y="31952"/>
                    <a:pt x="18004" y="31805"/>
                    <a:pt x="17680" y="31662"/>
                  </a:cubicBezTo>
                  <a:cubicBezTo>
                    <a:pt x="17055" y="31387"/>
                    <a:pt x="16393" y="31216"/>
                    <a:pt x="15724" y="31090"/>
                  </a:cubicBezTo>
                  <a:cubicBezTo>
                    <a:pt x="15034" y="30959"/>
                    <a:pt x="14335" y="30818"/>
                    <a:pt x="13631" y="30793"/>
                  </a:cubicBezTo>
                  <a:cubicBezTo>
                    <a:pt x="13470" y="30786"/>
                    <a:pt x="13308" y="30794"/>
                    <a:pt x="13148" y="30774"/>
                  </a:cubicBezTo>
                  <a:cubicBezTo>
                    <a:pt x="12970" y="30753"/>
                    <a:pt x="12794" y="30714"/>
                    <a:pt x="12616" y="30698"/>
                  </a:cubicBezTo>
                  <a:cubicBezTo>
                    <a:pt x="12458" y="30685"/>
                    <a:pt x="12300" y="30681"/>
                    <a:pt x="12140" y="30681"/>
                  </a:cubicBezTo>
                  <a:cubicBezTo>
                    <a:pt x="11939" y="30681"/>
                    <a:pt x="11737" y="30688"/>
                    <a:pt x="11537" y="30691"/>
                  </a:cubicBezTo>
                  <a:cubicBezTo>
                    <a:pt x="11234" y="30697"/>
                    <a:pt x="10986" y="30744"/>
                    <a:pt x="10735" y="30920"/>
                  </a:cubicBezTo>
                  <a:cubicBezTo>
                    <a:pt x="10480" y="31098"/>
                    <a:pt x="10276" y="31312"/>
                    <a:pt x="10043" y="31514"/>
                  </a:cubicBezTo>
                  <a:cubicBezTo>
                    <a:pt x="9612" y="31887"/>
                    <a:pt x="9366" y="32469"/>
                    <a:pt x="9338" y="33037"/>
                  </a:cubicBezTo>
                  <a:cubicBezTo>
                    <a:pt x="9322" y="33343"/>
                    <a:pt x="9306" y="33711"/>
                    <a:pt x="9414" y="34002"/>
                  </a:cubicBezTo>
                  <a:cubicBezTo>
                    <a:pt x="9512" y="34266"/>
                    <a:pt x="9674" y="34499"/>
                    <a:pt x="9775" y="34764"/>
                  </a:cubicBezTo>
                  <a:cubicBezTo>
                    <a:pt x="9880" y="35040"/>
                    <a:pt x="9995" y="35315"/>
                    <a:pt x="10177" y="35550"/>
                  </a:cubicBezTo>
                  <a:cubicBezTo>
                    <a:pt x="10365" y="35792"/>
                    <a:pt x="10625" y="35948"/>
                    <a:pt x="10888" y="36098"/>
                  </a:cubicBezTo>
                  <a:cubicBezTo>
                    <a:pt x="11178" y="36265"/>
                    <a:pt x="11462" y="36429"/>
                    <a:pt x="11733" y="36627"/>
                  </a:cubicBezTo>
                  <a:cubicBezTo>
                    <a:pt x="12005" y="36825"/>
                    <a:pt x="12304" y="36973"/>
                    <a:pt x="12552" y="37206"/>
                  </a:cubicBezTo>
                  <a:cubicBezTo>
                    <a:pt x="12784" y="37425"/>
                    <a:pt x="13051" y="37595"/>
                    <a:pt x="13283" y="37812"/>
                  </a:cubicBezTo>
                  <a:cubicBezTo>
                    <a:pt x="13522" y="38037"/>
                    <a:pt x="13738" y="38285"/>
                    <a:pt x="13989" y="38498"/>
                  </a:cubicBezTo>
                  <a:cubicBezTo>
                    <a:pt x="14479" y="38910"/>
                    <a:pt x="14935" y="39347"/>
                    <a:pt x="15535" y="39596"/>
                  </a:cubicBezTo>
                  <a:cubicBezTo>
                    <a:pt x="15851" y="39727"/>
                    <a:pt x="16188" y="39827"/>
                    <a:pt x="16495" y="39979"/>
                  </a:cubicBezTo>
                  <a:cubicBezTo>
                    <a:pt x="16789" y="40125"/>
                    <a:pt x="17051" y="40296"/>
                    <a:pt x="17379" y="40362"/>
                  </a:cubicBezTo>
                  <a:cubicBezTo>
                    <a:pt x="18063" y="40500"/>
                    <a:pt x="18715" y="40756"/>
                    <a:pt x="19413" y="40836"/>
                  </a:cubicBezTo>
                  <a:cubicBezTo>
                    <a:pt x="20086" y="40915"/>
                    <a:pt x="20764" y="40932"/>
                    <a:pt x="21442" y="40932"/>
                  </a:cubicBezTo>
                  <a:cubicBezTo>
                    <a:pt x="21506" y="40932"/>
                    <a:pt x="21570" y="40932"/>
                    <a:pt x="21634" y="40932"/>
                  </a:cubicBezTo>
                  <a:cubicBezTo>
                    <a:pt x="22007" y="40931"/>
                    <a:pt x="22379" y="40924"/>
                    <a:pt x="22752" y="40921"/>
                  </a:cubicBezTo>
                  <a:cubicBezTo>
                    <a:pt x="22891" y="40920"/>
                    <a:pt x="23031" y="40917"/>
                    <a:pt x="23170" y="40917"/>
                  </a:cubicBezTo>
                  <a:cubicBezTo>
                    <a:pt x="23212" y="40917"/>
                    <a:pt x="23254" y="40918"/>
                    <a:pt x="23296" y="40918"/>
                  </a:cubicBezTo>
                  <a:cubicBezTo>
                    <a:pt x="23396" y="40919"/>
                    <a:pt x="23496" y="40925"/>
                    <a:pt x="23595" y="40925"/>
                  </a:cubicBezTo>
                  <a:cubicBezTo>
                    <a:pt x="23658" y="40925"/>
                    <a:pt x="23721" y="40922"/>
                    <a:pt x="23783" y="40915"/>
                  </a:cubicBezTo>
                  <a:cubicBezTo>
                    <a:pt x="23948" y="40895"/>
                    <a:pt x="24107" y="40856"/>
                    <a:pt x="24274" y="40839"/>
                  </a:cubicBezTo>
                  <a:cubicBezTo>
                    <a:pt x="24461" y="40820"/>
                    <a:pt x="24644" y="40782"/>
                    <a:pt x="24828" y="40741"/>
                  </a:cubicBezTo>
                  <a:cubicBezTo>
                    <a:pt x="25167" y="40666"/>
                    <a:pt x="25505" y="40585"/>
                    <a:pt x="25838" y="40488"/>
                  </a:cubicBezTo>
                  <a:cubicBezTo>
                    <a:pt x="25849" y="40501"/>
                    <a:pt x="25860" y="40513"/>
                    <a:pt x="25873" y="40524"/>
                  </a:cubicBezTo>
                  <a:cubicBezTo>
                    <a:pt x="25887" y="40537"/>
                    <a:pt x="25905" y="40545"/>
                    <a:pt x="25925" y="40545"/>
                  </a:cubicBezTo>
                  <a:cubicBezTo>
                    <a:pt x="25931" y="40545"/>
                    <a:pt x="25938" y="40544"/>
                    <a:pt x="25945" y="40542"/>
                  </a:cubicBezTo>
                  <a:lnTo>
                    <a:pt x="25945" y="40542"/>
                  </a:lnTo>
                  <a:cubicBezTo>
                    <a:pt x="25942" y="41180"/>
                    <a:pt x="25931" y="41819"/>
                    <a:pt x="25955" y="42456"/>
                  </a:cubicBezTo>
                  <a:cubicBezTo>
                    <a:pt x="25961" y="42621"/>
                    <a:pt x="25967" y="42786"/>
                    <a:pt x="25954" y="42951"/>
                  </a:cubicBezTo>
                  <a:cubicBezTo>
                    <a:pt x="25939" y="43131"/>
                    <a:pt x="25903" y="43310"/>
                    <a:pt x="25884" y="43491"/>
                  </a:cubicBezTo>
                  <a:cubicBezTo>
                    <a:pt x="25849" y="43828"/>
                    <a:pt x="25856" y="44167"/>
                    <a:pt x="25856" y="44506"/>
                  </a:cubicBezTo>
                  <a:cubicBezTo>
                    <a:pt x="25856" y="44866"/>
                    <a:pt x="25848" y="45213"/>
                    <a:pt x="25802" y="45572"/>
                  </a:cubicBezTo>
                  <a:cubicBezTo>
                    <a:pt x="25754" y="45933"/>
                    <a:pt x="25770" y="46295"/>
                    <a:pt x="25772" y="46658"/>
                  </a:cubicBezTo>
                  <a:cubicBezTo>
                    <a:pt x="25776" y="47382"/>
                    <a:pt x="25789" y="48108"/>
                    <a:pt x="25773" y="48831"/>
                  </a:cubicBezTo>
                  <a:cubicBezTo>
                    <a:pt x="25765" y="49187"/>
                    <a:pt x="25729" y="49538"/>
                    <a:pt x="25695" y="49891"/>
                  </a:cubicBezTo>
                  <a:cubicBezTo>
                    <a:pt x="25678" y="50056"/>
                    <a:pt x="25698" y="50222"/>
                    <a:pt x="25686" y="50388"/>
                  </a:cubicBezTo>
                  <a:cubicBezTo>
                    <a:pt x="25673" y="50565"/>
                    <a:pt x="25627" y="50738"/>
                    <a:pt x="25607" y="50913"/>
                  </a:cubicBezTo>
                  <a:cubicBezTo>
                    <a:pt x="25566" y="51259"/>
                    <a:pt x="25584" y="51616"/>
                    <a:pt x="25563" y="51963"/>
                  </a:cubicBezTo>
                  <a:cubicBezTo>
                    <a:pt x="25540" y="52330"/>
                    <a:pt x="25505" y="52696"/>
                    <a:pt x="25449" y="53058"/>
                  </a:cubicBezTo>
                  <a:cubicBezTo>
                    <a:pt x="25427" y="53202"/>
                    <a:pt x="25409" y="53341"/>
                    <a:pt x="25410" y="53487"/>
                  </a:cubicBezTo>
                  <a:cubicBezTo>
                    <a:pt x="25412" y="53668"/>
                    <a:pt x="25434" y="53850"/>
                    <a:pt x="25418" y="54031"/>
                  </a:cubicBezTo>
                  <a:cubicBezTo>
                    <a:pt x="25405" y="54183"/>
                    <a:pt x="25372" y="54333"/>
                    <a:pt x="25353" y="54482"/>
                  </a:cubicBezTo>
                  <a:cubicBezTo>
                    <a:pt x="25330" y="54657"/>
                    <a:pt x="25339" y="54833"/>
                    <a:pt x="25333" y="55009"/>
                  </a:cubicBezTo>
                  <a:cubicBezTo>
                    <a:pt x="25320" y="55357"/>
                    <a:pt x="25273" y="55703"/>
                    <a:pt x="25261" y="56052"/>
                  </a:cubicBezTo>
                  <a:cubicBezTo>
                    <a:pt x="25247" y="56395"/>
                    <a:pt x="25232" y="56734"/>
                    <a:pt x="25210" y="57077"/>
                  </a:cubicBezTo>
                  <a:cubicBezTo>
                    <a:pt x="25190" y="57404"/>
                    <a:pt x="25197" y="57736"/>
                    <a:pt x="25204" y="58065"/>
                  </a:cubicBezTo>
                  <a:cubicBezTo>
                    <a:pt x="25212" y="58401"/>
                    <a:pt x="25316" y="58718"/>
                    <a:pt x="25400" y="59042"/>
                  </a:cubicBezTo>
                  <a:cubicBezTo>
                    <a:pt x="25409" y="59073"/>
                    <a:pt x="25433" y="59087"/>
                    <a:pt x="25458" y="59087"/>
                  </a:cubicBezTo>
                  <a:cubicBezTo>
                    <a:pt x="25496" y="59087"/>
                    <a:pt x="25535" y="59056"/>
                    <a:pt x="25524" y="59007"/>
                  </a:cubicBezTo>
                  <a:cubicBezTo>
                    <a:pt x="25482" y="58835"/>
                    <a:pt x="25432" y="58664"/>
                    <a:pt x="25395" y="58491"/>
                  </a:cubicBezTo>
                  <a:cubicBezTo>
                    <a:pt x="25351" y="58285"/>
                    <a:pt x="25346" y="58082"/>
                    <a:pt x="25347" y="57872"/>
                  </a:cubicBezTo>
                  <a:cubicBezTo>
                    <a:pt x="25350" y="57510"/>
                    <a:pt x="25373" y="57163"/>
                    <a:pt x="25432" y="56805"/>
                  </a:cubicBezTo>
                  <a:cubicBezTo>
                    <a:pt x="25489" y="56452"/>
                    <a:pt x="25478" y="56094"/>
                    <a:pt x="25511" y="55739"/>
                  </a:cubicBezTo>
                  <a:cubicBezTo>
                    <a:pt x="25544" y="55387"/>
                    <a:pt x="25571" y="55040"/>
                    <a:pt x="25584" y="54688"/>
                  </a:cubicBezTo>
                  <a:cubicBezTo>
                    <a:pt x="25590" y="54512"/>
                    <a:pt x="25634" y="54340"/>
                    <a:pt x="25659" y="54166"/>
                  </a:cubicBezTo>
                  <a:cubicBezTo>
                    <a:pt x="25684" y="53996"/>
                    <a:pt x="25684" y="53831"/>
                    <a:pt x="25680" y="53660"/>
                  </a:cubicBezTo>
                  <a:cubicBezTo>
                    <a:pt x="25670" y="53305"/>
                    <a:pt x="25744" y="52964"/>
                    <a:pt x="25787" y="52612"/>
                  </a:cubicBezTo>
                  <a:cubicBezTo>
                    <a:pt x="25831" y="52243"/>
                    <a:pt x="25856" y="51871"/>
                    <a:pt x="25871" y="51500"/>
                  </a:cubicBezTo>
                  <a:cubicBezTo>
                    <a:pt x="25877" y="51331"/>
                    <a:pt x="25873" y="51159"/>
                    <a:pt x="25887" y="50989"/>
                  </a:cubicBezTo>
                  <a:cubicBezTo>
                    <a:pt x="25903" y="50806"/>
                    <a:pt x="25954" y="50626"/>
                    <a:pt x="25972" y="50443"/>
                  </a:cubicBezTo>
                  <a:cubicBezTo>
                    <a:pt x="25992" y="50260"/>
                    <a:pt x="25971" y="50074"/>
                    <a:pt x="25990" y="49891"/>
                  </a:cubicBezTo>
                  <a:cubicBezTo>
                    <a:pt x="26008" y="49713"/>
                    <a:pt x="26032" y="49537"/>
                    <a:pt x="26047" y="49360"/>
                  </a:cubicBezTo>
                  <a:cubicBezTo>
                    <a:pt x="26077" y="48981"/>
                    <a:pt x="26079" y="48604"/>
                    <a:pt x="26080" y="48225"/>
                  </a:cubicBezTo>
                  <a:cubicBezTo>
                    <a:pt x="26082" y="47852"/>
                    <a:pt x="26084" y="47479"/>
                    <a:pt x="26087" y="47107"/>
                  </a:cubicBezTo>
                  <a:cubicBezTo>
                    <a:pt x="26088" y="46717"/>
                    <a:pt x="26071" y="46325"/>
                    <a:pt x="26087" y="45936"/>
                  </a:cubicBezTo>
                  <a:cubicBezTo>
                    <a:pt x="26100" y="45585"/>
                    <a:pt x="26182" y="45244"/>
                    <a:pt x="26182" y="44890"/>
                  </a:cubicBezTo>
                  <a:cubicBezTo>
                    <a:pt x="26182" y="44511"/>
                    <a:pt x="26170" y="44127"/>
                    <a:pt x="26195" y="43747"/>
                  </a:cubicBezTo>
                  <a:cubicBezTo>
                    <a:pt x="26215" y="43403"/>
                    <a:pt x="26295" y="43064"/>
                    <a:pt x="26295" y="42719"/>
                  </a:cubicBezTo>
                  <a:cubicBezTo>
                    <a:pt x="26295" y="42353"/>
                    <a:pt x="26281" y="41986"/>
                    <a:pt x="26281" y="41619"/>
                  </a:cubicBezTo>
                  <a:lnTo>
                    <a:pt x="26283" y="40687"/>
                  </a:lnTo>
                  <a:cubicBezTo>
                    <a:pt x="26292" y="40680"/>
                    <a:pt x="26300" y="40673"/>
                    <a:pt x="26309" y="40665"/>
                  </a:cubicBezTo>
                  <a:cubicBezTo>
                    <a:pt x="26376" y="40595"/>
                    <a:pt x="26419" y="40517"/>
                    <a:pt x="26454" y="40428"/>
                  </a:cubicBezTo>
                  <a:cubicBezTo>
                    <a:pt x="26487" y="40347"/>
                    <a:pt x="26506" y="40259"/>
                    <a:pt x="26554" y="40186"/>
                  </a:cubicBezTo>
                  <a:cubicBezTo>
                    <a:pt x="26657" y="40031"/>
                    <a:pt x="26840" y="39924"/>
                    <a:pt x="26986" y="39813"/>
                  </a:cubicBezTo>
                  <a:cubicBezTo>
                    <a:pt x="27319" y="39558"/>
                    <a:pt x="27626" y="39276"/>
                    <a:pt x="27983" y="39052"/>
                  </a:cubicBezTo>
                  <a:cubicBezTo>
                    <a:pt x="28164" y="38938"/>
                    <a:pt x="28352" y="38842"/>
                    <a:pt x="28526" y="38717"/>
                  </a:cubicBezTo>
                  <a:cubicBezTo>
                    <a:pt x="28692" y="38596"/>
                    <a:pt x="28851" y="38495"/>
                    <a:pt x="29046" y="38430"/>
                  </a:cubicBezTo>
                  <a:cubicBezTo>
                    <a:pt x="29135" y="38401"/>
                    <a:pt x="29226" y="38369"/>
                    <a:pt x="29307" y="38320"/>
                  </a:cubicBezTo>
                  <a:cubicBezTo>
                    <a:pt x="29399" y="38266"/>
                    <a:pt x="29475" y="38196"/>
                    <a:pt x="29571" y="38148"/>
                  </a:cubicBezTo>
                  <a:cubicBezTo>
                    <a:pt x="29748" y="38057"/>
                    <a:pt x="29928" y="38006"/>
                    <a:pt x="30074" y="37866"/>
                  </a:cubicBezTo>
                  <a:cubicBezTo>
                    <a:pt x="30220" y="37724"/>
                    <a:pt x="30418" y="37690"/>
                    <a:pt x="30600" y="37606"/>
                  </a:cubicBezTo>
                  <a:cubicBezTo>
                    <a:pt x="30780" y="37523"/>
                    <a:pt x="30945" y="37412"/>
                    <a:pt x="31103" y="37294"/>
                  </a:cubicBezTo>
                  <a:cubicBezTo>
                    <a:pt x="31431" y="37046"/>
                    <a:pt x="31695" y="36731"/>
                    <a:pt x="32017" y="36478"/>
                  </a:cubicBezTo>
                  <a:cubicBezTo>
                    <a:pt x="32338" y="36228"/>
                    <a:pt x="32562" y="35894"/>
                    <a:pt x="32855" y="35616"/>
                  </a:cubicBezTo>
                  <a:cubicBezTo>
                    <a:pt x="33005" y="35472"/>
                    <a:pt x="33166" y="35337"/>
                    <a:pt x="33320" y="35197"/>
                  </a:cubicBezTo>
                  <a:cubicBezTo>
                    <a:pt x="33478" y="35051"/>
                    <a:pt x="33622" y="34894"/>
                    <a:pt x="33765" y="34733"/>
                  </a:cubicBezTo>
                  <a:cubicBezTo>
                    <a:pt x="34074" y="34387"/>
                    <a:pt x="34385" y="34043"/>
                    <a:pt x="34681" y="33686"/>
                  </a:cubicBezTo>
                  <a:cubicBezTo>
                    <a:pt x="34967" y="33340"/>
                    <a:pt x="35226" y="32978"/>
                    <a:pt x="35472" y="32602"/>
                  </a:cubicBezTo>
                  <a:cubicBezTo>
                    <a:pt x="35597" y="32414"/>
                    <a:pt x="35721" y="32223"/>
                    <a:pt x="35856" y="32041"/>
                  </a:cubicBezTo>
                  <a:cubicBezTo>
                    <a:pt x="35991" y="31859"/>
                    <a:pt x="36127" y="31682"/>
                    <a:pt x="36251" y="31494"/>
                  </a:cubicBezTo>
                  <a:cubicBezTo>
                    <a:pt x="36492" y="31125"/>
                    <a:pt x="36672" y="30731"/>
                    <a:pt x="36858" y="30333"/>
                  </a:cubicBezTo>
                  <a:cubicBezTo>
                    <a:pt x="37031" y="29966"/>
                    <a:pt x="37209" y="29593"/>
                    <a:pt x="37290" y="29193"/>
                  </a:cubicBezTo>
                  <a:cubicBezTo>
                    <a:pt x="37331" y="28979"/>
                    <a:pt x="37352" y="28758"/>
                    <a:pt x="37334" y="28542"/>
                  </a:cubicBezTo>
                  <a:cubicBezTo>
                    <a:pt x="37316" y="28331"/>
                    <a:pt x="37273" y="28124"/>
                    <a:pt x="37259" y="27912"/>
                  </a:cubicBezTo>
                  <a:cubicBezTo>
                    <a:pt x="37243" y="27697"/>
                    <a:pt x="37179" y="27495"/>
                    <a:pt x="37128" y="27288"/>
                  </a:cubicBezTo>
                  <a:cubicBezTo>
                    <a:pt x="37103" y="27186"/>
                    <a:pt x="37091" y="27084"/>
                    <a:pt x="37070" y="26983"/>
                  </a:cubicBezTo>
                  <a:cubicBezTo>
                    <a:pt x="37049" y="26878"/>
                    <a:pt x="37009" y="26778"/>
                    <a:pt x="36973" y="26678"/>
                  </a:cubicBezTo>
                  <a:cubicBezTo>
                    <a:pt x="36896" y="26465"/>
                    <a:pt x="36872" y="26239"/>
                    <a:pt x="36796" y="26027"/>
                  </a:cubicBezTo>
                  <a:cubicBezTo>
                    <a:pt x="36724" y="25827"/>
                    <a:pt x="36617" y="25645"/>
                    <a:pt x="36502" y="25470"/>
                  </a:cubicBezTo>
                  <a:cubicBezTo>
                    <a:pt x="36259" y="25103"/>
                    <a:pt x="36022" y="24731"/>
                    <a:pt x="35778" y="24365"/>
                  </a:cubicBezTo>
                  <a:cubicBezTo>
                    <a:pt x="35530" y="23993"/>
                    <a:pt x="35303" y="23609"/>
                    <a:pt x="35047" y="23242"/>
                  </a:cubicBezTo>
                  <a:cubicBezTo>
                    <a:pt x="34923" y="23065"/>
                    <a:pt x="34800" y="22886"/>
                    <a:pt x="34642" y="22737"/>
                  </a:cubicBezTo>
                  <a:cubicBezTo>
                    <a:pt x="34617" y="22714"/>
                    <a:pt x="34593" y="22691"/>
                    <a:pt x="34568" y="22668"/>
                  </a:cubicBezTo>
                  <a:cubicBezTo>
                    <a:pt x="34501" y="22478"/>
                    <a:pt x="34419" y="22295"/>
                    <a:pt x="34346" y="22108"/>
                  </a:cubicBezTo>
                  <a:cubicBezTo>
                    <a:pt x="34289" y="21962"/>
                    <a:pt x="34242" y="21819"/>
                    <a:pt x="34153" y="21689"/>
                  </a:cubicBezTo>
                  <a:cubicBezTo>
                    <a:pt x="33997" y="21464"/>
                    <a:pt x="33781" y="21215"/>
                    <a:pt x="33519" y="21111"/>
                  </a:cubicBezTo>
                  <a:cubicBezTo>
                    <a:pt x="33458" y="21053"/>
                    <a:pt x="33392" y="21001"/>
                    <a:pt x="33329" y="20944"/>
                  </a:cubicBezTo>
                  <a:cubicBezTo>
                    <a:pt x="33290" y="20909"/>
                    <a:pt x="33247" y="20894"/>
                    <a:pt x="33205" y="20894"/>
                  </a:cubicBezTo>
                  <a:cubicBezTo>
                    <a:pt x="33113" y="20894"/>
                    <a:pt x="33028" y="20965"/>
                    <a:pt x="33008" y="21049"/>
                  </a:cubicBezTo>
                  <a:cubicBezTo>
                    <a:pt x="32864" y="21056"/>
                    <a:pt x="32718" y="21074"/>
                    <a:pt x="32581" y="21079"/>
                  </a:cubicBezTo>
                  <a:cubicBezTo>
                    <a:pt x="32404" y="21088"/>
                    <a:pt x="32250" y="21115"/>
                    <a:pt x="32088" y="21186"/>
                  </a:cubicBezTo>
                  <a:cubicBezTo>
                    <a:pt x="31919" y="21261"/>
                    <a:pt x="31754" y="21327"/>
                    <a:pt x="31579" y="21386"/>
                  </a:cubicBezTo>
                  <a:cubicBezTo>
                    <a:pt x="31217" y="21510"/>
                    <a:pt x="30875" y="21731"/>
                    <a:pt x="30557" y="21944"/>
                  </a:cubicBezTo>
                  <a:cubicBezTo>
                    <a:pt x="30219" y="22168"/>
                    <a:pt x="29910" y="22435"/>
                    <a:pt x="29607" y="22705"/>
                  </a:cubicBezTo>
                  <a:cubicBezTo>
                    <a:pt x="29455" y="22842"/>
                    <a:pt x="29296" y="22974"/>
                    <a:pt x="29149" y="23116"/>
                  </a:cubicBezTo>
                  <a:cubicBezTo>
                    <a:pt x="29012" y="23250"/>
                    <a:pt x="28938" y="23424"/>
                    <a:pt x="28825" y="23575"/>
                  </a:cubicBezTo>
                  <a:cubicBezTo>
                    <a:pt x="28732" y="23698"/>
                    <a:pt x="28587" y="23767"/>
                    <a:pt x="28479" y="23875"/>
                  </a:cubicBezTo>
                  <a:cubicBezTo>
                    <a:pt x="28345" y="24009"/>
                    <a:pt x="28296" y="24180"/>
                    <a:pt x="28249" y="24357"/>
                  </a:cubicBezTo>
                  <a:cubicBezTo>
                    <a:pt x="28200" y="24539"/>
                    <a:pt x="28097" y="24697"/>
                    <a:pt x="28003" y="24858"/>
                  </a:cubicBezTo>
                  <a:cubicBezTo>
                    <a:pt x="27905" y="25025"/>
                    <a:pt x="27806" y="25193"/>
                    <a:pt x="27729" y="25370"/>
                  </a:cubicBezTo>
                  <a:cubicBezTo>
                    <a:pt x="27413" y="26089"/>
                    <a:pt x="27261" y="26873"/>
                    <a:pt x="27093" y="27636"/>
                  </a:cubicBezTo>
                  <a:cubicBezTo>
                    <a:pt x="27000" y="28052"/>
                    <a:pt x="26909" y="28467"/>
                    <a:pt x="26839" y="28887"/>
                  </a:cubicBezTo>
                  <a:cubicBezTo>
                    <a:pt x="26768" y="29314"/>
                    <a:pt x="26708" y="29742"/>
                    <a:pt x="26637" y="30168"/>
                  </a:cubicBezTo>
                  <a:cubicBezTo>
                    <a:pt x="26568" y="30584"/>
                    <a:pt x="26490" y="30999"/>
                    <a:pt x="26408" y="31413"/>
                  </a:cubicBezTo>
                  <a:cubicBezTo>
                    <a:pt x="26368" y="31610"/>
                    <a:pt x="26329" y="31804"/>
                    <a:pt x="26321" y="32005"/>
                  </a:cubicBezTo>
                  <a:cubicBezTo>
                    <a:pt x="26317" y="32098"/>
                    <a:pt x="26319" y="32194"/>
                    <a:pt x="26306" y="32287"/>
                  </a:cubicBezTo>
                  <a:cubicBezTo>
                    <a:pt x="26291" y="32379"/>
                    <a:pt x="26264" y="32471"/>
                    <a:pt x="26245" y="32565"/>
                  </a:cubicBezTo>
                  <a:cubicBezTo>
                    <a:pt x="26205" y="32759"/>
                    <a:pt x="26209" y="32958"/>
                    <a:pt x="26181" y="33155"/>
                  </a:cubicBezTo>
                  <a:cubicBezTo>
                    <a:pt x="26152" y="33363"/>
                    <a:pt x="26121" y="33566"/>
                    <a:pt x="26119" y="33777"/>
                  </a:cubicBezTo>
                  <a:cubicBezTo>
                    <a:pt x="26118" y="33981"/>
                    <a:pt x="26073" y="34180"/>
                    <a:pt x="26054" y="34384"/>
                  </a:cubicBezTo>
                  <a:cubicBezTo>
                    <a:pt x="26035" y="34589"/>
                    <a:pt x="26030" y="34796"/>
                    <a:pt x="26029" y="35002"/>
                  </a:cubicBezTo>
                  <a:cubicBezTo>
                    <a:pt x="26025" y="35858"/>
                    <a:pt x="26025" y="36715"/>
                    <a:pt x="26030" y="37572"/>
                  </a:cubicBezTo>
                  <a:cubicBezTo>
                    <a:pt x="26030" y="37665"/>
                    <a:pt x="26030" y="37758"/>
                    <a:pt x="26022" y="37851"/>
                  </a:cubicBezTo>
                  <a:cubicBezTo>
                    <a:pt x="26020" y="37876"/>
                    <a:pt x="26016" y="37900"/>
                    <a:pt x="26012" y="37925"/>
                  </a:cubicBezTo>
                  <a:cubicBezTo>
                    <a:pt x="26004" y="37772"/>
                    <a:pt x="25990" y="37621"/>
                    <a:pt x="25958" y="37466"/>
                  </a:cubicBezTo>
                  <a:cubicBezTo>
                    <a:pt x="25882" y="37110"/>
                    <a:pt x="25753" y="36768"/>
                    <a:pt x="25655" y="36418"/>
                  </a:cubicBezTo>
                  <a:cubicBezTo>
                    <a:pt x="25553" y="36053"/>
                    <a:pt x="25483" y="35679"/>
                    <a:pt x="25387" y="35313"/>
                  </a:cubicBezTo>
                  <a:cubicBezTo>
                    <a:pt x="25345" y="35149"/>
                    <a:pt x="25299" y="34985"/>
                    <a:pt x="25252" y="34822"/>
                  </a:cubicBezTo>
                  <a:cubicBezTo>
                    <a:pt x="25270" y="34322"/>
                    <a:pt x="25332" y="33797"/>
                    <a:pt x="25237" y="33305"/>
                  </a:cubicBezTo>
                  <a:cubicBezTo>
                    <a:pt x="25144" y="32819"/>
                    <a:pt x="25013" y="32331"/>
                    <a:pt x="25020" y="31832"/>
                  </a:cubicBezTo>
                  <a:cubicBezTo>
                    <a:pt x="25028" y="31306"/>
                    <a:pt x="24881" y="30763"/>
                    <a:pt x="24780" y="30249"/>
                  </a:cubicBezTo>
                  <a:cubicBezTo>
                    <a:pt x="24677" y="29719"/>
                    <a:pt x="24589" y="29190"/>
                    <a:pt x="24519" y="28654"/>
                  </a:cubicBezTo>
                  <a:cubicBezTo>
                    <a:pt x="24449" y="28119"/>
                    <a:pt x="24357" y="27587"/>
                    <a:pt x="24269" y="27054"/>
                  </a:cubicBezTo>
                  <a:cubicBezTo>
                    <a:pt x="24182" y="26534"/>
                    <a:pt x="24159" y="26011"/>
                    <a:pt x="24059" y="25494"/>
                  </a:cubicBezTo>
                  <a:cubicBezTo>
                    <a:pt x="24010" y="25243"/>
                    <a:pt x="23937" y="25007"/>
                    <a:pt x="23854" y="24767"/>
                  </a:cubicBezTo>
                  <a:cubicBezTo>
                    <a:pt x="23766" y="24513"/>
                    <a:pt x="23713" y="24266"/>
                    <a:pt x="23668" y="24001"/>
                  </a:cubicBezTo>
                  <a:cubicBezTo>
                    <a:pt x="23595" y="23569"/>
                    <a:pt x="23367" y="23164"/>
                    <a:pt x="23102" y="22819"/>
                  </a:cubicBezTo>
                  <a:cubicBezTo>
                    <a:pt x="22961" y="22635"/>
                    <a:pt x="22794" y="22474"/>
                    <a:pt x="22653" y="22291"/>
                  </a:cubicBezTo>
                  <a:cubicBezTo>
                    <a:pt x="22512" y="22106"/>
                    <a:pt x="22323" y="21968"/>
                    <a:pt x="22220" y="21758"/>
                  </a:cubicBezTo>
                  <a:cubicBezTo>
                    <a:pt x="22110" y="21535"/>
                    <a:pt x="21964" y="21319"/>
                    <a:pt x="21890" y="21080"/>
                  </a:cubicBezTo>
                  <a:cubicBezTo>
                    <a:pt x="21821" y="20857"/>
                    <a:pt x="21773" y="20640"/>
                    <a:pt x="21659" y="20434"/>
                  </a:cubicBezTo>
                  <a:cubicBezTo>
                    <a:pt x="21418" y="19994"/>
                    <a:pt x="21051" y="19636"/>
                    <a:pt x="20856" y="19169"/>
                  </a:cubicBezTo>
                  <a:cubicBezTo>
                    <a:pt x="20765" y="18948"/>
                    <a:pt x="20686" y="18726"/>
                    <a:pt x="20553" y="18525"/>
                  </a:cubicBezTo>
                  <a:cubicBezTo>
                    <a:pt x="20420" y="18326"/>
                    <a:pt x="20299" y="18119"/>
                    <a:pt x="20191" y="17906"/>
                  </a:cubicBezTo>
                  <a:cubicBezTo>
                    <a:pt x="19759" y="17050"/>
                    <a:pt x="19259" y="16239"/>
                    <a:pt x="18605" y="15533"/>
                  </a:cubicBezTo>
                  <a:cubicBezTo>
                    <a:pt x="18284" y="15186"/>
                    <a:pt x="17947" y="14855"/>
                    <a:pt x="17629" y="14505"/>
                  </a:cubicBezTo>
                  <a:cubicBezTo>
                    <a:pt x="17314" y="14159"/>
                    <a:pt x="17031" y="13789"/>
                    <a:pt x="16696" y="13460"/>
                  </a:cubicBezTo>
                  <a:cubicBezTo>
                    <a:pt x="16336" y="13108"/>
                    <a:pt x="15953" y="12780"/>
                    <a:pt x="15593" y="12428"/>
                  </a:cubicBezTo>
                  <a:cubicBezTo>
                    <a:pt x="15427" y="12266"/>
                    <a:pt x="15279" y="12075"/>
                    <a:pt x="15099" y="11928"/>
                  </a:cubicBezTo>
                  <a:cubicBezTo>
                    <a:pt x="14927" y="11786"/>
                    <a:pt x="14726" y="11683"/>
                    <a:pt x="14549" y="11549"/>
                  </a:cubicBezTo>
                  <a:cubicBezTo>
                    <a:pt x="14162" y="11259"/>
                    <a:pt x="13794" y="10940"/>
                    <a:pt x="13419" y="10633"/>
                  </a:cubicBezTo>
                  <a:cubicBezTo>
                    <a:pt x="13420" y="10619"/>
                    <a:pt x="13420" y="10603"/>
                    <a:pt x="13417" y="10587"/>
                  </a:cubicBezTo>
                  <a:cubicBezTo>
                    <a:pt x="13384" y="10400"/>
                    <a:pt x="13249" y="10357"/>
                    <a:pt x="13072" y="10351"/>
                  </a:cubicBezTo>
                  <a:cubicBezTo>
                    <a:pt x="13118" y="10157"/>
                    <a:pt x="13135" y="9954"/>
                    <a:pt x="13141" y="9756"/>
                  </a:cubicBezTo>
                  <a:cubicBezTo>
                    <a:pt x="13151" y="9389"/>
                    <a:pt x="13151" y="9012"/>
                    <a:pt x="13124" y="8647"/>
                  </a:cubicBezTo>
                  <a:cubicBezTo>
                    <a:pt x="13082" y="8095"/>
                    <a:pt x="12956" y="7557"/>
                    <a:pt x="12855" y="7015"/>
                  </a:cubicBezTo>
                  <a:cubicBezTo>
                    <a:pt x="12762" y="6504"/>
                    <a:pt x="12686" y="5986"/>
                    <a:pt x="12520" y="5493"/>
                  </a:cubicBezTo>
                  <a:cubicBezTo>
                    <a:pt x="12357" y="5006"/>
                    <a:pt x="12192" y="4515"/>
                    <a:pt x="11985" y="4045"/>
                  </a:cubicBezTo>
                  <a:cubicBezTo>
                    <a:pt x="11797" y="3624"/>
                    <a:pt x="11598" y="3180"/>
                    <a:pt x="11350" y="2791"/>
                  </a:cubicBezTo>
                  <a:cubicBezTo>
                    <a:pt x="11225" y="2597"/>
                    <a:pt x="11067" y="2443"/>
                    <a:pt x="10915" y="2273"/>
                  </a:cubicBezTo>
                  <a:cubicBezTo>
                    <a:pt x="10740" y="2077"/>
                    <a:pt x="10595" y="1855"/>
                    <a:pt x="10435" y="1648"/>
                  </a:cubicBezTo>
                  <a:cubicBezTo>
                    <a:pt x="10314" y="1493"/>
                    <a:pt x="10208" y="1332"/>
                    <a:pt x="10091" y="1174"/>
                  </a:cubicBezTo>
                  <a:cubicBezTo>
                    <a:pt x="9948" y="978"/>
                    <a:pt x="9759" y="909"/>
                    <a:pt x="9557" y="792"/>
                  </a:cubicBezTo>
                  <a:cubicBezTo>
                    <a:pt x="9378" y="688"/>
                    <a:pt x="9251" y="506"/>
                    <a:pt x="9094" y="373"/>
                  </a:cubicBezTo>
                  <a:cubicBezTo>
                    <a:pt x="8946" y="248"/>
                    <a:pt x="8787" y="145"/>
                    <a:pt x="8602" y="85"/>
                  </a:cubicBezTo>
                  <a:cubicBezTo>
                    <a:pt x="8400" y="18"/>
                    <a:pt x="8169" y="0"/>
                    <a:pt x="7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758623" y="575275"/>
              <a:ext cx="391849" cy="1509984"/>
            </a:xfrm>
            <a:custGeom>
              <a:avLst/>
              <a:gdLst/>
              <a:ahLst/>
              <a:cxnLst/>
              <a:rect l="l" t="t" r="r" b="b"/>
              <a:pathLst>
                <a:path w="9965" h="38400" extrusionOk="0">
                  <a:moveTo>
                    <a:pt x="8401" y="4419"/>
                  </a:moveTo>
                  <a:lnTo>
                    <a:pt x="8401" y="4419"/>
                  </a:lnTo>
                  <a:cubicBezTo>
                    <a:pt x="8454" y="4500"/>
                    <a:pt x="8506" y="4579"/>
                    <a:pt x="8558" y="4661"/>
                  </a:cubicBezTo>
                  <a:cubicBezTo>
                    <a:pt x="8666" y="4832"/>
                    <a:pt x="8777" y="5010"/>
                    <a:pt x="8828" y="5207"/>
                  </a:cubicBezTo>
                  <a:cubicBezTo>
                    <a:pt x="8877" y="5392"/>
                    <a:pt x="8888" y="5577"/>
                    <a:pt x="8973" y="5753"/>
                  </a:cubicBezTo>
                  <a:cubicBezTo>
                    <a:pt x="9155" y="6131"/>
                    <a:pt x="9349" y="6489"/>
                    <a:pt x="9446" y="6903"/>
                  </a:cubicBezTo>
                  <a:cubicBezTo>
                    <a:pt x="9488" y="7082"/>
                    <a:pt x="9444" y="7255"/>
                    <a:pt x="9489" y="7436"/>
                  </a:cubicBezTo>
                  <a:cubicBezTo>
                    <a:pt x="9517" y="7548"/>
                    <a:pt x="9568" y="7652"/>
                    <a:pt x="9565" y="7770"/>
                  </a:cubicBezTo>
                  <a:cubicBezTo>
                    <a:pt x="9562" y="7849"/>
                    <a:pt x="9543" y="7921"/>
                    <a:pt x="9574" y="7997"/>
                  </a:cubicBezTo>
                  <a:cubicBezTo>
                    <a:pt x="9617" y="8100"/>
                    <a:pt x="9664" y="8135"/>
                    <a:pt x="9678" y="8261"/>
                  </a:cubicBezTo>
                  <a:cubicBezTo>
                    <a:pt x="9687" y="8349"/>
                    <a:pt x="9690" y="8437"/>
                    <a:pt x="9691" y="8526"/>
                  </a:cubicBezTo>
                  <a:cubicBezTo>
                    <a:pt x="9695" y="8750"/>
                    <a:pt x="9678" y="8974"/>
                    <a:pt x="9674" y="9197"/>
                  </a:cubicBezTo>
                  <a:cubicBezTo>
                    <a:pt x="9666" y="9628"/>
                    <a:pt x="9611" y="10056"/>
                    <a:pt x="9507" y="10474"/>
                  </a:cubicBezTo>
                  <a:cubicBezTo>
                    <a:pt x="9400" y="10917"/>
                    <a:pt x="9324" y="11367"/>
                    <a:pt x="9192" y="11803"/>
                  </a:cubicBezTo>
                  <a:cubicBezTo>
                    <a:pt x="9060" y="12239"/>
                    <a:pt x="8847" y="12643"/>
                    <a:pt x="8636" y="13047"/>
                  </a:cubicBezTo>
                  <a:cubicBezTo>
                    <a:pt x="8435" y="13430"/>
                    <a:pt x="8253" y="13818"/>
                    <a:pt x="8015" y="14182"/>
                  </a:cubicBezTo>
                  <a:cubicBezTo>
                    <a:pt x="7773" y="14551"/>
                    <a:pt x="7511" y="14907"/>
                    <a:pt x="7282" y="15285"/>
                  </a:cubicBezTo>
                  <a:cubicBezTo>
                    <a:pt x="7050" y="15670"/>
                    <a:pt x="6779" y="16035"/>
                    <a:pt x="6568" y="16431"/>
                  </a:cubicBezTo>
                  <a:cubicBezTo>
                    <a:pt x="6356" y="16828"/>
                    <a:pt x="6185" y="17224"/>
                    <a:pt x="5897" y="17571"/>
                  </a:cubicBezTo>
                  <a:cubicBezTo>
                    <a:pt x="5753" y="17746"/>
                    <a:pt x="5599" y="17913"/>
                    <a:pt x="5453" y="18087"/>
                  </a:cubicBezTo>
                  <a:cubicBezTo>
                    <a:pt x="5303" y="18265"/>
                    <a:pt x="5129" y="18421"/>
                    <a:pt x="4988" y="18606"/>
                  </a:cubicBezTo>
                  <a:cubicBezTo>
                    <a:pt x="4842" y="18799"/>
                    <a:pt x="4734" y="19005"/>
                    <a:pt x="4566" y="19181"/>
                  </a:cubicBezTo>
                  <a:cubicBezTo>
                    <a:pt x="4421" y="19334"/>
                    <a:pt x="4297" y="19506"/>
                    <a:pt x="4198" y="19692"/>
                  </a:cubicBezTo>
                  <a:cubicBezTo>
                    <a:pt x="4104" y="19862"/>
                    <a:pt x="3902" y="19923"/>
                    <a:pt x="3785" y="20079"/>
                  </a:cubicBezTo>
                  <a:cubicBezTo>
                    <a:pt x="3652" y="20256"/>
                    <a:pt x="3522" y="20443"/>
                    <a:pt x="3401" y="20629"/>
                  </a:cubicBezTo>
                  <a:cubicBezTo>
                    <a:pt x="3285" y="20809"/>
                    <a:pt x="3175" y="20995"/>
                    <a:pt x="3059" y="21175"/>
                  </a:cubicBezTo>
                  <a:cubicBezTo>
                    <a:pt x="3119" y="20935"/>
                    <a:pt x="3181" y="20695"/>
                    <a:pt x="3254" y="20458"/>
                  </a:cubicBezTo>
                  <a:cubicBezTo>
                    <a:pt x="3426" y="19899"/>
                    <a:pt x="3600" y="19332"/>
                    <a:pt x="3814" y="18787"/>
                  </a:cubicBezTo>
                  <a:cubicBezTo>
                    <a:pt x="3908" y="18547"/>
                    <a:pt x="4013" y="18311"/>
                    <a:pt x="4103" y="18069"/>
                  </a:cubicBezTo>
                  <a:cubicBezTo>
                    <a:pt x="4196" y="17816"/>
                    <a:pt x="4335" y="17589"/>
                    <a:pt x="4461" y="17351"/>
                  </a:cubicBezTo>
                  <a:cubicBezTo>
                    <a:pt x="4720" y="16861"/>
                    <a:pt x="4899" y="16330"/>
                    <a:pt x="5154" y="15836"/>
                  </a:cubicBezTo>
                  <a:cubicBezTo>
                    <a:pt x="5264" y="15622"/>
                    <a:pt x="5384" y="15417"/>
                    <a:pt x="5473" y="15194"/>
                  </a:cubicBezTo>
                  <a:cubicBezTo>
                    <a:pt x="5572" y="14946"/>
                    <a:pt x="5658" y="14692"/>
                    <a:pt x="5756" y="14443"/>
                  </a:cubicBezTo>
                  <a:cubicBezTo>
                    <a:pt x="5847" y="14208"/>
                    <a:pt x="5910" y="13964"/>
                    <a:pt x="5997" y="13727"/>
                  </a:cubicBezTo>
                  <a:cubicBezTo>
                    <a:pt x="6100" y="13447"/>
                    <a:pt x="6237" y="13175"/>
                    <a:pt x="6361" y="12904"/>
                  </a:cubicBezTo>
                  <a:cubicBezTo>
                    <a:pt x="6455" y="12700"/>
                    <a:pt x="6639" y="12512"/>
                    <a:pt x="6670" y="12285"/>
                  </a:cubicBezTo>
                  <a:cubicBezTo>
                    <a:pt x="6685" y="12177"/>
                    <a:pt x="6660" y="12102"/>
                    <a:pt x="6706" y="11997"/>
                  </a:cubicBezTo>
                  <a:cubicBezTo>
                    <a:pt x="6758" y="11878"/>
                    <a:pt x="6832" y="11777"/>
                    <a:pt x="6867" y="11649"/>
                  </a:cubicBezTo>
                  <a:cubicBezTo>
                    <a:pt x="6930" y="11428"/>
                    <a:pt x="6930" y="11195"/>
                    <a:pt x="6994" y="10974"/>
                  </a:cubicBezTo>
                  <a:cubicBezTo>
                    <a:pt x="7070" y="10714"/>
                    <a:pt x="7180" y="10466"/>
                    <a:pt x="7277" y="10215"/>
                  </a:cubicBezTo>
                  <a:cubicBezTo>
                    <a:pt x="7484" y="9680"/>
                    <a:pt x="7640" y="9126"/>
                    <a:pt x="7777" y="8569"/>
                  </a:cubicBezTo>
                  <a:cubicBezTo>
                    <a:pt x="7839" y="8319"/>
                    <a:pt x="7921" y="8075"/>
                    <a:pt x="7984" y="7824"/>
                  </a:cubicBezTo>
                  <a:cubicBezTo>
                    <a:pt x="8052" y="7555"/>
                    <a:pt x="8062" y="7277"/>
                    <a:pt x="8122" y="7007"/>
                  </a:cubicBezTo>
                  <a:cubicBezTo>
                    <a:pt x="8243" y="6460"/>
                    <a:pt x="8307" y="5932"/>
                    <a:pt x="8356" y="5375"/>
                  </a:cubicBezTo>
                  <a:cubicBezTo>
                    <a:pt x="8376" y="5160"/>
                    <a:pt x="8423" y="4946"/>
                    <a:pt x="8429" y="4730"/>
                  </a:cubicBezTo>
                  <a:cubicBezTo>
                    <a:pt x="8431" y="4625"/>
                    <a:pt x="8422" y="4522"/>
                    <a:pt x="8401" y="4419"/>
                  </a:cubicBezTo>
                  <a:close/>
                  <a:moveTo>
                    <a:pt x="4397" y="361"/>
                  </a:moveTo>
                  <a:cubicBezTo>
                    <a:pt x="4604" y="361"/>
                    <a:pt x="4779" y="482"/>
                    <a:pt x="4966" y="559"/>
                  </a:cubicBezTo>
                  <a:cubicBezTo>
                    <a:pt x="5161" y="638"/>
                    <a:pt x="5349" y="680"/>
                    <a:pt x="5518" y="813"/>
                  </a:cubicBezTo>
                  <a:cubicBezTo>
                    <a:pt x="5695" y="952"/>
                    <a:pt x="5887" y="1072"/>
                    <a:pt x="6068" y="1202"/>
                  </a:cubicBezTo>
                  <a:cubicBezTo>
                    <a:pt x="6215" y="1352"/>
                    <a:pt x="6359" y="1504"/>
                    <a:pt x="6500" y="1659"/>
                  </a:cubicBezTo>
                  <a:cubicBezTo>
                    <a:pt x="6669" y="1846"/>
                    <a:pt x="6860" y="2019"/>
                    <a:pt x="7023" y="2211"/>
                  </a:cubicBezTo>
                  <a:cubicBezTo>
                    <a:pt x="7173" y="2388"/>
                    <a:pt x="7239" y="2627"/>
                    <a:pt x="7360" y="2824"/>
                  </a:cubicBezTo>
                  <a:cubicBezTo>
                    <a:pt x="7505" y="3059"/>
                    <a:pt x="7637" y="3302"/>
                    <a:pt x="7756" y="3550"/>
                  </a:cubicBezTo>
                  <a:cubicBezTo>
                    <a:pt x="7869" y="3787"/>
                    <a:pt x="7973" y="4031"/>
                    <a:pt x="8053" y="4282"/>
                  </a:cubicBezTo>
                  <a:cubicBezTo>
                    <a:pt x="8131" y="4532"/>
                    <a:pt x="8126" y="4767"/>
                    <a:pt x="8091" y="5026"/>
                  </a:cubicBezTo>
                  <a:cubicBezTo>
                    <a:pt x="8022" y="5542"/>
                    <a:pt x="8013" y="6065"/>
                    <a:pt x="7906" y="6578"/>
                  </a:cubicBezTo>
                  <a:cubicBezTo>
                    <a:pt x="7801" y="7077"/>
                    <a:pt x="7733" y="7586"/>
                    <a:pt x="7588" y="8076"/>
                  </a:cubicBezTo>
                  <a:cubicBezTo>
                    <a:pt x="7431" y="8607"/>
                    <a:pt x="7318" y="9149"/>
                    <a:pt x="7146" y="9676"/>
                  </a:cubicBezTo>
                  <a:cubicBezTo>
                    <a:pt x="6987" y="10164"/>
                    <a:pt x="6740" y="10638"/>
                    <a:pt x="6660" y="11148"/>
                  </a:cubicBezTo>
                  <a:cubicBezTo>
                    <a:pt x="6623" y="11385"/>
                    <a:pt x="6604" y="11590"/>
                    <a:pt x="6488" y="11804"/>
                  </a:cubicBezTo>
                  <a:cubicBezTo>
                    <a:pt x="6447" y="11880"/>
                    <a:pt x="6404" y="11955"/>
                    <a:pt x="6390" y="12041"/>
                  </a:cubicBezTo>
                  <a:cubicBezTo>
                    <a:pt x="6370" y="12166"/>
                    <a:pt x="6399" y="12258"/>
                    <a:pt x="6337" y="12379"/>
                  </a:cubicBezTo>
                  <a:cubicBezTo>
                    <a:pt x="6282" y="12487"/>
                    <a:pt x="6203" y="12583"/>
                    <a:pt x="6148" y="12693"/>
                  </a:cubicBezTo>
                  <a:cubicBezTo>
                    <a:pt x="6093" y="12803"/>
                    <a:pt x="6047" y="12919"/>
                    <a:pt x="5997" y="13032"/>
                  </a:cubicBezTo>
                  <a:cubicBezTo>
                    <a:pt x="5887" y="13281"/>
                    <a:pt x="5767" y="13522"/>
                    <a:pt x="5681" y="13780"/>
                  </a:cubicBezTo>
                  <a:cubicBezTo>
                    <a:pt x="5516" y="14275"/>
                    <a:pt x="5363" y="14794"/>
                    <a:pt x="5139" y="15266"/>
                  </a:cubicBezTo>
                  <a:cubicBezTo>
                    <a:pt x="4916" y="15731"/>
                    <a:pt x="4665" y="16177"/>
                    <a:pt x="4465" y="16655"/>
                  </a:cubicBezTo>
                  <a:cubicBezTo>
                    <a:pt x="4368" y="16882"/>
                    <a:pt x="4277" y="17106"/>
                    <a:pt x="4158" y="17322"/>
                  </a:cubicBezTo>
                  <a:cubicBezTo>
                    <a:pt x="4037" y="17541"/>
                    <a:pt x="3920" y="17758"/>
                    <a:pt x="3834" y="17994"/>
                  </a:cubicBezTo>
                  <a:cubicBezTo>
                    <a:pt x="3646" y="18512"/>
                    <a:pt x="3434" y="19015"/>
                    <a:pt x="3264" y="19541"/>
                  </a:cubicBezTo>
                  <a:cubicBezTo>
                    <a:pt x="3089" y="20082"/>
                    <a:pt x="2916" y="20621"/>
                    <a:pt x="2779" y="21172"/>
                  </a:cubicBezTo>
                  <a:cubicBezTo>
                    <a:pt x="2757" y="21261"/>
                    <a:pt x="2734" y="21350"/>
                    <a:pt x="2711" y="21438"/>
                  </a:cubicBezTo>
                  <a:cubicBezTo>
                    <a:pt x="2696" y="21369"/>
                    <a:pt x="2678" y="21301"/>
                    <a:pt x="2656" y="21234"/>
                  </a:cubicBezTo>
                  <a:cubicBezTo>
                    <a:pt x="2566" y="20983"/>
                    <a:pt x="2447" y="20743"/>
                    <a:pt x="2353" y="20494"/>
                  </a:cubicBezTo>
                  <a:cubicBezTo>
                    <a:pt x="2268" y="20265"/>
                    <a:pt x="2162" y="20048"/>
                    <a:pt x="2061" y="19825"/>
                  </a:cubicBezTo>
                  <a:cubicBezTo>
                    <a:pt x="1939" y="19557"/>
                    <a:pt x="1870" y="19298"/>
                    <a:pt x="1802" y="19013"/>
                  </a:cubicBezTo>
                  <a:cubicBezTo>
                    <a:pt x="1677" y="18485"/>
                    <a:pt x="1507" y="17958"/>
                    <a:pt x="1321" y="17449"/>
                  </a:cubicBezTo>
                  <a:cubicBezTo>
                    <a:pt x="1135" y="16939"/>
                    <a:pt x="1010" y="16418"/>
                    <a:pt x="879" y="15891"/>
                  </a:cubicBezTo>
                  <a:cubicBezTo>
                    <a:pt x="747" y="15359"/>
                    <a:pt x="582" y="14847"/>
                    <a:pt x="500" y="14305"/>
                  </a:cubicBezTo>
                  <a:cubicBezTo>
                    <a:pt x="481" y="14184"/>
                    <a:pt x="450" y="14062"/>
                    <a:pt x="444" y="13939"/>
                  </a:cubicBezTo>
                  <a:cubicBezTo>
                    <a:pt x="438" y="13809"/>
                    <a:pt x="453" y="13681"/>
                    <a:pt x="435" y="13551"/>
                  </a:cubicBezTo>
                  <a:cubicBezTo>
                    <a:pt x="422" y="13458"/>
                    <a:pt x="395" y="13370"/>
                    <a:pt x="371" y="13280"/>
                  </a:cubicBezTo>
                  <a:cubicBezTo>
                    <a:pt x="328" y="13120"/>
                    <a:pt x="325" y="12961"/>
                    <a:pt x="329" y="12796"/>
                  </a:cubicBezTo>
                  <a:cubicBezTo>
                    <a:pt x="341" y="12291"/>
                    <a:pt x="289" y="11772"/>
                    <a:pt x="369" y="11272"/>
                  </a:cubicBezTo>
                  <a:cubicBezTo>
                    <a:pt x="410" y="11012"/>
                    <a:pt x="437" y="10749"/>
                    <a:pt x="485" y="10490"/>
                  </a:cubicBezTo>
                  <a:cubicBezTo>
                    <a:pt x="535" y="10216"/>
                    <a:pt x="611" y="9947"/>
                    <a:pt x="650" y="9671"/>
                  </a:cubicBezTo>
                  <a:cubicBezTo>
                    <a:pt x="684" y="9424"/>
                    <a:pt x="685" y="9171"/>
                    <a:pt x="733" y="8928"/>
                  </a:cubicBezTo>
                  <a:cubicBezTo>
                    <a:pt x="787" y="8657"/>
                    <a:pt x="890" y="8399"/>
                    <a:pt x="948" y="8129"/>
                  </a:cubicBezTo>
                  <a:cubicBezTo>
                    <a:pt x="1063" y="7596"/>
                    <a:pt x="1192" y="7078"/>
                    <a:pt x="1365" y="6562"/>
                  </a:cubicBezTo>
                  <a:cubicBezTo>
                    <a:pt x="1539" y="6038"/>
                    <a:pt x="1705" y="5517"/>
                    <a:pt x="1842" y="4983"/>
                  </a:cubicBezTo>
                  <a:cubicBezTo>
                    <a:pt x="1978" y="4457"/>
                    <a:pt x="2084" y="3910"/>
                    <a:pt x="2334" y="3423"/>
                  </a:cubicBezTo>
                  <a:cubicBezTo>
                    <a:pt x="2569" y="2968"/>
                    <a:pt x="2858" y="2543"/>
                    <a:pt x="3089" y="2085"/>
                  </a:cubicBezTo>
                  <a:cubicBezTo>
                    <a:pt x="3199" y="1864"/>
                    <a:pt x="3319" y="1649"/>
                    <a:pt x="3453" y="1441"/>
                  </a:cubicBezTo>
                  <a:cubicBezTo>
                    <a:pt x="3582" y="1241"/>
                    <a:pt x="3686" y="1017"/>
                    <a:pt x="3848" y="838"/>
                  </a:cubicBezTo>
                  <a:cubicBezTo>
                    <a:pt x="3981" y="691"/>
                    <a:pt x="4144" y="542"/>
                    <a:pt x="4296" y="414"/>
                  </a:cubicBezTo>
                  <a:cubicBezTo>
                    <a:pt x="4320" y="394"/>
                    <a:pt x="4346" y="376"/>
                    <a:pt x="4375" y="362"/>
                  </a:cubicBezTo>
                  <a:lnTo>
                    <a:pt x="4379" y="362"/>
                  </a:lnTo>
                  <a:cubicBezTo>
                    <a:pt x="4385" y="361"/>
                    <a:pt x="4391" y="361"/>
                    <a:pt x="4397" y="361"/>
                  </a:cubicBezTo>
                  <a:close/>
                  <a:moveTo>
                    <a:pt x="4593" y="0"/>
                  </a:moveTo>
                  <a:cubicBezTo>
                    <a:pt x="4554" y="0"/>
                    <a:pt x="4514" y="2"/>
                    <a:pt x="4474" y="5"/>
                  </a:cubicBezTo>
                  <a:lnTo>
                    <a:pt x="4458" y="9"/>
                  </a:lnTo>
                  <a:cubicBezTo>
                    <a:pt x="4439" y="7"/>
                    <a:pt x="4420" y="6"/>
                    <a:pt x="4401" y="6"/>
                  </a:cubicBezTo>
                  <a:cubicBezTo>
                    <a:pt x="4393" y="6"/>
                    <a:pt x="4386" y="6"/>
                    <a:pt x="4379" y="6"/>
                  </a:cubicBezTo>
                  <a:cubicBezTo>
                    <a:pt x="4323" y="6"/>
                    <a:pt x="4272" y="35"/>
                    <a:pt x="4241" y="81"/>
                  </a:cubicBezTo>
                  <a:cubicBezTo>
                    <a:pt x="4168" y="125"/>
                    <a:pt x="4100" y="176"/>
                    <a:pt x="4039" y="236"/>
                  </a:cubicBezTo>
                  <a:cubicBezTo>
                    <a:pt x="3875" y="388"/>
                    <a:pt x="3694" y="539"/>
                    <a:pt x="3555" y="715"/>
                  </a:cubicBezTo>
                  <a:cubicBezTo>
                    <a:pt x="3238" y="1119"/>
                    <a:pt x="2996" y="1603"/>
                    <a:pt x="2762" y="2058"/>
                  </a:cubicBezTo>
                  <a:cubicBezTo>
                    <a:pt x="2530" y="2512"/>
                    <a:pt x="2233" y="2928"/>
                    <a:pt x="2014" y="3388"/>
                  </a:cubicBezTo>
                  <a:cubicBezTo>
                    <a:pt x="1776" y="3886"/>
                    <a:pt x="1670" y="4441"/>
                    <a:pt x="1532" y="4972"/>
                  </a:cubicBezTo>
                  <a:cubicBezTo>
                    <a:pt x="1390" y="5519"/>
                    <a:pt x="1214" y="6050"/>
                    <a:pt x="1037" y="6586"/>
                  </a:cubicBezTo>
                  <a:cubicBezTo>
                    <a:pt x="859" y="7124"/>
                    <a:pt x="752" y="7668"/>
                    <a:pt x="614" y="8215"/>
                  </a:cubicBezTo>
                  <a:cubicBezTo>
                    <a:pt x="549" y="8472"/>
                    <a:pt x="450" y="8717"/>
                    <a:pt x="414" y="8980"/>
                  </a:cubicBezTo>
                  <a:cubicBezTo>
                    <a:pt x="376" y="9250"/>
                    <a:pt x="368" y="9521"/>
                    <a:pt x="319" y="9790"/>
                  </a:cubicBezTo>
                  <a:cubicBezTo>
                    <a:pt x="274" y="10045"/>
                    <a:pt x="202" y="10292"/>
                    <a:pt x="161" y="10548"/>
                  </a:cubicBezTo>
                  <a:cubicBezTo>
                    <a:pt x="117" y="10820"/>
                    <a:pt x="75" y="11095"/>
                    <a:pt x="39" y="11367"/>
                  </a:cubicBezTo>
                  <a:cubicBezTo>
                    <a:pt x="3" y="11636"/>
                    <a:pt x="18" y="11906"/>
                    <a:pt x="25" y="12176"/>
                  </a:cubicBezTo>
                  <a:cubicBezTo>
                    <a:pt x="31" y="12454"/>
                    <a:pt x="1" y="12730"/>
                    <a:pt x="12" y="13007"/>
                  </a:cubicBezTo>
                  <a:cubicBezTo>
                    <a:pt x="22" y="13239"/>
                    <a:pt x="117" y="13451"/>
                    <a:pt x="129" y="13680"/>
                  </a:cubicBezTo>
                  <a:cubicBezTo>
                    <a:pt x="134" y="13803"/>
                    <a:pt x="120" y="13924"/>
                    <a:pt x="135" y="14047"/>
                  </a:cubicBezTo>
                  <a:cubicBezTo>
                    <a:pt x="152" y="14184"/>
                    <a:pt x="180" y="14321"/>
                    <a:pt x="200" y="14457"/>
                  </a:cubicBezTo>
                  <a:cubicBezTo>
                    <a:pt x="284" y="15023"/>
                    <a:pt x="466" y="15563"/>
                    <a:pt x="600" y="16118"/>
                  </a:cubicBezTo>
                  <a:cubicBezTo>
                    <a:pt x="731" y="16658"/>
                    <a:pt x="877" y="17181"/>
                    <a:pt x="1064" y="17704"/>
                  </a:cubicBezTo>
                  <a:cubicBezTo>
                    <a:pt x="1258" y="18248"/>
                    <a:pt x="1404" y="18811"/>
                    <a:pt x="1539" y="19373"/>
                  </a:cubicBezTo>
                  <a:cubicBezTo>
                    <a:pt x="1597" y="19612"/>
                    <a:pt x="1697" y="19835"/>
                    <a:pt x="1799" y="20058"/>
                  </a:cubicBezTo>
                  <a:cubicBezTo>
                    <a:pt x="1916" y="20314"/>
                    <a:pt x="2015" y="20575"/>
                    <a:pt x="2121" y="20834"/>
                  </a:cubicBezTo>
                  <a:cubicBezTo>
                    <a:pt x="2207" y="21044"/>
                    <a:pt x="2311" y="21245"/>
                    <a:pt x="2371" y="21464"/>
                  </a:cubicBezTo>
                  <a:cubicBezTo>
                    <a:pt x="2419" y="21643"/>
                    <a:pt x="2461" y="21812"/>
                    <a:pt x="2568" y="21962"/>
                  </a:cubicBezTo>
                  <a:cubicBezTo>
                    <a:pt x="2500" y="22203"/>
                    <a:pt x="2427" y="22443"/>
                    <a:pt x="2347" y="22683"/>
                  </a:cubicBezTo>
                  <a:cubicBezTo>
                    <a:pt x="2179" y="23183"/>
                    <a:pt x="2081" y="23695"/>
                    <a:pt x="1994" y="24214"/>
                  </a:cubicBezTo>
                  <a:cubicBezTo>
                    <a:pt x="1905" y="24742"/>
                    <a:pt x="1923" y="25267"/>
                    <a:pt x="1923" y="25800"/>
                  </a:cubicBezTo>
                  <a:cubicBezTo>
                    <a:pt x="1923" y="26359"/>
                    <a:pt x="1923" y="26917"/>
                    <a:pt x="1924" y="27477"/>
                  </a:cubicBezTo>
                  <a:cubicBezTo>
                    <a:pt x="1925" y="27967"/>
                    <a:pt x="1866" y="28481"/>
                    <a:pt x="1958" y="28965"/>
                  </a:cubicBezTo>
                  <a:cubicBezTo>
                    <a:pt x="2060" y="29509"/>
                    <a:pt x="2019" y="30071"/>
                    <a:pt x="2022" y="30623"/>
                  </a:cubicBezTo>
                  <a:cubicBezTo>
                    <a:pt x="2024" y="31160"/>
                    <a:pt x="1994" y="31695"/>
                    <a:pt x="2083" y="32227"/>
                  </a:cubicBezTo>
                  <a:cubicBezTo>
                    <a:pt x="2169" y="32738"/>
                    <a:pt x="2205" y="33256"/>
                    <a:pt x="2296" y="33766"/>
                  </a:cubicBezTo>
                  <a:cubicBezTo>
                    <a:pt x="2343" y="34035"/>
                    <a:pt x="2408" y="34300"/>
                    <a:pt x="2425" y="34574"/>
                  </a:cubicBezTo>
                  <a:cubicBezTo>
                    <a:pt x="2443" y="34854"/>
                    <a:pt x="2457" y="35124"/>
                    <a:pt x="2506" y="35400"/>
                  </a:cubicBezTo>
                  <a:cubicBezTo>
                    <a:pt x="2558" y="35680"/>
                    <a:pt x="2592" y="35955"/>
                    <a:pt x="2601" y="36240"/>
                  </a:cubicBezTo>
                  <a:cubicBezTo>
                    <a:pt x="2608" y="36496"/>
                    <a:pt x="2670" y="36733"/>
                    <a:pt x="2694" y="36986"/>
                  </a:cubicBezTo>
                  <a:cubicBezTo>
                    <a:pt x="2719" y="37241"/>
                    <a:pt x="2736" y="37494"/>
                    <a:pt x="2763" y="37750"/>
                  </a:cubicBezTo>
                  <a:cubicBezTo>
                    <a:pt x="2774" y="37842"/>
                    <a:pt x="2783" y="37934"/>
                    <a:pt x="2812" y="38023"/>
                  </a:cubicBezTo>
                  <a:cubicBezTo>
                    <a:pt x="2846" y="38126"/>
                    <a:pt x="2892" y="38206"/>
                    <a:pt x="2896" y="38318"/>
                  </a:cubicBezTo>
                  <a:cubicBezTo>
                    <a:pt x="2899" y="38372"/>
                    <a:pt x="2942" y="38399"/>
                    <a:pt x="2984" y="38399"/>
                  </a:cubicBezTo>
                  <a:cubicBezTo>
                    <a:pt x="3026" y="38399"/>
                    <a:pt x="3067" y="38372"/>
                    <a:pt x="3066" y="38318"/>
                  </a:cubicBezTo>
                  <a:cubicBezTo>
                    <a:pt x="3065" y="38229"/>
                    <a:pt x="3047" y="38142"/>
                    <a:pt x="3015" y="38059"/>
                  </a:cubicBezTo>
                  <a:cubicBezTo>
                    <a:pt x="2966" y="37935"/>
                    <a:pt x="2951" y="37813"/>
                    <a:pt x="2940" y="37681"/>
                  </a:cubicBezTo>
                  <a:cubicBezTo>
                    <a:pt x="2932" y="37579"/>
                    <a:pt x="2920" y="37481"/>
                    <a:pt x="2907" y="37381"/>
                  </a:cubicBezTo>
                  <a:cubicBezTo>
                    <a:pt x="2885" y="37218"/>
                    <a:pt x="2907" y="37053"/>
                    <a:pt x="2885" y="36890"/>
                  </a:cubicBezTo>
                  <a:cubicBezTo>
                    <a:pt x="2813" y="36374"/>
                    <a:pt x="2806" y="35856"/>
                    <a:pt x="2716" y="35342"/>
                  </a:cubicBezTo>
                  <a:cubicBezTo>
                    <a:pt x="2664" y="35038"/>
                    <a:pt x="2666" y="34736"/>
                    <a:pt x="2635" y="34430"/>
                  </a:cubicBezTo>
                  <a:cubicBezTo>
                    <a:pt x="2609" y="34164"/>
                    <a:pt x="2545" y="33901"/>
                    <a:pt x="2501" y="33637"/>
                  </a:cubicBezTo>
                  <a:cubicBezTo>
                    <a:pt x="2410" y="33101"/>
                    <a:pt x="2367" y="32560"/>
                    <a:pt x="2284" y="32023"/>
                  </a:cubicBezTo>
                  <a:cubicBezTo>
                    <a:pt x="2243" y="31753"/>
                    <a:pt x="2256" y="31481"/>
                    <a:pt x="2260" y="31208"/>
                  </a:cubicBezTo>
                  <a:cubicBezTo>
                    <a:pt x="2264" y="30890"/>
                    <a:pt x="2261" y="30571"/>
                    <a:pt x="2260" y="30253"/>
                  </a:cubicBezTo>
                  <a:cubicBezTo>
                    <a:pt x="2260" y="29981"/>
                    <a:pt x="2267" y="29709"/>
                    <a:pt x="2263" y="29437"/>
                  </a:cubicBezTo>
                  <a:cubicBezTo>
                    <a:pt x="2260" y="29177"/>
                    <a:pt x="2181" y="28933"/>
                    <a:pt x="2162" y="28677"/>
                  </a:cubicBezTo>
                  <a:cubicBezTo>
                    <a:pt x="2143" y="28440"/>
                    <a:pt x="2172" y="28200"/>
                    <a:pt x="2173" y="27963"/>
                  </a:cubicBezTo>
                  <a:cubicBezTo>
                    <a:pt x="2175" y="27652"/>
                    <a:pt x="2174" y="27339"/>
                    <a:pt x="2175" y="27027"/>
                  </a:cubicBezTo>
                  <a:cubicBezTo>
                    <a:pt x="2176" y="26446"/>
                    <a:pt x="2181" y="25863"/>
                    <a:pt x="2179" y="25280"/>
                  </a:cubicBezTo>
                  <a:cubicBezTo>
                    <a:pt x="2178" y="25013"/>
                    <a:pt x="2176" y="24752"/>
                    <a:pt x="2213" y="24486"/>
                  </a:cubicBezTo>
                  <a:cubicBezTo>
                    <a:pt x="2251" y="24216"/>
                    <a:pt x="2309" y="23949"/>
                    <a:pt x="2360" y="23679"/>
                  </a:cubicBezTo>
                  <a:cubicBezTo>
                    <a:pt x="2462" y="23133"/>
                    <a:pt x="2665" y="22627"/>
                    <a:pt x="2819" y="22095"/>
                  </a:cubicBezTo>
                  <a:cubicBezTo>
                    <a:pt x="2828" y="22063"/>
                    <a:pt x="2837" y="22031"/>
                    <a:pt x="2846" y="21999"/>
                  </a:cubicBezTo>
                  <a:cubicBezTo>
                    <a:pt x="3135" y="21706"/>
                    <a:pt x="3347" y="21352"/>
                    <a:pt x="3559" y="21004"/>
                  </a:cubicBezTo>
                  <a:cubicBezTo>
                    <a:pt x="3674" y="20817"/>
                    <a:pt x="3803" y="20641"/>
                    <a:pt x="3920" y="20456"/>
                  </a:cubicBezTo>
                  <a:cubicBezTo>
                    <a:pt x="3973" y="20370"/>
                    <a:pt x="4013" y="20271"/>
                    <a:pt x="4083" y="20196"/>
                  </a:cubicBezTo>
                  <a:cubicBezTo>
                    <a:pt x="4146" y="20130"/>
                    <a:pt x="4233" y="20091"/>
                    <a:pt x="4300" y="20029"/>
                  </a:cubicBezTo>
                  <a:cubicBezTo>
                    <a:pt x="4433" y="19906"/>
                    <a:pt x="4475" y="19734"/>
                    <a:pt x="4579" y="19590"/>
                  </a:cubicBezTo>
                  <a:cubicBezTo>
                    <a:pt x="4704" y="19414"/>
                    <a:pt x="4870" y="19274"/>
                    <a:pt x="4990" y="19093"/>
                  </a:cubicBezTo>
                  <a:cubicBezTo>
                    <a:pt x="5118" y="18899"/>
                    <a:pt x="5228" y="18709"/>
                    <a:pt x="5387" y="18537"/>
                  </a:cubicBezTo>
                  <a:cubicBezTo>
                    <a:pt x="5542" y="18368"/>
                    <a:pt x="5685" y="18192"/>
                    <a:pt x="5833" y="18018"/>
                  </a:cubicBezTo>
                  <a:cubicBezTo>
                    <a:pt x="6119" y="17682"/>
                    <a:pt x="6368" y="17349"/>
                    <a:pt x="6558" y="16949"/>
                  </a:cubicBezTo>
                  <a:cubicBezTo>
                    <a:pt x="6763" y="16521"/>
                    <a:pt x="7006" y="16131"/>
                    <a:pt x="7248" y="15723"/>
                  </a:cubicBezTo>
                  <a:cubicBezTo>
                    <a:pt x="7484" y="15326"/>
                    <a:pt x="7730" y="14939"/>
                    <a:pt x="7990" y="14557"/>
                  </a:cubicBezTo>
                  <a:cubicBezTo>
                    <a:pt x="8246" y="14180"/>
                    <a:pt x="8461" y="13793"/>
                    <a:pt x="8667" y="13386"/>
                  </a:cubicBezTo>
                  <a:cubicBezTo>
                    <a:pt x="8869" y="12986"/>
                    <a:pt x="9097" y="12601"/>
                    <a:pt x="9265" y="12183"/>
                  </a:cubicBezTo>
                  <a:cubicBezTo>
                    <a:pt x="9439" y="11749"/>
                    <a:pt x="9530" y="11289"/>
                    <a:pt x="9635" y="10834"/>
                  </a:cubicBezTo>
                  <a:cubicBezTo>
                    <a:pt x="9734" y="10400"/>
                    <a:pt x="9863" y="9976"/>
                    <a:pt x="9892" y="9529"/>
                  </a:cubicBezTo>
                  <a:cubicBezTo>
                    <a:pt x="9919" y="9094"/>
                    <a:pt x="9965" y="8630"/>
                    <a:pt x="9922" y="8196"/>
                  </a:cubicBezTo>
                  <a:cubicBezTo>
                    <a:pt x="9908" y="8052"/>
                    <a:pt x="9818" y="7934"/>
                    <a:pt x="9823" y="7805"/>
                  </a:cubicBezTo>
                  <a:cubicBezTo>
                    <a:pt x="9832" y="7579"/>
                    <a:pt x="9723" y="7378"/>
                    <a:pt x="9734" y="7154"/>
                  </a:cubicBezTo>
                  <a:cubicBezTo>
                    <a:pt x="9756" y="6759"/>
                    <a:pt x="9582" y="6356"/>
                    <a:pt x="9424" y="5999"/>
                  </a:cubicBezTo>
                  <a:cubicBezTo>
                    <a:pt x="9346" y="5820"/>
                    <a:pt x="9224" y="5650"/>
                    <a:pt x="9178" y="5458"/>
                  </a:cubicBezTo>
                  <a:cubicBezTo>
                    <a:pt x="9127" y="5247"/>
                    <a:pt x="9111" y="5050"/>
                    <a:pt x="9019" y="4849"/>
                  </a:cubicBezTo>
                  <a:cubicBezTo>
                    <a:pt x="8835" y="4445"/>
                    <a:pt x="8551" y="4098"/>
                    <a:pt x="8347" y="3705"/>
                  </a:cubicBezTo>
                  <a:cubicBezTo>
                    <a:pt x="8241" y="3501"/>
                    <a:pt x="8089" y="3347"/>
                    <a:pt x="7966" y="3156"/>
                  </a:cubicBezTo>
                  <a:cubicBezTo>
                    <a:pt x="7838" y="2958"/>
                    <a:pt x="7785" y="2725"/>
                    <a:pt x="7672" y="2519"/>
                  </a:cubicBezTo>
                  <a:cubicBezTo>
                    <a:pt x="7425" y="2071"/>
                    <a:pt x="7046" y="1656"/>
                    <a:pt x="6697" y="1284"/>
                  </a:cubicBezTo>
                  <a:cubicBezTo>
                    <a:pt x="6529" y="1106"/>
                    <a:pt x="6336" y="960"/>
                    <a:pt x="6138" y="820"/>
                  </a:cubicBezTo>
                  <a:cubicBezTo>
                    <a:pt x="5703" y="387"/>
                    <a:pt x="5193" y="0"/>
                    <a:pt x="4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36"/>
          <p:cNvSpPr/>
          <p:nvPr/>
        </p:nvSpPr>
        <p:spPr>
          <a:xfrm rot="1523435">
            <a:off x="4682417" y="-44379"/>
            <a:ext cx="2069165" cy="1233332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3;p35"/>
          <p:cNvSpPr txBox="1">
            <a:spLocks/>
          </p:cNvSpPr>
          <p:nvPr/>
        </p:nvSpPr>
        <p:spPr>
          <a:xfrm>
            <a:off x="957305" y="0"/>
            <a:ext cx="4420173" cy="769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‘ </a:t>
            </a:r>
            <a:r>
              <a:rPr lang="en-US" dirty="0" err="1" smtClean="0"/>
              <a:t>hitung_kuadrat</a:t>
            </a:r>
            <a:r>
              <a:rPr lang="en-US" dirty="0" smtClean="0"/>
              <a:t>’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yang di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Google Shape;463;p35"/>
          <p:cNvSpPr txBox="1">
            <a:spLocks/>
          </p:cNvSpPr>
          <p:nvPr/>
        </p:nvSpPr>
        <p:spPr>
          <a:xfrm>
            <a:off x="1517354" y="3015883"/>
            <a:ext cx="5398712" cy="1020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‘ </a:t>
            </a:r>
            <a:r>
              <a:rPr lang="en-US" dirty="0" err="1" smtClean="0"/>
              <a:t>hitung_kuadrat</a:t>
            </a:r>
            <a:r>
              <a:rPr lang="en-US" dirty="0" smtClean="0"/>
              <a:t>’ 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negative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‘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’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919287"/>
            <a:ext cx="69723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6"/>
          <p:cNvGrpSpPr/>
          <p:nvPr/>
        </p:nvGrpSpPr>
        <p:grpSpPr>
          <a:xfrm>
            <a:off x="6589663" y="3802125"/>
            <a:ext cx="1468774" cy="2392890"/>
            <a:chOff x="1860050" y="575275"/>
            <a:chExt cx="1468774" cy="2392890"/>
          </a:xfrm>
        </p:grpSpPr>
        <p:sp>
          <p:nvSpPr>
            <p:cNvPr id="503" name="Google Shape;503;p36"/>
            <p:cNvSpPr/>
            <p:nvPr/>
          </p:nvSpPr>
          <p:spPr>
            <a:xfrm>
              <a:off x="2092439" y="1298238"/>
              <a:ext cx="716456" cy="473246"/>
            </a:xfrm>
            <a:custGeom>
              <a:avLst/>
              <a:gdLst/>
              <a:ahLst/>
              <a:cxnLst/>
              <a:rect l="l" t="t" r="r" b="b"/>
              <a:pathLst>
                <a:path w="18220" h="12035" extrusionOk="0">
                  <a:moveTo>
                    <a:pt x="11509" y="0"/>
                  </a:moveTo>
                  <a:cubicBezTo>
                    <a:pt x="11455" y="0"/>
                    <a:pt x="11401" y="1"/>
                    <a:pt x="11347" y="2"/>
                  </a:cubicBezTo>
                  <a:cubicBezTo>
                    <a:pt x="8213" y="57"/>
                    <a:pt x="5269" y="1479"/>
                    <a:pt x="2593" y="3113"/>
                  </a:cubicBezTo>
                  <a:cubicBezTo>
                    <a:pt x="1535" y="3758"/>
                    <a:pt x="405" y="4583"/>
                    <a:pt x="209" y="5807"/>
                  </a:cubicBezTo>
                  <a:cubicBezTo>
                    <a:pt x="0" y="7115"/>
                    <a:pt x="959" y="8317"/>
                    <a:pt x="1990" y="9148"/>
                  </a:cubicBezTo>
                  <a:cubicBezTo>
                    <a:pt x="4210" y="10934"/>
                    <a:pt x="7404" y="12035"/>
                    <a:pt x="10448" y="12035"/>
                  </a:cubicBezTo>
                  <a:cubicBezTo>
                    <a:pt x="11622" y="12035"/>
                    <a:pt x="12773" y="11871"/>
                    <a:pt x="13837" y="11520"/>
                  </a:cubicBezTo>
                  <a:cubicBezTo>
                    <a:pt x="18219" y="10075"/>
                    <a:pt x="16603" y="5410"/>
                    <a:pt x="14928" y="2254"/>
                  </a:cubicBezTo>
                  <a:cubicBezTo>
                    <a:pt x="14534" y="1510"/>
                    <a:pt x="14052" y="764"/>
                    <a:pt x="13311" y="365"/>
                  </a:cubicBezTo>
                  <a:cubicBezTo>
                    <a:pt x="12765" y="73"/>
                    <a:pt x="12131" y="0"/>
                    <a:pt x="11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663897" y="809552"/>
              <a:ext cx="326023" cy="522714"/>
            </a:xfrm>
            <a:custGeom>
              <a:avLst/>
              <a:gdLst/>
              <a:ahLst/>
              <a:cxnLst/>
              <a:rect l="l" t="t" r="r" b="b"/>
              <a:pathLst>
                <a:path w="8291" h="13293" extrusionOk="0">
                  <a:moveTo>
                    <a:pt x="3596" y="0"/>
                  </a:moveTo>
                  <a:cubicBezTo>
                    <a:pt x="3291" y="0"/>
                    <a:pt x="2994" y="66"/>
                    <a:pt x="2714" y="223"/>
                  </a:cubicBezTo>
                  <a:cubicBezTo>
                    <a:pt x="2192" y="517"/>
                    <a:pt x="1874" y="1070"/>
                    <a:pt x="1614" y="1611"/>
                  </a:cubicBezTo>
                  <a:cubicBezTo>
                    <a:pt x="904" y="3088"/>
                    <a:pt x="433" y="4670"/>
                    <a:pt x="219" y="6297"/>
                  </a:cubicBezTo>
                  <a:cubicBezTo>
                    <a:pt x="1" y="7955"/>
                    <a:pt x="76" y="9728"/>
                    <a:pt x="918" y="11177"/>
                  </a:cubicBezTo>
                  <a:cubicBezTo>
                    <a:pt x="1566" y="12293"/>
                    <a:pt x="2950" y="13292"/>
                    <a:pt x="4244" y="13292"/>
                  </a:cubicBezTo>
                  <a:cubicBezTo>
                    <a:pt x="4831" y="13292"/>
                    <a:pt x="5399" y="13087"/>
                    <a:pt x="5872" y="12595"/>
                  </a:cubicBezTo>
                  <a:cubicBezTo>
                    <a:pt x="7475" y="10929"/>
                    <a:pt x="7709" y="7568"/>
                    <a:pt x="8030" y="5413"/>
                  </a:cubicBezTo>
                  <a:cubicBezTo>
                    <a:pt x="8165" y="4509"/>
                    <a:pt x="8290" y="3543"/>
                    <a:pt x="7904" y="2714"/>
                  </a:cubicBezTo>
                  <a:cubicBezTo>
                    <a:pt x="7524" y="1899"/>
                    <a:pt x="6722" y="1378"/>
                    <a:pt x="5960" y="901"/>
                  </a:cubicBezTo>
                  <a:cubicBezTo>
                    <a:pt x="5246" y="454"/>
                    <a:pt x="4396" y="0"/>
                    <a:pt x="3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860050" y="644677"/>
              <a:ext cx="1468774" cy="2323488"/>
            </a:xfrm>
            <a:custGeom>
              <a:avLst/>
              <a:gdLst/>
              <a:ahLst/>
              <a:cxnLst/>
              <a:rect l="l" t="t" r="r" b="b"/>
              <a:pathLst>
                <a:path w="37352" h="59088" extrusionOk="0">
                  <a:moveTo>
                    <a:pt x="2861" y="3701"/>
                  </a:moveTo>
                  <a:cubicBezTo>
                    <a:pt x="3082" y="3701"/>
                    <a:pt x="3304" y="3734"/>
                    <a:pt x="3484" y="3779"/>
                  </a:cubicBezTo>
                  <a:cubicBezTo>
                    <a:pt x="3943" y="3895"/>
                    <a:pt x="4355" y="4139"/>
                    <a:pt x="4797" y="4304"/>
                  </a:cubicBezTo>
                  <a:cubicBezTo>
                    <a:pt x="5005" y="4383"/>
                    <a:pt x="5193" y="4477"/>
                    <a:pt x="5391" y="4578"/>
                  </a:cubicBezTo>
                  <a:cubicBezTo>
                    <a:pt x="5592" y="4680"/>
                    <a:pt x="5806" y="4702"/>
                    <a:pt x="5996" y="4831"/>
                  </a:cubicBezTo>
                  <a:cubicBezTo>
                    <a:pt x="6159" y="4940"/>
                    <a:pt x="6326" y="5034"/>
                    <a:pt x="6497" y="5127"/>
                  </a:cubicBezTo>
                  <a:cubicBezTo>
                    <a:pt x="6606" y="5425"/>
                    <a:pt x="6725" y="5722"/>
                    <a:pt x="6843" y="6019"/>
                  </a:cubicBezTo>
                  <a:cubicBezTo>
                    <a:pt x="6926" y="6227"/>
                    <a:pt x="7016" y="6435"/>
                    <a:pt x="7113" y="6639"/>
                  </a:cubicBezTo>
                  <a:cubicBezTo>
                    <a:pt x="7012" y="6579"/>
                    <a:pt x="6911" y="6518"/>
                    <a:pt x="6810" y="6457"/>
                  </a:cubicBezTo>
                  <a:cubicBezTo>
                    <a:pt x="6401" y="6202"/>
                    <a:pt x="5983" y="5955"/>
                    <a:pt x="5521" y="5807"/>
                  </a:cubicBezTo>
                  <a:cubicBezTo>
                    <a:pt x="5036" y="5652"/>
                    <a:pt x="4525" y="5580"/>
                    <a:pt x="4019" y="5544"/>
                  </a:cubicBezTo>
                  <a:cubicBezTo>
                    <a:pt x="3726" y="5523"/>
                    <a:pt x="3423" y="5505"/>
                    <a:pt x="3121" y="5504"/>
                  </a:cubicBezTo>
                  <a:cubicBezTo>
                    <a:pt x="2905" y="5303"/>
                    <a:pt x="2689" y="5100"/>
                    <a:pt x="2516" y="4868"/>
                  </a:cubicBezTo>
                  <a:cubicBezTo>
                    <a:pt x="2392" y="4702"/>
                    <a:pt x="2301" y="4515"/>
                    <a:pt x="2208" y="4332"/>
                  </a:cubicBezTo>
                  <a:cubicBezTo>
                    <a:pt x="2117" y="4148"/>
                    <a:pt x="1981" y="3976"/>
                    <a:pt x="2213" y="3842"/>
                  </a:cubicBezTo>
                  <a:cubicBezTo>
                    <a:pt x="2392" y="3739"/>
                    <a:pt x="2625" y="3701"/>
                    <a:pt x="2861" y="3701"/>
                  </a:cubicBezTo>
                  <a:close/>
                  <a:moveTo>
                    <a:pt x="6955" y="5399"/>
                  </a:moveTo>
                  <a:lnTo>
                    <a:pt x="6955" y="5399"/>
                  </a:lnTo>
                  <a:cubicBezTo>
                    <a:pt x="7039" y="5454"/>
                    <a:pt x="7124" y="5509"/>
                    <a:pt x="7210" y="5562"/>
                  </a:cubicBezTo>
                  <a:cubicBezTo>
                    <a:pt x="7620" y="5813"/>
                    <a:pt x="8052" y="6033"/>
                    <a:pt x="8436" y="6328"/>
                  </a:cubicBezTo>
                  <a:cubicBezTo>
                    <a:pt x="8829" y="6628"/>
                    <a:pt x="9243" y="6907"/>
                    <a:pt x="9621" y="7227"/>
                  </a:cubicBezTo>
                  <a:cubicBezTo>
                    <a:pt x="9973" y="7523"/>
                    <a:pt x="10296" y="7852"/>
                    <a:pt x="10602" y="8197"/>
                  </a:cubicBezTo>
                  <a:cubicBezTo>
                    <a:pt x="10897" y="8530"/>
                    <a:pt x="11177" y="8879"/>
                    <a:pt x="11456" y="9227"/>
                  </a:cubicBezTo>
                  <a:cubicBezTo>
                    <a:pt x="11200" y="9054"/>
                    <a:pt x="10947" y="8877"/>
                    <a:pt x="10702" y="8690"/>
                  </a:cubicBezTo>
                  <a:cubicBezTo>
                    <a:pt x="10522" y="8551"/>
                    <a:pt x="10353" y="8393"/>
                    <a:pt x="10160" y="8271"/>
                  </a:cubicBezTo>
                  <a:cubicBezTo>
                    <a:pt x="9947" y="8138"/>
                    <a:pt x="9708" y="8051"/>
                    <a:pt x="9495" y="7918"/>
                  </a:cubicBezTo>
                  <a:cubicBezTo>
                    <a:pt x="9284" y="7787"/>
                    <a:pt x="9091" y="7647"/>
                    <a:pt x="8867" y="7536"/>
                  </a:cubicBezTo>
                  <a:cubicBezTo>
                    <a:pt x="8611" y="7408"/>
                    <a:pt x="8351" y="7286"/>
                    <a:pt x="8092" y="7162"/>
                  </a:cubicBezTo>
                  <a:cubicBezTo>
                    <a:pt x="7940" y="7089"/>
                    <a:pt x="7791" y="7012"/>
                    <a:pt x="7642" y="6933"/>
                  </a:cubicBezTo>
                  <a:cubicBezTo>
                    <a:pt x="7507" y="6702"/>
                    <a:pt x="7389" y="6461"/>
                    <a:pt x="7286" y="6213"/>
                  </a:cubicBezTo>
                  <a:cubicBezTo>
                    <a:pt x="7175" y="5943"/>
                    <a:pt x="7062" y="5673"/>
                    <a:pt x="6955" y="5399"/>
                  </a:cubicBezTo>
                  <a:close/>
                  <a:moveTo>
                    <a:pt x="7959" y="336"/>
                  </a:moveTo>
                  <a:cubicBezTo>
                    <a:pt x="8181" y="336"/>
                    <a:pt x="8409" y="356"/>
                    <a:pt x="8595" y="442"/>
                  </a:cubicBezTo>
                  <a:cubicBezTo>
                    <a:pt x="8944" y="601"/>
                    <a:pt x="9136" y="961"/>
                    <a:pt x="9479" y="1130"/>
                  </a:cubicBezTo>
                  <a:cubicBezTo>
                    <a:pt x="9578" y="1179"/>
                    <a:pt x="9682" y="1222"/>
                    <a:pt x="9761" y="1300"/>
                  </a:cubicBezTo>
                  <a:cubicBezTo>
                    <a:pt x="9823" y="1362"/>
                    <a:pt x="9866" y="1442"/>
                    <a:pt x="9913" y="1515"/>
                  </a:cubicBezTo>
                  <a:cubicBezTo>
                    <a:pt x="10036" y="1704"/>
                    <a:pt x="10187" y="1873"/>
                    <a:pt x="10320" y="2055"/>
                  </a:cubicBezTo>
                  <a:cubicBezTo>
                    <a:pt x="10445" y="2225"/>
                    <a:pt x="10570" y="2398"/>
                    <a:pt x="10716" y="2553"/>
                  </a:cubicBezTo>
                  <a:cubicBezTo>
                    <a:pt x="10878" y="2729"/>
                    <a:pt x="11024" y="2891"/>
                    <a:pt x="11142" y="3101"/>
                  </a:cubicBezTo>
                  <a:cubicBezTo>
                    <a:pt x="11364" y="3499"/>
                    <a:pt x="11566" y="3907"/>
                    <a:pt x="11743" y="4327"/>
                  </a:cubicBezTo>
                  <a:cubicBezTo>
                    <a:pt x="11931" y="4772"/>
                    <a:pt x="12090" y="5240"/>
                    <a:pt x="12234" y="5701"/>
                  </a:cubicBezTo>
                  <a:cubicBezTo>
                    <a:pt x="12385" y="6177"/>
                    <a:pt x="12452" y="6679"/>
                    <a:pt x="12543" y="7169"/>
                  </a:cubicBezTo>
                  <a:cubicBezTo>
                    <a:pt x="12639" y="7682"/>
                    <a:pt x="12758" y="8191"/>
                    <a:pt x="12791" y="8713"/>
                  </a:cubicBezTo>
                  <a:cubicBezTo>
                    <a:pt x="12815" y="9058"/>
                    <a:pt x="12816" y="9411"/>
                    <a:pt x="12805" y="9757"/>
                  </a:cubicBezTo>
                  <a:cubicBezTo>
                    <a:pt x="12802" y="9883"/>
                    <a:pt x="12793" y="10009"/>
                    <a:pt x="12775" y="10133"/>
                  </a:cubicBezTo>
                  <a:cubicBezTo>
                    <a:pt x="12679" y="10063"/>
                    <a:pt x="12584" y="9995"/>
                    <a:pt x="12487" y="9927"/>
                  </a:cubicBezTo>
                  <a:cubicBezTo>
                    <a:pt x="12395" y="9773"/>
                    <a:pt x="12280" y="9630"/>
                    <a:pt x="12151" y="9492"/>
                  </a:cubicBezTo>
                  <a:cubicBezTo>
                    <a:pt x="11499" y="8789"/>
                    <a:pt x="10948" y="8000"/>
                    <a:pt x="10253" y="7334"/>
                  </a:cubicBezTo>
                  <a:cubicBezTo>
                    <a:pt x="9890" y="6986"/>
                    <a:pt x="9493" y="6688"/>
                    <a:pt x="9086" y="6394"/>
                  </a:cubicBezTo>
                  <a:cubicBezTo>
                    <a:pt x="8658" y="6081"/>
                    <a:pt x="8245" y="5771"/>
                    <a:pt x="7784" y="5504"/>
                  </a:cubicBezTo>
                  <a:cubicBezTo>
                    <a:pt x="7441" y="5305"/>
                    <a:pt x="7107" y="5095"/>
                    <a:pt x="6765" y="4896"/>
                  </a:cubicBezTo>
                  <a:cubicBezTo>
                    <a:pt x="6599" y="4424"/>
                    <a:pt x="6461" y="3942"/>
                    <a:pt x="6388" y="3442"/>
                  </a:cubicBezTo>
                  <a:cubicBezTo>
                    <a:pt x="6317" y="2936"/>
                    <a:pt x="6320" y="2422"/>
                    <a:pt x="6396" y="1916"/>
                  </a:cubicBezTo>
                  <a:cubicBezTo>
                    <a:pt x="6432" y="1677"/>
                    <a:pt x="6480" y="1441"/>
                    <a:pt x="6542" y="1206"/>
                  </a:cubicBezTo>
                  <a:cubicBezTo>
                    <a:pt x="6594" y="1009"/>
                    <a:pt x="6639" y="797"/>
                    <a:pt x="6776" y="639"/>
                  </a:cubicBezTo>
                  <a:cubicBezTo>
                    <a:pt x="6976" y="408"/>
                    <a:pt x="7298" y="359"/>
                    <a:pt x="7586" y="348"/>
                  </a:cubicBezTo>
                  <a:cubicBezTo>
                    <a:pt x="7703" y="343"/>
                    <a:pt x="7830" y="336"/>
                    <a:pt x="7959" y="336"/>
                  </a:cubicBezTo>
                  <a:close/>
                  <a:moveTo>
                    <a:pt x="7996" y="7475"/>
                  </a:moveTo>
                  <a:cubicBezTo>
                    <a:pt x="8093" y="7521"/>
                    <a:pt x="8190" y="7567"/>
                    <a:pt x="8288" y="7613"/>
                  </a:cubicBezTo>
                  <a:cubicBezTo>
                    <a:pt x="8504" y="7716"/>
                    <a:pt x="8726" y="7814"/>
                    <a:pt x="8934" y="7932"/>
                  </a:cubicBezTo>
                  <a:cubicBezTo>
                    <a:pt x="9142" y="8049"/>
                    <a:pt x="9325" y="8200"/>
                    <a:pt x="9540" y="8307"/>
                  </a:cubicBezTo>
                  <a:cubicBezTo>
                    <a:pt x="9728" y="8401"/>
                    <a:pt x="9925" y="8486"/>
                    <a:pt x="10095" y="8610"/>
                  </a:cubicBezTo>
                  <a:cubicBezTo>
                    <a:pt x="10302" y="8759"/>
                    <a:pt x="10493" y="8927"/>
                    <a:pt x="10698" y="9078"/>
                  </a:cubicBezTo>
                  <a:cubicBezTo>
                    <a:pt x="11188" y="9439"/>
                    <a:pt x="11700" y="9768"/>
                    <a:pt x="12201" y="10110"/>
                  </a:cubicBezTo>
                  <a:cubicBezTo>
                    <a:pt x="12213" y="10131"/>
                    <a:pt x="12227" y="10152"/>
                    <a:pt x="12237" y="10174"/>
                  </a:cubicBezTo>
                  <a:cubicBezTo>
                    <a:pt x="12254" y="10207"/>
                    <a:pt x="12270" y="10239"/>
                    <a:pt x="12283" y="10274"/>
                  </a:cubicBezTo>
                  <a:cubicBezTo>
                    <a:pt x="12255" y="10272"/>
                    <a:pt x="12226" y="10272"/>
                    <a:pt x="12197" y="10272"/>
                  </a:cubicBezTo>
                  <a:cubicBezTo>
                    <a:pt x="12160" y="10272"/>
                    <a:pt x="12124" y="10273"/>
                    <a:pt x="12088" y="10273"/>
                  </a:cubicBezTo>
                  <a:cubicBezTo>
                    <a:pt x="12005" y="10273"/>
                    <a:pt x="11923" y="10269"/>
                    <a:pt x="11841" y="10248"/>
                  </a:cubicBezTo>
                  <a:cubicBezTo>
                    <a:pt x="11618" y="10188"/>
                    <a:pt x="11417" y="10063"/>
                    <a:pt x="11190" y="10005"/>
                  </a:cubicBezTo>
                  <a:cubicBezTo>
                    <a:pt x="11025" y="9961"/>
                    <a:pt x="10876" y="9916"/>
                    <a:pt x="10734" y="9817"/>
                  </a:cubicBezTo>
                  <a:cubicBezTo>
                    <a:pt x="10531" y="9679"/>
                    <a:pt x="10312" y="9572"/>
                    <a:pt x="10110" y="9435"/>
                  </a:cubicBezTo>
                  <a:cubicBezTo>
                    <a:pt x="9712" y="9164"/>
                    <a:pt x="9362" y="8838"/>
                    <a:pt x="8992" y="8532"/>
                  </a:cubicBezTo>
                  <a:cubicBezTo>
                    <a:pt x="8618" y="8222"/>
                    <a:pt x="8283" y="7867"/>
                    <a:pt x="7996" y="7475"/>
                  </a:cubicBezTo>
                  <a:close/>
                  <a:moveTo>
                    <a:pt x="3488" y="5856"/>
                  </a:moveTo>
                  <a:cubicBezTo>
                    <a:pt x="4287" y="5870"/>
                    <a:pt x="5108" y="5947"/>
                    <a:pt x="5831" y="6284"/>
                  </a:cubicBezTo>
                  <a:cubicBezTo>
                    <a:pt x="6236" y="6473"/>
                    <a:pt x="6609" y="6724"/>
                    <a:pt x="6993" y="6953"/>
                  </a:cubicBezTo>
                  <a:cubicBezTo>
                    <a:pt x="7124" y="7032"/>
                    <a:pt x="7259" y="7106"/>
                    <a:pt x="7394" y="7177"/>
                  </a:cubicBezTo>
                  <a:cubicBezTo>
                    <a:pt x="7680" y="7675"/>
                    <a:pt x="8026" y="8138"/>
                    <a:pt x="8454" y="8522"/>
                  </a:cubicBezTo>
                  <a:cubicBezTo>
                    <a:pt x="8817" y="8848"/>
                    <a:pt x="9193" y="9177"/>
                    <a:pt x="9580" y="9474"/>
                  </a:cubicBezTo>
                  <a:cubicBezTo>
                    <a:pt x="9777" y="9624"/>
                    <a:pt x="9978" y="9775"/>
                    <a:pt x="10195" y="9895"/>
                  </a:cubicBezTo>
                  <a:cubicBezTo>
                    <a:pt x="10387" y="10000"/>
                    <a:pt x="10566" y="10143"/>
                    <a:pt x="10767" y="10231"/>
                  </a:cubicBezTo>
                  <a:cubicBezTo>
                    <a:pt x="10940" y="10307"/>
                    <a:pt x="11129" y="10333"/>
                    <a:pt x="11306" y="10396"/>
                  </a:cubicBezTo>
                  <a:cubicBezTo>
                    <a:pt x="11529" y="10477"/>
                    <a:pt x="11725" y="10606"/>
                    <a:pt x="11970" y="10614"/>
                  </a:cubicBezTo>
                  <a:cubicBezTo>
                    <a:pt x="11980" y="10615"/>
                    <a:pt x="11990" y="10615"/>
                    <a:pt x="11999" y="10615"/>
                  </a:cubicBezTo>
                  <a:cubicBezTo>
                    <a:pt x="12066" y="10615"/>
                    <a:pt x="12131" y="10608"/>
                    <a:pt x="12196" y="10608"/>
                  </a:cubicBezTo>
                  <a:cubicBezTo>
                    <a:pt x="12240" y="10608"/>
                    <a:pt x="12285" y="10611"/>
                    <a:pt x="12329" y="10622"/>
                  </a:cubicBezTo>
                  <a:lnTo>
                    <a:pt x="12344" y="10626"/>
                  </a:lnTo>
                  <a:cubicBezTo>
                    <a:pt x="12335" y="10746"/>
                    <a:pt x="12285" y="10856"/>
                    <a:pt x="12178" y="10935"/>
                  </a:cubicBezTo>
                  <a:cubicBezTo>
                    <a:pt x="12004" y="10994"/>
                    <a:pt x="11811" y="11016"/>
                    <a:pt x="11636" y="11029"/>
                  </a:cubicBezTo>
                  <a:cubicBezTo>
                    <a:pt x="11554" y="11036"/>
                    <a:pt x="11473" y="11039"/>
                    <a:pt x="11392" y="11039"/>
                  </a:cubicBezTo>
                  <a:cubicBezTo>
                    <a:pt x="10981" y="11039"/>
                    <a:pt x="10575" y="10957"/>
                    <a:pt x="10191" y="10806"/>
                  </a:cubicBezTo>
                  <a:cubicBezTo>
                    <a:pt x="9764" y="10640"/>
                    <a:pt x="9324" y="10479"/>
                    <a:pt x="8910" y="10282"/>
                  </a:cubicBezTo>
                  <a:cubicBezTo>
                    <a:pt x="8481" y="10078"/>
                    <a:pt x="8072" y="9798"/>
                    <a:pt x="7681" y="9527"/>
                  </a:cubicBezTo>
                  <a:cubicBezTo>
                    <a:pt x="7276" y="9246"/>
                    <a:pt x="6944" y="8900"/>
                    <a:pt x="6568" y="8585"/>
                  </a:cubicBezTo>
                  <a:cubicBezTo>
                    <a:pt x="6404" y="8447"/>
                    <a:pt x="6228" y="8326"/>
                    <a:pt x="6057" y="8196"/>
                  </a:cubicBezTo>
                  <a:cubicBezTo>
                    <a:pt x="5861" y="8045"/>
                    <a:pt x="5697" y="7862"/>
                    <a:pt x="5509" y="7702"/>
                  </a:cubicBezTo>
                  <a:cubicBezTo>
                    <a:pt x="5155" y="7403"/>
                    <a:pt x="4762" y="7170"/>
                    <a:pt x="4449" y="6823"/>
                  </a:cubicBezTo>
                  <a:cubicBezTo>
                    <a:pt x="4303" y="6662"/>
                    <a:pt x="4175" y="6483"/>
                    <a:pt x="4022" y="6329"/>
                  </a:cubicBezTo>
                  <a:cubicBezTo>
                    <a:pt x="3858" y="6162"/>
                    <a:pt x="3660" y="6033"/>
                    <a:pt x="3496" y="5865"/>
                  </a:cubicBezTo>
                  <a:lnTo>
                    <a:pt x="3488" y="5856"/>
                  </a:lnTo>
                  <a:close/>
                  <a:moveTo>
                    <a:pt x="3012" y="5855"/>
                  </a:moveTo>
                  <a:cubicBezTo>
                    <a:pt x="3149" y="5994"/>
                    <a:pt x="3282" y="6138"/>
                    <a:pt x="3431" y="6265"/>
                  </a:cubicBezTo>
                  <a:cubicBezTo>
                    <a:pt x="3611" y="6419"/>
                    <a:pt x="3786" y="6560"/>
                    <a:pt x="3939" y="6744"/>
                  </a:cubicBezTo>
                  <a:cubicBezTo>
                    <a:pt x="4105" y="6943"/>
                    <a:pt x="4272" y="7143"/>
                    <a:pt x="4463" y="7317"/>
                  </a:cubicBezTo>
                  <a:cubicBezTo>
                    <a:pt x="4637" y="7476"/>
                    <a:pt x="4833" y="7607"/>
                    <a:pt x="5023" y="7746"/>
                  </a:cubicBezTo>
                  <a:cubicBezTo>
                    <a:pt x="5224" y="7895"/>
                    <a:pt x="5400" y="8063"/>
                    <a:pt x="5582" y="8234"/>
                  </a:cubicBezTo>
                  <a:cubicBezTo>
                    <a:pt x="5751" y="8391"/>
                    <a:pt x="5941" y="8525"/>
                    <a:pt x="6125" y="8662"/>
                  </a:cubicBezTo>
                  <a:cubicBezTo>
                    <a:pt x="6344" y="8826"/>
                    <a:pt x="6540" y="9011"/>
                    <a:pt x="6739" y="9198"/>
                  </a:cubicBezTo>
                  <a:cubicBezTo>
                    <a:pt x="7106" y="9544"/>
                    <a:pt x="7517" y="9831"/>
                    <a:pt x="7941" y="10101"/>
                  </a:cubicBezTo>
                  <a:cubicBezTo>
                    <a:pt x="8371" y="10373"/>
                    <a:pt x="8795" y="10611"/>
                    <a:pt x="9271" y="10795"/>
                  </a:cubicBezTo>
                  <a:cubicBezTo>
                    <a:pt x="9727" y="10971"/>
                    <a:pt x="10173" y="11193"/>
                    <a:pt x="10653" y="11296"/>
                  </a:cubicBezTo>
                  <a:cubicBezTo>
                    <a:pt x="10824" y="11332"/>
                    <a:pt x="10998" y="11355"/>
                    <a:pt x="11174" y="11366"/>
                  </a:cubicBezTo>
                  <a:cubicBezTo>
                    <a:pt x="11051" y="11406"/>
                    <a:pt x="10930" y="11444"/>
                    <a:pt x="10812" y="11482"/>
                  </a:cubicBezTo>
                  <a:cubicBezTo>
                    <a:pt x="10580" y="11556"/>
                    <a:pt x="10365" y="11620"/>
                    <a:pt x="10123" y="11657"/>
                  </a:cubicBezTo>
                  <a:cubicBezTo>
                    <a:pt x="9914" y="11690"/>
                    <a:pt x="9744" y="11804"/>
                    <a:pt x="9543" y="11851"/>
                  </a:cubicBezTo>
                  <a:cubicBezTo>
                    <a:pt x="9346" y="11897"/>
                    <a:pt x="9127" y="11944"/>
                    <a:pt x="8925" y="11963"/>
                  </a:cubicBezTo>
                  <a:cubicBezTo>
                    <a:pt x="8844" y="11971"/>
                    <a:pt x="8762" y="11974"/>
                    <a:pt x="8681" y="11974"/>
                  </a:cubicBezTo>
                  <a:cubicBezTo>
                    <a:pt x="8511" y="11974"/>
                    <a:pt x="8341" y="11961"/>
                    <a:pt x="8172" y="11956"/>
                  </a:cubicBezTo>
                  <a:cubicBezTo>
                    <a:pt x="7680" y="11940"/>
                    <a:pt x="7194" y="11889"/>
                    <a:pt x="6705" y="11866"/>
                  </a:cubicBezTo>
                  <a:cubicBezTo>
                    <a:pt x="6211" y="11842"/>
                    <a:pt x="5751" y="11832"/>
                    <a:pt x="5275" y="11680"/>
                  </a:cubicBezTo>
                  <a:cubicBezTo>
                    <a:pt x="4809" y="11530"/>
                    <a:pt x="4363" y="11413"/>
                    <a:pt x="3871" y="11389"/>
                  </a:cubicBezTo>
                  <a:cubicBezTo>
                    <a:pt x="3389" y="11364"/>
                    <a:pt x="2940" y="11193"/>
                    <a:pt x="2485" y="11046"/>
                  </a:cubicBezTo>
                  <a:cubicBezTo>
                    <a:pt x="2043" y="10904"/>
                    <a:pt x="1562" y="10766"/>
                    <a:pt x="1177" y="10496"/>
                  </a:cubicBezTo>
                  <a:cubicBezTo>
                    <a:pt x="1020" y="10384"/>
                    <a:pt x="887" y="10240"/>
                    <a:pt x="788" y="10076"/>
                  </a:cubicBezTo>
                  <a:cubicBezTo>
                    <a:pt x="683" y="9899"/>
                    <a:pt x="679" y="9681"/>
                    <a:pt x="588" y="9495"/>
                  </a:cubicBezTo>
                  <a:cubicBezTo>
                    <a:pt x="506" y="9322"/>
                    <a:pt x="383" y="9190"/>
                    <a:pt x="362" y="8993"/>
                  </a:cubicBezTo>
                  <a:cubicBezTo>
                    <a:pt x="336" y="8758"/>
                    <a:pt x="368" y="8507"/>
                    <a:pt x="373" y="8270"/>
                  </a:cubicBezTo>
                  <a:cubicBezTo>
                    <a:pt x="381" y="7806"/>
                    <a:pt x="475" y="7382"/>
                    <a:pt x="608" y="6939"/>
                  </a:cubicBezTo>
                  <a:cubicBezTo>
                    <a:pt x="663" y="6755"/>
                    <a:pt x="734" y="6627"/>
                    <a:pt x="890" y="6510"/>
                  </a:cubicBezTo>
                  <a:cubicBezTo>
                    <a:pt x="1080" y="6366"/>
                    <a:pt x="1301" y="6260"/>
                    <a:pt x="1515" y="6159"/>
                  </a:cubicBezTo>
                  <a:cubicBezTo>
                    <a:pt x="1969" y="5945"/>
                    <a:pt x="2412" y="5861"/>
                    <a:pt x="2911" y="5856"/>
                  </a:cubicBezTo>
                  <a:cubicBezTo>
                    <a:pt x="2944" y="5856"/>
                    <a:pt x="2977" y="5856"/>
                    <a:pt x="3012" y="5855"/>
                  </a:cubicBezTo>
                  <a:close/>
                  <a:moveTo>
                    <a:pt x="15810" y="17420"/>
                  </a:moveTo>
                  <a:cubicBezTo>
                    <a:pt x="15926" y="17420"/>
                    <a:pt x="16045" y="17437"/>
                    <a:pt x="16157" y="17453"/>
                  </a:cubicBezTo>
                  <a:cubicBezTo>
                    <a:pt x="16323" y="17477"/>
                    <a:pt x="16487" y="17505"/>
                    <a:pt x="16655" y="17513"/>
                  </a:cubicBezTo>
                  <a:cubicBezTo>
                    <a:pt x="16778" y="17519"/>
                    <a:pt x="16893" y="17510"/>
                    <a:pt x="16993" y="17592"/>
                  </a:cubicBezTo>
                  <a:cubicBezTo>
                    <a:pt x="17120" y="17693"/>
                    <a:pt x="17237" y="17807"/>
                    <a:pt x="17366" y="17906"/>
                  </a:cubicBezTo>
                  <a:cubicBezTo>
                    <a:pt x="17500" y="18009"/>
                    <a:pt x="17643" y="18099"/>
                    <a:pt x="17775" y="18204"/>
                  </a:cubicBezTo>
                  <a:cubicBezTo>
                    <a:pt x="17898" y="18300"/>
                    <a:pt x="17973" y="18421"/>
                    <a:pt x="18063" y="18547"/>
                  </a:cubicBezTo>
                  <a:cubicBezTo>
                    <a:pt x="18153" y="18671"/>
                    <a:pt x="18263" y="18779"/>
                    <a:pt x="18362" y="18898"/>
                  </a:cubicBezTo>
                  <a:cubicBezTo>
                    <a:pt x="18561" y="19139"/>
                    <a:pt x="18608" y="19438"/>
                    <a:pt x="18736" y="19717"/>
                  </a:cubicBezTo>
                  <a:cubicBezTo>
                    <a:pt x="18804" y="19867"/>
                    <a:pt x="18882" y="20014"/>
                    <a:pt x="18941" y="20168"/>
                  </a:cubicBezTo>
                  <a:cubicBezTo>
                    <a:pt x="19002" y="20326"/>
                    <a:pt x="19029" y="20492"/>
                    <a:pt x="19068" y="20657"/>
                  </a:cubicBezTo>
                  <a:cubicBezTo>
                    <a:pt x="19144" y="20982"/>
                    <a:pt x="19324" y="21248"/>
                    <a:pt x="19464" y="21547"/>
                  </a:cubicBezTo>
                  <a:cubicBezTo>
                    <a:pt x="19533" y="21693"/>
                    <a:pt x="19566" y="21850"/>
                    <a:pt x="19611" y="22006"/>
                  </a:cubicBezTo>
                  <a:cubicBezTo>
                    <a:pt x="19657" y="22161"/>
                    <a:pt x="19714" y="22316"/>
                    <a:pt x="19767" y="22470"/>
                  </a:cubicBezTo>
                  <a:cubicBezTo>
                    <a:pt x="19820" y="22625"/>
                    <a:pt x="19845" y="22784"/>
                    <a:pt x="19869" y="22943"/>
                  </a:cubicBezTo>
                  <a:cubicBezTo>
                    <a:pt x="19894" y="23104"/>
                    <a:pt x="19933" y="23261"/>
                    <a:pt x="19956" y="23421"/>
                  </a:cubicBezTo>
                  <a:cubicBezTo>
                    <a:pt x="19964" y="23479"/>
                    <a:pt x="19970" y="23537"/>
                    <a:pt x="19975" y="23596"/>
                  </a:cubicBezTo>
                  <a:cubicBezTo>
                    <a:pt x="19960" y="23536"/>
                    <a:pt x="19947" y="23477"/>
                    <a:pt x="19939" y="23417"/>
                  </a:cubicBezTo>
                  <a:lnTo>
                    <a:pt x="19939" y="23416"/>
                  </a:lnTo>
                  <a:cubicBezTo>
                    <a:pt x="19889" y="23081"/>
                    <a:pt x="19701" y="22790"/>
                    <a:pt x="19574" y="22481"/>
                  </a:cubicBezTo>
                  <a:cubicBezTo>
                    <a:pt x="19441" y="22156"/>
                    <a:pt x="19304" y="21834"/>
                    <a:pt x="19138" y="21524"/>
                  </a:cubicBezTo>
                  <a:cubicBezTo>
                    <a:pt x="18982" y="21232"/>
                    <a:pt x="18802" y="20896"/>
                    <a:pt x="18540" y="20686"/>
                  </a:cubicBezTo>
                  <a:cubicBezTo>
                    <a:pt x="18412" y="20585"/>
                    <a:pt x="18308" y="20499"/>
                    <a:pt x="18223" y="20357"/>
                  </a:cubicBezTo>
                  <a:cubicBezTo>
                    <a:pt x="18131" y="20204"/>
                    <a:pt x="18013" y="20076"/>
                    <a:pt x="17891" y="19948"/>
                  </a:cubicBezTo>
                  <a:cubicBezTo>
                    <a:pt x="17645" y="19686"/>
                    <a:pt x="17397" y="19424"/>
                    <a:pt x="17152" y="19160"/>
                  </a:cubicBezTo>
                  <a:cubicBezTo>
                    <a:pt x="16926" y="18916"/>
                    <a:pt x="16677" y="18680"/>
                    <a:pt x="16377" y="18528"/>
                  </a:cubicBezTo>
                  <a:cubicBezTo>
                    <a:pt x="16233" y="18454"/>
                    <a:pt x="16081" y="18397"/>
                    <a:pt x="15937" y="18320"/>
                  </a:cubicBezTo>
                  <a:cubicBezTo>
                    <a:pt x="15797" y="18246"/>
                    <a:pt x="15683" y="18137"/>
                    <a:pt x="15546" y="18058"/>
                  </a:cubicBezTo>
                  <a:cubicBezTo>
                    <a:pt x="15341" y="17939"/>
                    <a:pt x="15129" y="17884"/>
                    <a:pt x="14909" y="17851"/>
                  </a:cubicBezTo>
                  <a:cubicBezTo>
                    <a:pt x="15020" y="17742"/>
                    <a:pt x="15146" y="17648"/>
                    <a:pt x="15281" y="17570"/>
                  </a:cubicBezTo>
                  <a:cubicBezTo>
                    <a:pt x="15403" y="17502"/>
                    <a:pt x="15536" y="17447"/>
                    <a:pt x="15675" y="17429"/>
                  </a:cubicBezTo>
                  <a:cubicBezTo>
                    <a:pt x="15719" y="17422"/>
                    <a:pt x="15764" y="17420"/>
                    <a:pt x="15810" y="17420"/>
                  </a:cubicBezTo>
                  <a:close/>
                  <a:moveTo>
                    <a:pt x="13870" y="18083"/>
                  </a:moveTo>
                  <a:cubicBezTo>
                    <a:pt x="13956" y="18083"/>
                    <a:pt x="14044" y="18089"/>
                    <a:pt x="14134" y="18100"/>
                  </a:cubicBezTo>
                  <a:cubicBezTo>
                    <a:pt x="14200" y="18110"/>
                    <a:pt x="14267" y="18119"/>
                    <a:pt x="14334" y="18130"/>
                  </a:cubicBezTo>
                  <a:cubicBezTo>
                    <a:pt x="14352" y="18184"/>
                    <a:pt x="14395" y="18226"/>
                    <a:pt x="14450" y="18243"/>
                  </a:cubicBezTo>
                  <a:lnTo>
                    <a:pt x="14509" y="18258"/>
                  </a:lnTo>
                  <a:cubicBezTo>
                    <a:pt x="14525" y="18263"/>
                    <a:pt x="14541" y="18265"/>
                    <a:pt x="14556" y="18265"/>
                  </a:cubicBezTo>
                  <a:cubicBezTo>
                    <a:pt x="14623" y="18265"/>
                    <a:pt x="14673" y="18225"/>
                    <a:pt x="14701" y="18173"/>
                  </a:cubicBezTo>
                  <a:cubicBezTo>
                    <a:pt x="14835" y="18181"/>
                    <a:pt x="14969" y="18204"/>
                    <a:pt x="15098" y="18243"/>
                  </a:cubicBezTo>
                  <a:cubicBezTo>
                    <a:pt x="15389" y="18335"/>
                    <a:pt x="15600" y="18552"/>
                    <a:pt x="15872" y="18680"/>
                  </a:cubicBezTo>
                  <a:cubicBezTo>
                    <a:pt x="16014" y="18747"/>
                    <a:pt x="16160" y="18804"/>
                    <a:pt x="16296" y="18883"/>
                  </a:cubicBezTo>
                  <a:cubicBezTo>
                    <a:pt x="16428" y="18959"/>
                    <a:pt x="16547" y="19058"/>
                    <a:pt x="16660" y="19162"/>
                  </a:cubicBezTo>
                  <a:cubicBezTo>
                    <a:pt x="16898" y="19383"/>
                    <a:pt x="17106" y="19636"/>
                    <a:pt x="17330" y="19870"/>
                  </a:cubicBezTo>
                  <a:cubicBezTo>
                    <a:pt x="17453" y="19999"/>
                    <a:pt x="17579" y="20126"/>
                    <a:pt x="17700" y="20256"/>
                  </a:cubicBezTo>
                  <a:cubicBezTo>
                    <a:pt x="17809" y="20373"/>
                    <a:pt x="17887" y="20492"/>
                    <a:pt x="17975" y="20624"/>
                  </a:cubicBezTo>
                  <a:cubicBezTo>
                    <a:pt x="18062" y="20753"/>
                    <a:pt x="18172" y="20839"/>
                    <a:pt x="18292" y="20935"/>
                  </a:cubicBezTo>
                  <a:cubicBezTo>
                    <a:pt x="18418" y="21036"/>
                    <a:pt x="18509" y="21164"/>
                    <a:pt x="18598" y="21299"/>
                  </a:cubicBezTo>
                  <a:cubicBezTo>
                    <a:pt x="18959" y="21846"/>
                    <a:pt x="19183" y="22467"/>
                    <a:pt x="19457" y="23059"/>
                  </a:cubicBezTo>
                  <a:cubicBezTo>
                    <a:pt x="19593" y="23353"/>
                    <a:pt x="19615" y="23670"/>
                    <a:pt x="19712" y="23975"/>
                  </a:cubicBezTo>
                  <a:cubicBezTo>
                    <a:pt x="19737" y="24054"/>
                    <a:pt x="19761" y="24133"/>
                    <a:pt x="19779" y="24211"/>
                  </a:cubicBezTo>
                  <a:cubicBezTo>
                    <a:pt x="19745" y="24183"/>
                    <a:pt x="19710" y="24155"/>
                    <a:pt x="19678" y="24125"/>
                  </a:cubicBezTo>
                  <a:cubicBezTo>
                    <a:pt x="19419" y="23898"/>
                    <a:pt x="19174" y="23679"/>
                    <a:pt x="18870" y="23511"/>
                  </a:cubicBezTo>
                  <a:cubicBezTo>
                    <a:pt x="18582" y="23353"/>
                    <a:pt x="18270" y="23238"/>
                    <a:pt x="17992" y="23062"/>
                  </a:cubicBezTo>
                  <a:cubicBezTo>
                    <a:pt x="17691" y="22870"/>
                    <a:pt x="17362" y="22777"/>
                    <a:pt x="17025" y="22669"/>
                  </a:cubicBezTo>
                  <a:cubicBezTo>
                    <a:pt x="16318" y="22441"/>
                    <a:pt x="15578" y="22305"/>
                    <a:pt x="14848" y="22168"/>
                  </a:cubicBezTo>
                  <a:cubicBezTo>
                    <a:pt x="14085" y="22025"/>
                    <a:pt x="13308" y="21964"/>
                    <a:pt x="12532" y="21940"/>
                  </a:cubicBezTo>
                  <a:cubicBezTo>
                    <a:pt x="12421" y="21936"/>
                    <a:pt x="12310" y="21935"/>
                    <a:pt x="12198" y="21933"/>
                  </a:cubicBezTo>
                  <a:cubicBezTo>
                    <a:pt x="12091" y="21843"/>
                    <a:pt x="12007" y="21727"/>
                    <a:pt x="11907" y="21628"/>
                  </a:cubicBezTo>
                  <a:cubicBezTo>
                    <a:pt x="11803" y="21526"/>
                    <a:pt x="11680" y="21453"/>
                    <a:pt x="11559" y="21373"/>
                  </a:cubicBezTo>
                  <a:cubicBezTo>
                    <a:pt x="11434" y="21289"/>
                    <a:pt x="11380" y="21186"/>
                    <a:pt x="11333" y="21046"/>
                  </a:cubicBezTo>
                  <a:cubicBezTo>
                    <a:pt x="11229" y="20741"/>
                    <a:pt x="11031" y="20482"/>
                    <a:pt x="10899" y="20189"/>
                  </a:cubicBezTo>
                  <a:cubicBezTo>
                    <a:pt x="10843" y="20063"/>
                    <a:pt x="10788" y="19919"/>
                    <a:pt x="10838" y="19782"/>
                  </a:cubicBezTo>
                  <a:cubicBezTo>
                    <a:pt x="10881" y="19664"/>
                    <a:pt x="10978" y="19563"/>
                    <a:pt x="11066" y="19475"/>
                  </a:cubicBezTo>
                  <a:cubicBezTo>
                    <a:pt x="11248" y="19295"/>
                    <a:pt x="11472" y="19100"/>
                    <a:pt x="11715" y="19011"/>
                  </a:cubicBezTo>
                  <a:cubicBezTo>
                    <a:pt x="11864" y="18956"/>
                    <a:pt x="11984" y="18885"/>
                    <a:pt x="12096" y="18773"/>
                  </a:cubicBezTo>
                  <a:cubicBezTo>
                    <a:pt x="12202" y="18667"/>
                    <a:pt x="12307" y="18599"/>
                    <a:pt x="12438" y="18527"/>
                  </a:cubicBezTo>
                  <a:cubicBezTo>
                    <a:pt x="12893" y="18276"/>
                    <a:pt x="13357" y="18083"/>
                    <a:pt x="13870" y="18083"/>
                  </a:cubicBezTo>
                  <a:close/>
                  <a:moveTo>
                    <a:pt x="12904" y="22299"/>
                  </a:moveTo>
                  <a:lnTo>
                    <a:pt x="12904" y="22299"/>
                  </a:lnTo>
                  <a:cubicBezTo>
                    <a:pt x="13059" y="22306"/>
                    <a:pt x="13215" y="22315"/>
                    <a:pt x="13370" y="22326"/>
                  </a:cubicBezTo>
                  <a:cubicBezTo>
                    <a:pt x="14086" y="22378"/>
                    <a:pt x="14786" y="22501"/>
                    <a:pt x="15489" y="22643"/>
                  </a:cubicBezTo>
                  <a:cubicBezTo>
                    <a:pt x="16170" y="22779"/>
                    <a:pt x="16849" y="22941"/>
                    <a:pt x="17502" y="23181"/>
                  </a:cubicBezTo>
                  <a:cubicBezTo>
                    <a:pt x="17651" y="23236"/>
                    <a:pt x="17777" y="23332"/>
                    <a:pt x="17913" y="23413"/>
                  </a:cubicBezTo>
                  <a:cubicBezTo>
                    <a:pt x="18051" y="23492"/>
                    <a:pt x="18195" y="23552"/>
                    <a:pt x="18336" y="23620"/>
                  </a:cubicBezTo>
                  <a:cubicBezTo>
                    <a:pt x="18618" y="23754"/>
                    <a:pt x="18904" y="23897"/>
                    <a:pt x="19145" y="24098"/>
                  </a:cubicBezTo>
                  <a:cubicBezTo>
                    <a:pt x="19367" y="24284"/>
                    <a:pt x="19576" y="24481"/>
                    <a:pt x="19801" y="24665"/>
                  </a:cubicBezTo>
                  <a:cubicBezTo>
                    <a:pt x="19798" y="24701"/>
                    <a:pt x="19796" y="24737"/>
                    <a:pt x="19794" y="24773"/>
                  </a:cubicBezTo>
                  <a:lnTo>
                    <a:pt x="19794" y="24772"/>
                  </a:lnTo>
                  <a:cubicBezTo>
                    <a:pt x="19774" y="24773"/>
                    <a:pt x="19753" y="24773"/>
                    <a:pt x="19733" y="24773"/>
                  </a:cubicBezTo>
                  <a:cubicBezTo>
                    <a:pt x="19538" y="24773"/>
                    <a:pt x="19342" y="24731"/>
                    <a:pt x="19155" y="24688"/>
                  </a:cubicBezTo>
                  <a:cubicBezTo>
                    <a:pt x="18801" y="24606"/>
                    <a:pt x="18453" y="24508"/>
                    <a:pt x="18099" y="24429"/>
                  </a:cubicBezTo>
                  <a:cubicBezTo>
                    <a:pt x="17766" y="24356"/>
                    <a:pt x="17445" y="24293"/>
                    <a:pt x="17130" y="24157"/>
                  </a:cubicBezTo>
                  <a:cubicBezTo>
                    <a:pt x="16824" y="24026"/>
                    <a:pt x="16529" y="23869"/>
                    <a:pt x="16224" y="23736"/>
                  </a:cubicBezTo>
                  <a:cubicBezTo>
                    <a:pt x="16071" y="23670"/>
                    <a:pt x="15923" y="23594"/>
                    <a:pt x="15779" y="23510"/>
                  </a:cubicBezTo>
                  <a:cubicBezTo>
                    <a:pt x="15651" y="23436"/>
                    <a:pt x="15530" y="23368"/>
                    <a:pt x="15387" y="23328"/>
                  </a:cubicBezTo>
                  <a:cubicBezTo>
                    <a:pt x="15055" y="23236"/>
                    <a:pt x="14748" y="23088"/>
                    <a:pt x="14431" y="22955"/>
                  </a:cubicBezTo>
                  <a:cubicBezTo>
                    <a:pt x="14110" y="22820"/>
                    <a:pt x="13783" y="22697"/>
                    <a:pt x="13464" y="22555"/>
                  </a:cubicBezTo>
                  <a:cubicBezTo>
                    <a:pt x="13277" y="22470"/>
                    <a:pt x="13090" y="22384"/>
                    <a:pt x="12904" y="22299"/>
                  </a:cubicBezTo>
                  <a:close/>
                  <a:moveTo>
                    <a:pt x="11399" y="22270"/>
                  </a:moveTo>
                  <a:cubicBezTo>
                    <a:pt x="11625" y="22270"/>
                    <a:pt x="11850" y="22271"/>
                    <a:pt x="12076" y="22274"/>
                  </a:cubicBezTo>
                  <a:cubicBezTo>
                    <a:pt x="12266" y="22403"/>
                    <a:pt x="12484" y="22489"/>
                    <a:pt x="12696" y="22578"/>
                  </a:cubicBezTo>
                  <a:cubicBezTo>
                    <a:pt x="13019" y="22713"/>
                    <a:pt x="13329" y="22875"/>
                    <a:pt x="13654" y="23008"/>
                  </a:cubicBezTo>
                  <a:cubicBezTo>
                    <a:pt x="13996" y="23149"/>
                    <a:pt x="14338" y="23287"/>
                    <a:pt x="14677" y="23434"/>
                  </a:cubicBezTo>
                  <a:cubicBezTo>
                    <a:pt x="14847" y="23508"/>
                    <a:pt x="15020" y="23580"/>
                    <a:pt x="15200" y="23632"/>
                  </a:cubicBezTo>
                  <a:cubicBezTo>
                    <a:pt x="15266" y="23650"/>
                    <a:pt x="15334" y="23664"/>
                    <a:pt x="15399" y="23688"/>
                  </a:cubicBezTo>
                  <a:cubicBezTo>
                    <a:pt x="15472" y="23718"/>
                    <a:pt x="15539" y="23765"/>
                    <a:pt x="15608" y="23805"/>
                  </a:cubicBezTo>
                  <a:cubicBezTo>
                    <a:pt x="15907" y="23978"/>
                    <a:pt x="16231" y="24106"/>
                    <a:pt x="16543" y="24255"/>
                  </a:cubicBezTo>
                  <a:cubicBezTo>
                    <a:pt x="16863" y="24408"/>
                    <a:pt x="17189" y="24564"/>
                    <a:pt x="17536" y="24652"/>
                  </a:cubicBezTo>
                  <a:cubicBezTo>
                    <a:pt x="17713" y="24697"/>
                    <a:pt x="17895" y="24724"/>
                    <a:pt x="18073" y="24763"/>
                  </a:cubicBezTo>
                  <a:cubicBezTo>
                    <a:pt x="18253" y="24803"/>
                    <a:pt x="18432" y="24849"/>
                    <a:pt x="18612" y="24893"/>
                  </a:cubicBezTo>
                  <a:cubicBezTo>
                    <a:pt x="18930" y="24970"/>
                    <a:pt x="19256" y="25063"/>
                    <a:pt x="19584" y="25081"/>
                  </a:cubicBezTo>
                  <a:cubicBezTo>
                    <a:pt x="19640" y="25084"/>
                    <a:pt x="19700" y="25086"/>
                    <a:pt x="19761" y="25086"/>
                  </a:cubicBezTo>
                  <a:cubicBezTo>
                    <a:pt x="19770" y="25086"/>
                    <a:pt x="19780" y="25086"/>
                    <a:pt x="19789" y="25086"/>
                  </a:cubicBezTo>
                  <a:lnTo>
                    <a:pt x="19789" y="25086"/>
                  </a:lnTo>
                  <a:cubicBezTo>
                    <a:pt x="19790" y="25143"/>
                    <a:pt x="19788" y="25200"/>
                    <a:pt x="19782" y="25256"/>
                  </a:cubicBezTo>
                  <a:lnTo>
                    <a:pt x="19782" y="25256"/>
                  </a:lnTo>
                  <a:cubicBezTo>
                    <a:pt x="19782" y="25256"/>
                    <a:pt x="19782" y="25256"/>
                    <a:pt x="19782" y="25256"/>
                  </a:cubicBezTo>
                  <a:lnTo>
                    <a:pt x="19782" y="25256"/>
                  </a:lnTo>
                  <a:cubicBezTo>
                    <a:pt x="19781" y="25256"/>
                    <a:pt x="19771" y="25298"/>
                    <a:pt x="19768" y="25309"/>
                  </a:cubicBezTo>
                  <a:cubicBezTo>
                    <a:pt x="19768" y="25309"/>
                    <a:pt x="19768" y="25309"/>
                    <a:pt x="19768" y="25309"/>
                  </a:cubicBezTo>
                  <a:cubicBezTo>
                    <a:pt x="19766" y="25309"/>
                    <a:pt x="19752" y="25329"/>
                    <a:pt x="19754" y="25329"/>
                  </a:cubicBezTo>
                  <a:cubicBezTo>
                    <a:pt x="19754" y="25329"/>
                    <a:pt x="19757" y="25327"/>
                    <a:pt x="19762" y="25321"/>
                  </a:cubicBezTo>
                  <a:lnTo>
                    <a:pt x="19762" y="25321"/>
                  </a:lnTo>
                  <a:cubicBezTo>
                    <a:pt x="19752" y="25331"/>
                    <a:pt x="19729" y="25353"/>
                    <a:pt x="19728" y="25353"/>
                  </a:cubicBezTo>
                  <a:cubicBezTo>
                    <a:pt x="19652" y="25411"/>
                    <a:pt x="19523" y="25460"/>
                    <a:pt x="19424" y="25502"/>
                  </a:cubicBezTo>
                  <a:cubicBezTo>
                    <a:pt x="19260" y="25571"/>
                    <a:pt x="19094" y="25636"/>
                    <a:pt x="18927" y="25698"/>
                  </a:cubicBezTo>
                  <a:cubicBezTo>
                    <a:pt x="18300" y="25932"/>
                    <a:pt x="17641" y="26160"/>
                    <a:pt x="16969" y="26205"/>
                  </a:cubicBezTo>
                  <a:cubicBezTo>
                    <a:pt x="16740" y="26220"/>
                    <a:pt x="16509" y="26224"/>
                    <a:pt x="16278" y="26224"/>
                  </a:cubicBezTo>
                  <a:cubicBezTo>
                    <a:pt x="16155" y="26224"/>
                    <a:pt x="16032" y="26223"/>
                    <a:pt x="15910" y="26222"/>
                  </a:cubicBezTo>
                  <a:cubicBezTo>
                    <a:pt x="15558" y="26221"/>
                    <a:pt x="15218" y="26190"/>
                    <a:pt x="14877" y="26106"/>
                  </a:cubicBezTo>
                  <a:cubicBezTo>
                    <a:pt x="14539" y="26022"/>
                    <a:pt x="14206" y="25939"/>
                    <a:pt x="13858" y="25914"/>
                  </a:cubicBezTo>
                  <a:cubicBezTo>
                    <a:pt x="13682" y="25901"/>
                    <a:pt x="13504" y="25898"/>
                    <a:pt x="13329" y="25872"/>
                  </a:cubicBezTo>
                  <a:cubicBezTo>
                    <a:pt x="13163" y="25848"/>
                    <a:pt x="13022" y="25791"/>
                    <a:pt x="12873" y="25715"/>
                  </a:cubicBezTo>
                  <a:cubicBezTo>
                    <a:pt x="12249" y="25395"/>
                    <a:pt x="11567" y="25236"/>
                    <a:pt x="10914" y="24990"/>
                  </a:cubicBezTo>
                  <a:cubicBezTo>
                    <a:pt x="10588" y="24867"/>
                    <a:pt x="10245" y="24778"/>
                    <a:pt x="9930" y="24630"/>
                  </a:cubicBezTo>
                  <a:cubicBezTo>
                    <a:pt x="9788" y="24565"/>
                    <a:pt x="9659" y="24482"/>
                    <a:pt x="9528" y="24398"/>
                  </a:cubicBezTo>
                  <a:cubicBezTo>
                    <a:pt x="9397" y="24315"/>
                    <a:pt x="9253" y="24254"/>
                    <a:pt x="9109" y="24191"/>
                  </a:cubicBezTo>
                  <a:cubicBezTo>
                    <a:pt x="8822" y="24066"/>
                    <a:pt x="8583" y="23881"/>
                    <a:pt x="8376" y="23645"/>
                  </a:cubicBezTo>
                  <a:cubicBezTo>
                    <a:pt x="8188" y="23432"/>
                    <a:pt x="8070" y="23176"/>
                    <a:pt x="7939" y="22927"/>
                  </a:cubicBezTo>
                  <a:cubicBezTo>
                    <a:pt x="7815" y="22694"/>
                    <a:pt x="8112" y="22547"/>
                    <a:pt x="8292" y="22501"/>
                  </a:cubicBezTo>
                  <a:cubicBezTo>
                    <a:pt x="8549" y="22435"/>
                    <a:pt x="8816" y="22428"/>
                    <a:pt x="9076" y="22381"/>
                  </a:cubicBezTo>
                  <a:cubicBezTo>
                    <a:pt x="9407" y="22321"/>
                    <a:pt x="9731" y="22276"/>
                    <a:pt x="10068" y="22275"/>
                  </a:cubicBezTo>
                  <a:cubicBezTo>
                    <a:pt x="10437" y="22272"/>
                    <a:pt x="10805" y="22273"/>
                    <a:pt x="11173" y="22271"/>
                  </a:cubicBezTo>
                  <a:cubicBezTo>
                    <a:pt x="11248" y="22270"/>
                    <a:pt x="11323" y="22270"/>
                    <a:pt x="11399" y="22270"/>
                  </a:cubicBezTo>
                  <a:close/>
                  <a:moveTo>
                    <a:pt x="12093" y="31024"/>
                  </a:moveTo>
                  <a:cubicBezTo>
                    <a:pt x="12234" y="31024"/>
                    <a:pt x="12375" y="31026"/>
                    <a:pt x="12516" y="31032"/>
                  </a:cubicBezTo>
                  <a:cubicBezTo>
                    <a:pt x="12847" y="31047"/>
                    <a:pt x="13168" y="31125"/>
                    <a:pt x="13501" y="31129"/>
                  </a:cubicBezTo>
                  <a:cubicBezTo>
                    <a:pt x="13846" y="31133"/>
                    <a:pt x="14189" y="31172"/>
                    <a:pt x="14531" y="31224"/>
                  </a:cubicBezTo>
                  <a:cubicBezTo>
                    <a:pt x="15193" y="31326"/>
                    <a:pt x="15861" y="31441"/>
                    <a:pt x="16508" y="31615"/>
                  </a:cubicBezTo>
                  <a:cubicBezTo>
                    <a:pt x="16832" y="31702"/>
                    <a:pt x="17153" y="31805"/>
                    <a:pt x="17462" y="31937"/>
                  </a:cubicBezTo>
                  <a:cubicBezTo>
                    <a:pt x="17752" y="32061"/>
                    <a:pt x="18034" y="32200"/>
                    <a:pt x="18327" y="32317"/>
                  </a:cubicBezTo>
                  <a:cubicBezTo>
                    <a:pt x="18956" y="32568"/>
                    <a:pt x="19570" y="32804"/>
                    <a:pt x="20143" y="33168"/>
                  </a:cubicBezTo>
                  <a:cubicBezTo>
                    <a:pt x="20409" y="33338"/>
                    <a:pt x="20672" y="33512"/>
                    <a:pt x="20953" y="33653"/>
                  </a:cubicBezTo>
                  <a:cubicBezTo>
                    <a:pt x="21098" y="33726"/>
                    <a:pt x="21248" y="33781"/>
                    <a:pt x="21386" y="33863"/>
                  </a:cubicBezTo>
                  <a:cubicBezTo>
                    <a:pt x="21520" y="33944"/>
                    <a:pt x="21645" y="34039"/>
                    <a:pt x="21775" y="34126"/>
                  </a:cubicBezTo>
                  <a:cubicBezTo>
                    <a:pt x="21901" y="34212"/>
                    <a:pt x="22036" y="34285"/>
                    <a:pt x="22159" y="34377"/>
                  </a:cubicBezTo>
                  <a:cubicBezTo>
                    <a:pt x="22294" y="34479"/>
                    <a:pt x="22422" y="34591"/>
                    <a:pt x="22555" y="34695"/>
                  </a:cubicBezTo>
                  <a:cubicBezTo>
                    <a:pt x="22806" y="34889"/>
                    <a:pt x="23075" y="35042"/>
                    <a:pt x="23297" y="35271"/>
                  </a:cubicBezTo>
                  <a:cubicBezTo>
                    <a:pt x="23385" y="35363"/>
                    <a:pt x="23468" y="35459"/>
                    <a:pt x="23551" y="35555"/>
                  </a:cubicBezTo>
                  <a:cubicBezTo>
                    <a:pt x="23390" y="35478"/>
                    <a:pt x="23227" y="35406"/>
                    <a:pt x="23065" y="35336"/>
                  </a:cubicBezTo>
                  <a:cubicBezTo>
                    <a:pt x="22462" y="35075"/>
                    <a:pt x="21878" y="34766"/>
                    <a:pt x="21292" y="34470"/>
                  </a:cubicBezTo>
                  <a:cubicBezTo>
                    <a:pt x="20990" y="34318"/>
                    <a:pt x="20669" y="34205"/>
                    <a:pt x="20377" y="34033"/>
                  </a:cubicBezTo>
                  <a:cubicBezTo>
                    <a:pt x="20251" y="33957"/>
                    <a:pt x="20119" y="33894"/>
                    <a:pt x="19981" y="33846"/>
                  </a:cubicBezTo>
                  <a:cubicBezTo>
                    <a:pt x="19817" y="33792"/>
                    <a:pt x="19683" y="33726"/>
                    <a:pt x="19535" y="33641"/>
                  </a:cubicBezTo>
                  <a:cubicBezTo>
                    <a:pt x="19254" y="33482"/>
                    <a:pt x="18916" y="33411"/>
                    <a:pt x="18619" y="33282"/>
                  </a:cubicBezTo>
                  <a:cubicBezTo>
                    <a:pt x="18307" y="33148"/>
                    <a:pt x="18013" y="32988"/>
                    <a:pt x="17693" y="32874"/>
                  </a:cubicBezTo>
                  <a:cubicBezTo>
                    <a:pt x="17369" y="32757"/>
                    <a:pt x="17035" y="32668"/>
                    <a:pt x="16703" y="32575"/>
                  </a:cubicBezTo>
                  <a:cubicBezTo>
                    <a:pt x="16364" y="32480"/>
                    <a:pt x="16030" y="32358"/>
                    <a:pt x="15688" y="32273"/>
                  </a:cubicBezTo>
                  <a:cubicBezTo>
                    <a:pt x="15329" y="32185"/>
                    <a:pt x="14964" y="32122"/>
                    <a:pt x="14604" y="32033"/>
                  </a:cubicBezTo>
                  <a:cubicBezTo>
                    <a:pt x="14259" y="31949"/>
                    <a:pt x="13916" y="31873"/>
                    <a:pt x="13561" y="31840"/>
                  </a:cubicBezTo>
                  <a:cubicBezTo>
                    <a:pt x="13387" y="31824"/>
                    <a:pt x="13188" y="31829"/>
                    <a:pt x="13022" y="31768"/>
                  </a:cubicBezTo>
                  <a:cubicBezTo>
                    <a:pt x="12951" y="31742"/>
                    <a:pt x="12886" y="31704"/>
                    <a:pt x="12813" y="31690"/>
                  </a:cubicBezTo>
                  <a:cubicBezTo>
                    <a:pt x="12784" y="31684"/>
                    <a:pt x="12756" y="31682"/>
                    <a:pt x="12728" y="31682"/>
                  </a:cubicBezTo>
                  <a:cubicBezTo>
                    <a:pt x="12669" y="31682"/>
                    <a:pt x="12611" y="31691"/>
                    <a:pt x="12551" y="31691"/>
                  </a:cubicBezTo>
                  <a:cubicBezTo>
                    <a:pt x="12407" y="31691"/>
                    <a:pt x="12261" y="31633"/>
                    <a:pt x="12118" y="31614"/>
                  </a:cubicBezTo>
                  <a:cubicBezTo>
                    <a:pt x="11962" y="31594"/>
                    <a:pt x="11805" y="31600"/>
                    <a:pt x="11648" y="31594"/>
                  </a:cubicBezTo>
                  <a:cubicBezTo>
                    <a:pt x="11584" y="31592"/>
                    <a:pt x="11520" y="31591"/>
                    <a:pt x="11457" y="31591"/>
                  </a:cubicBezTo>
                  <a:cubicBezTo>
                    <a:pt x="11198" y="31591"/>
                    <a:pt x="10949" y="31614"/>
                    <a:pt x="10695" y="31694"/>
                  </a:cubicBezTo>
                  <a:cubicBezTo>
                    <a:pt x="10486" y="31758"/>
                    <a:pt x="10286" y="31845"/>
                    <a:pt x="10086" y="31937"/>
                  </a:cubicBezTo>
                  <a:lnTo>
                    <a:pt x="10086" y="31937"/>
                  </a:lnTo>
                  <a:cubicBezTo>
                    <a:pt x="10181" y="31830"/>
                    <a:pt x="10299" y="31745"/>
                    <a:pt x="10404" y="31647"/>
                  </a:cubicBezTo>
                  <a:cubicBezTo>
                    <a:pt x="10522" y="31536"/>
                    <a:pt x="10628" y="31419"/>
                    <a:pt x="10759" y="31320"/>
                  </a:cubicBezTo>
                  <a:cubicBezTo>
                    <a:pt x="10858" y="31245"/>
                    <a:pt x="10959" y="31168"/>
                    <a:pt x="11070" y="31110"/>
                  </a:cubicBezTo>
                  <a:cubicBezTo>
                    <a:pt x="11201" y="31043"/>
                    <a:pt x="11339" y="31035"/>
                    <a:pt x="11484" y="31032"/>
                  </a:cubicBezTo>
                  <a:cubicBezTo>
                    <a:pt x="11687" y="31028"/>
                    <a:pt x="11890" y="31024"/>
                    <a:pt x="12093" y="31024"/>
                  </a:cubicBezTo>
                  <a:close/>
                  <a:moveTo>
                    <a:pt x="33108" y="21405"/>
                  </a:moveTo>
                  <a:cubicBezTo>
                    <a:pt x="33159" y="21405"/>
                    <a:pt x="33210" y="21407"/>
                    <a:pt x="33260" y="21412"/>
                  </a:cubicBezTo>
                  <a:cubicBezTo>
                    <a:pt x="33274" y="21414"/>
                    <a:pt x="33286" y="21416"/>
                    <a:pt x="33299" y="21418"/>
                  </a:cubicBezTo>
                  <a:cubicBezTo>
                    <a:pt x="33315" y="21436"/>
                    <a:pt x="33328" y="21454"/>
                    <a:pt x="33341" y="21474"/>
                  </a:cubicBezTo>
                  <a:cubicBezTo>
                    <a:pt x="33386" y="21549"/>
                    <a:pt x="33417" y="21630"/>
                    <a:pt x="33458" y="21707"/>
                  </a:cubicBezTo>
                  <a:cubicBezTo>
                    <a:pt x="33511" y="21803"/>
                    <a:pt x="33568" y="21897"/>
                    <a:pt x="33631" y="21987"/>
                  </a:cubicBezTo>
                  <a:cubicBezTo>
                    <a:pt x="33748" y="22159"/>
                    <a:pt x="33849" y="22337"/>
                    <a:pt x="33957" y="22514"/>
                  </a:cubicBezTo>
                  <a:cubicBezTo>
                    <a:pt x="34044" y="22655"/>
                    <a:pt x="34149" y="22770"/>
                    <a:pt x="34265" y="22882"/>
                  </a:cubicBezTo>
                  <a:cubicBezTo>
                    <a:pt x="34312" y="23028"/>
                    <a:pt x="34352" y="23178"/>
                    <a:pt x="34392" y="23327"/>
                  </a:cubicBezTo>
                  <a:cubicBezTo>
                    <a:pt x="34494" y="23720"/>
                    <a:pt x="34563" y="24117"/>
                    <a:pt x="34650" y="24513"/>
                  </a:cubicBezTo>
                  <a:cubicBezTo>
                    <a:pt x="34735" y="24908"/>
                    <a:pt x="34842" y="25301"/>
                    <a:pt x="34930" y="25698"/>
                  </a:cubicBezTo>
                  <a:cubicBezTo>
                    <a:pt x="35097" y="26448"/>
                    <a:pt x="35416" y="27175"/>
                    <a:pt x="35446" y="27951"/>
                  </a:cubicBezTo>
                  <a:cubicBezTo>
                    <a:pt x="35451" y="28089"/>
                    <a:pt x="35461" y="28228"/>
                    <a:pt x="35412" y="28350"/>
                  </a:cubicBezTo>
                  <a:cubicBezTo>
                    <a:pt x="35366" y="28468"/>
                    <a:pt x="35251" y="28612"/>
                    <a:pt x="35163" y="28722"/>
                  </a:cubicBezTo>
                  <a:cubicBezTo>
                    <a:pt x="35041" y="28875"/>
                    <a:pt x="34907" y="29017"/>
                    <a:pt x="34783" y="29167"/>
                  </a:cubicBezTo>
                  <a:cubicBezTo>
                    <a:pt x="34655" y="29319"/>
                    <a:pt x="34541" y="29483"/>
                    <a:pt x="34421" y="29642"/>
                  </a:cubicBezTo>
                  <a:cubicBezTo>
                    <a:pt x="34176" y="29967"/>
                    <a:pt x="33911" y="30278"/>
                    <a:pt x="33661" y="30600"/>
                  </a:cubicBezTo>
                  <a:cubicBezTo>
                    <a:pt x="33547" y="30748"/>
                    <a:pt x="33433" y="30892"/>
                    <a:pt x="33347" y="31059"/>
                  </a:cubicBezTo>
                  <a:cubicBezTo>
                    <a:pt x="33306" y="31136"/>
                    <a:pt x="33270" y="31217"/>
                    <a:pt x="33220" y="31288"/>
                  </a:cubicBezTo>
                  <a:cubicBezTo>
                    <a:pt x="33168" y="31364"/>
                    <a:pt x="33100" y="31427"/>
                    <a:pt x="33034" y="31489"/>
                  </a:cubicBezTo>
                  <a:cubicBezTo>
                    <a:pt x="32754" y="31755"/>
                    <a:pt x="32540" y="32084"/>
                    <a:pt x="32313" y="32394"/>
                  </a:cubicBezTo>
                  <a:cubicBezTo>
                    <a:pt x="32097" y="32687"/>
                    <a:pt x="31888" y="32989"/>
                    <a:pt x="31618" y="33237"/>
                  </a:cubicBezTo>
                  <a:cubicBezTo>
                    <a:pt x="31326" y="33505"/>
                    <a:pt x="31021" y="33752"/>
                    <a:pt x="30740" y="34033"/>
                  </a:cubicBezTo>
                  <a:cubicBezTo>
                    <a:pt x="30601" y="34173"/>
                    <a:pt x="30464" y="34318"/>
                    <a:pt x="30331" y="34466"/>
                  </a:cubicBezTo>
                  <a:cubicBezTo>
                    <a:pt x="30207" y="34607"/>
                    <a:pt x="30099" y="34760"/>
                    <a:pt x="29979" y="34904"/>
                  </a:cubicBezTo>
                  <a:cubicBezTo>
                    <a:pt x="29853" y="35056"/>
                    <a:pt x="29705" y="35178"/>
                    <a:pt x="29548" y="35296"/>
                  </a:cubicBezTo>
                  <a:cubicBezTo>
                    <a:pt x="29398" y="35412"/>
                    <a:pt x="29254" y="35534"/>
                    <a:pt x="29119" y="35666"/>
                  </a:cubicBezTo>
                  <a:cubicBezTo>
                    <a:pt x="28827" y="35946"/>
                    <a:pt x="28541" y="36233"/>
                    <a:pt x="28280" y="36542"/>
                  </a:cubicBezTo>
                  <a:cubicBezTo>
                    <a:pt x="28156" y="36687"/>
                    <a:pt x="28049" y="36847"/>
                    <a:pt x="27914" y="36982"/>
                  </a:cubicBezTo>
                  <a:cubicBezTo>
                    <a:pt x="27789" y="37108"/>
                    <a:pt x="27652" y="37224"/>
                    <a:pt x="27566" y="37383"/>
                  </a:cubicBezTo>
                  <a:cubicBezTo>
                    <a:pt x="27527" y="37455"/>
                    <a:pt x="27499" y="37532"/>
                    <a:pt x="27460" y="37605"/>
                  </a:cubicBezTo>
                  <a:cubicBezTo>
                    <a:pt x="27415" y="37692"/>
                    <a:pt x="27349" y="37762"/>
                    <a:pt x="27288" y="37838"/>
                  </a:cubicBezTo>
                  <a:cubicBezTo>
                    <a:pt x="27165" y="37990"/>
                    <a:pt x="27044" y="38143"/>
                    <a:pt x="26927" y="38300"/>
                  </a:cubicBezTo>
                  <a:cubicBezTo>
                    <a:pt x="26714" y="38583"/>
                    <a:pt x="26518" y="38880"/>
                    <a:pt x="26339" y="39186"/>
                  </a:cubicBezTo>
                  <a:cubicBezTo>
                    <a:pt x="26334" y="39180"/>
                    <a:pt x="26328" y="39173"/>
                    <a:pt x="26322" y="39165"/>
                  </a:cubicBezTo>
                  <a:cubicBezTo>
                    <a:pt x="26312" y="39151"/>
                    <a:pt x="26302" y="39137"/>
                    <a:pt x="26292" y="39123"/>
                  </a:cubicBezTo>
                  <a:cubicBezTo>
                    <a:pt x="26289" y="38929"/>
                    <a:pt x="26285" y="38735"/>
                    <a:pt x="26287" y="38542"/>
                  </a:cubicBezTo>
                  <a:cubicBezTo>
                    <a:pt x="26286" y="38455"/>
                    <a:pt x="26291" y="38367"/>
                    <a:pt x="26301" y="38280"/>
                  </a:cubicBezTo>
                  <a:cubicBezTo>
                    <a:pt x="26316" y="38175"/>
                    <a:pt x="26349" y="38072"/>
                    <a:pt x="26363" y="37966"/>
                  </a:cubicBezTo>
                  <a:cubicBezTo>
                    <a:pt x="26390" y="37770"/>
                    <a:pt x="26383" y="37571"/>
                    <a:pt x="26383" y="37373"/>
                  </a:cubicBezTo>
                  <a:cubicBezTo>
                    <a:pt x="26382" y="36952"/>
                    <a:pt x="26382" y="36531"/>
                    <a:pt x="26383" y="36108"/>
                  </a:cubicBezTo>
                  <a:cubicBezTo>
                    <a:pt x="26383" y="35690"/>
                    <a:pt x="26378" y="35272"/>
                    <a:pt x="26385" y="34854"/>
                  </a:cubicBezTo>
                  <a:cubicBezTo>
                    <a:pt x="26386" y="34655"/>
                    <a:pt x="26399" y="34455"/>
                    <a:pt x="26422" y="34257"/>
                  </a:cubicBezTo>
                  <a:cubicBezTo>
                    <a:pt x="26434" y="34158"/>
                    <a:pt x="26456" y="34060"/>
                    <a:pt x="26466" y="33961"/>
                  </a:cubicBezTo>
                  <a:cubicBezTo>
                    <a:pt x="26477" y="33851"/>
                    <a:pt x="26471" y="33740"/>
                    <a:pt x="26475" y="33629"/>
                  </a:cubicBezTo>
                  <a:cubicBezTo>
                    <a:pt x="26484" y="33440"/>
                    <a:pt x="26526" y="33251"/>
                    <a:pt x="26548" y="33062"/>
                  </a:cubicBezTo>
                  <a:cubicBezTo>
                    <a:pt x="26559" y="32967"/>
                    <a:pt x="26562" y="32873"/>
                    <a:pt x="26569" y="32778"/>
                  </a:cubicBezTo>
                  <a:cubicBezTo>
                    <a:pt x="26576" y="32684"/>
                    <a:pt x="26603" y="32589"/>
                    <a:pt x="26624" y="32496"/>
                  </a:cubicBezTo>
                  <a:cubicBezTo>
                    <a:pt x="26667" y="32305"/>
                    <a:pt x="26668" y="32116"/>
                    <a:pt x="26680" y="31922"/>
                  </a:cubicBezTo>
                  <a:cubicBezTo>
                    <a:pt x="26691" y="31728"/>
                    <a:pt x="26746" y="31534"/>
                    <a:pt x="26782" y="31341"/>
                  </a:cubicBezTo>
                  <a:cubicBezTo>
                    <a:pt x="26940" y="30519"/>
                    <a:pt x="27059" y="29693"/>
                    <a:pt x="27200" y="28868"/>
                  </a:cubicBezTo>
                  <a:cubicBezTo>
                    <a:pt x="27272" y="28454"/>
                    <a:pt x="27366" y="28045"/>
                    <a:pt x="27456" y="27636"/>
                  </a:cubicBezTo>
                  <a:cubicBezTo>
                    <a:pt x="27542" y="27245"/>
                    <a:pt x="27628" y="26853"/>
                    <a:pt x="27733" y="26466"/>
                  </a:cubicBezTo>
                  <a:cubicBezTo>
                    <a:pt x="27825" y="26127"/>
                    <a:pt x="27924" y="25783"/>
                    <a:pt x="28074" y="25464"/>
                  </a:cubicBezTo>
                  <a:cubicBezTo>
                    <a:pt x="28241" y="25112"/>
                    <a:pt x="28502" y="24801"/>
                    <a:pt x="28601" y="24421"/>
                  </a:cubicBezTo>
                  <a:cubicBezTo>
                    <a:pt x="28642" y="24263"/>
                    <a:pt x="28683" y="24156"/>
                    <a:pt x="28814" y="24053"/>
                  </a:cubicBezTo>
                  <a:cubicBezTo>
                    <a:pt x="28959" y="23941"/>
                    <a:pt x="29078" y="23841"/>
                    <a:pt x="29179" y="23685"/>
                  </a:cubicBezTo>
                  <a:cubicBezTo>
                    <a:pt x="29225" y="23614"/>
                    <a:pt x="29266" y="23539"/>
                    <a:pt x="29315" y="23468"/>
                  </a:cubicBezTo>
                  <a:cubicBezTo>
                    <a:pt x="29369" y="23393"/>
                    <a:pt x="29439" y="23334"/>
                    <a:pt x="29508" y="23272"/>
                  </a:cubicBezTo>
                  <a:cubicBezTo>
                    <a:pt x="29658" y="23138"/>
                    <a:pt x="29805" y="23003"/>
                    <a:pt x="29956" y="22871"/>
                  </a:cubicBezTo>
                  <a:cubicBezTo>
                    <a:pt x="30254" y="22609"/>
                    <a:pt x="30557" y="22359"/>
                    <a:pt x="30894" y="22149"/>
                  </a:cubicBezTo>
                  <a:cubicBezTo>
                    <a:pt x="31048" y="22053"/>
                    <a:pt x="31206" y="21963"/>
                    <a:pt x="31365" y="21872"/>
                  </a:cubicBezTo>
                  <a:cubicBezTo>
                    <a:pt x="31537" y="21773"/>
                    <a:pt x="31720" y="21718"/>
                    <a:pt x="31906" y="21651"/>
                  </a:cubicBezTo>
                  <a:cubicBezTo>
                    <a:pt x="32056" y="21597"/>
                    <a:pt x="32195" y="21511"/>
                    <a:pt x="32348" y="21465"/>
                  </a:cubicBezTo>
                  <a:cubicBezTo>
                    <a:pt x="32489" y="21423"/>
                    <a:pt x="32645" y="21432"/>
                    <a:pt x="32791" y="21422"/>
                  </a:cubicBezTo>
                  <a:cubicBezTo>
                    <a:pt x="32895" y="21414"/>
                    <a:pt x="33002" y="21405"/>
                    <a:pt x="33108" y="21405"/>
                  </a:cubicBezTo>
                  <a:close/>
                  <a:moveTo>
                    <a:pt x="34813" y="23534"/>
                  </a:moveTo>
                  <a:lnTo>
                    <a:pt x="34813" y="23534"/>
                  </a:lnTo>
                  <a:cubicBezTo>
                    <a:pt x="34918" y="23686"/>
                    <a:pt x="35020" y="23839"/>
                    <a:pt x="35121" y="23994"/>
                  </a:cubicBezTo>
                  <a:cubicBezTo>
                    <a:pt x="35363" y="24368"/>
                    <a:pt x="35617" y="24735"/>
                    <a:pt x="35859" y="25110"/>
                  </a:cubicBezTo>
                  <a:cubicBezTo>
                    <a:pt x="35974" y="25287"/>
                    <a:pt x="36088" y="25466"/>
                    <a:pt x="36207" y="25641"/>
                  </a:cubicBezTo>
                  <a:cubicBezTo>
                    <a:pt x="36322" y="25810"/>
                    <a:pt x="36434" y="25986"/>
                    <a:pt x="36497" y="26182"/>
                  </a:cubicBezTo>
                  <a:cubicBezTo>
                    <a:pt x="36561" y="26386"/>
                    <a:pt x="36594" y="26594"/>
                    <a:pt x="36671" y="26793"/>
                  </a:cubicBezTo>
                  <a:cubicBezTo>
                    <a:pt x="36746" y="26992"/>
                    <a:pt x="36776" y="27198"/>
                    <a:pt x="36834" y="27402"/>
                  </a:cubicBezTo>
                  <a:cubicBezTo>
                    <a:pt x="36891" y="27602"/>
                    <a:pt x="36946" y="27792"/>
                    <a:pt x="36969" y="27998"/>
                  </a:cubicBezTo>
                  <a:cubicBezTo>
                    <a:pt x="36994" y="28216"/>
                    <a:pt x="37050" y="28429"/>
                    <a:pt x="37065" y="28647"/>
                  </a:cubicBezTo>
                  <a:cubicBezTo>
                    <a:pt x="37094" y="29059"/>
                    <a:pt x="36984" y="29463"/>
                    <a:pt x="36825" y="29838"/>
                  </a:cubicBezTo>
                  <a:cubicBezTo>
                    <a:pt x="36747" y="30022"/>
                    <a:pt x="36658" y="30199"/>
                    <a:pt x="36574" y="30379"/>
                  </a:cubicBezTo>
                  <a:cubicBezTo>
                    <a:pt x="36482" y="30572"/>
                    <a:pt x="36397" y="30768"/>
                    <a:pt x="36293" y="30955"/>
                  </a:cubicBezTo>
                  <a:cubicBezTo>
                    <a:pt x="36077" y="31344"/>
                    <a:pt x="35800" y="31682"/>
                    <a:pt x="35540" y="32041"/>
                  </a:cubicBezTo>
                  <a:cubicBezTo>
                    <a:pt x="35278" y="32402"/>
                    <a:pt x="35050" y="32786"/>
                    <a:pt x="34778" y="33140"/>
                  </a:cubicBezTo>
                  <a:cubicBezTo>
                    <a:pt x="34506" y="33494"/>
                    <a:pt x="34212" y="33828"/>
                    <a:pt x="33912" y="34158"/>
                  </a:cubicBezTo>
                  <a:cubicBezTo>
                    <a:pt x="33618" y="34482"/>
                    <a:pt x="33332" y="34810"/>
                    <a:pt x="33003" y="35098"/>
                  </a:cubicBezTo>
                  <a:cubicBezTo>
                    <a:pt x="32843" y="35240"/>
                    <a:pt x="32679" y="35377"/>
                    <a:pt x="32528" y="35529"/>
                  </a:cubicBezTo>
                  <a:cubicBezTo>
                    <a:pt x="32394" y="35664"/>
                    <a:pt x="32277" y="35816"/>
                    <a:pt x="32148" y="35955"/>
                  </a:cubicBezTo>
                  <a:cubicBezTo>
                    <a:pt x="32009" y="36105"/>
                    <a:pt x="31850" y="36223"/>
                    <a:pt x="31694" y="36353"/>
                  </a:cubicBezTo>
                  <a:cubicBezTo>
                    <a:pt x="31537" y="36483"/>
                    <a:pt x="31398" y="36630"/>
                    <a:pt x="31249" y="36768"/>
                  </a:cubicBezTo>
                  <a:cubicBezTo>
                    <a:pt x="30973" y="37024"/>
                    <a:pt x="30652" y="37260"/>
                    <a:pt x="30292" y="37383"/>
                  </a:cubicBezTo>
                  <a:cubicBezTo>
                    <a:pt x="30199" y="37414"/>
                    <a:pt x="30105" y="37447"/>
                    <a:pt x="30020" y="37495"/>
                  </a:cubicBezTo>
                  <a:cubicBezTo>
                    <a:pt x="29932" y="37545"/>
                    <a:pt x="29870" y="37621"/>
                    <a:pt x="29791" y="37679"/>
                  </a:cubicBezTo>
                  <a:cubicBezTo>
                    <a:pt x="29638" y="37792"/>
                    <a:pt x="29433" y="37824"/>
                    <a:pt x="29274" y="37932"/>
                  </a:cubicBezTo>
                  <a:cubicBezTo>
                    <a:pt x="29196" y="37984"/>
                    <a:pt x="29126" y="38043"/>
                    <a:pt x="29037" y="38076"/>
                  </a:cubicBezTo>
                  <a:cubicBezTo>
                    <a:pt x="28943" y="38111"/>
                    <a:pt x="28848" y="38136"/>
                    <a:pt x="28755" y="38175"/>
                  </a:cubicBezTo>
                  <a:cubicBezTo>
                    <a:pt x="28567" y="38253"/>
                    <a:pt x="28411" y="38380"/>
                    <a:pt x="28243" y="38494"/>
                  </a:cubicBezTo>
                  <a:cubicBezTo>
                    <a:pt x="28070" y="38612"/>
                    <a:pt x="27879" y="38702"/>
                    <a:pt x="27704" y="38816"/>
                  </a:cubicBezTo>
                  <a:cubicBezTo>
                    <a:pt x="27526" y="38933"/>
                    <a:pt x="27356" y="39061"/>
                    <a:pt x="27189" y="39193"/>
                  </a:cubicBezTo>
                  <a:cubicBezTo>
                    <a:pt x="27034" y="39316"/>
                    <a:pt x="26887" y="39448"/>
                    <a:pt x="26728" y="39565"/>
                  </a:cubicBezTo>
                  <a:lnTo>
                    <a:pt x="26680" y="39601"/>
                  </a:lnTo>
                  <a:cubicBezTo>
                    <a:pt x="26660" y="39565"/>
                    <a:pt x="26638" y="39531"/>
                    <a:pt x="26613" y="39498"/>
                  </a:cubicBezTo>
                  <a:cubicBezTo>
                    <a:pt x="26573" y="39449"/>
                    <a:pt x="26531" y="39403"/>
                    <a:pt x="26489" y="39358"/>
                  </a:cubicBezTo>
                  <a:cubicBezTo>
                    <a:pt x="26552" y="39255"/>
                    <a:pt x="26615" y="39152"/>
                    <a:pt x="26681" y="39051"/>
                  </a:cubicBezTo>
                  <a:cubicBezTo>
                    <a:pt x="26905" y="38707"/>
                    <a:pt x="27155" y="38384"/>
                    <a:pt x="27418" y="38070"/>
                  </a:cubicBezTo>
                  <a:cubicBezTo>
                    <a:pt x="27544" y="37921"/>
                    <a:pt x="27658" y="37787"/>
                    <a:pt x="27743" y="37611"/>
                  </a:cubicBezTo>
                  <a:cubicBezTo>
                    <a:pt x="27826" y="37440"/>
                    <a:pt x="27942" y="37323"/>
                    <a:pt x="28079" y="37192"/>
                  </a:cubicBezTo>
                  <a:cubicBezTo>
                    <a:pt x="28219" y="37056"/>
                    <a:pt x="28331" y="36894"/>
                    <a:pt x="28458" y="36746"/>
                  </a:cubicBezTo>
                  <a:cubicBezTo>
                    <a:pt x="28587" y="36594"/>
                    <a:pt x="28723" y="36448"/>
                    <a:pt x="28862" y="36305"/>
                  </a:cubicBezTo>
                  <a:cubicBezTo>
                    <a:pt x="29141" y="36020"/>
                    <a:pt x="29426" y="35738"/>
                    <a:pt x="29746" y="35498"/>
                  </a:cubicBezTo>
                  <a:cubicBezTo>
                    <a:pt x="29904" y="35379"/>
                    <a:pt x="30052" y="35257"/>
                    <a:pt x="30179" y="35105"/>
                  </a:cubicBezTo>
                  <a:cubicBezTo>
                    <a:pt x="30303" y="34956"/>
                    <a:pt x="30415" y="34799"/>
                    <a:pt x="30544" y="34654"/>
                  </a:cubicBezTo>
                  <a:cubicBezTo>
                    <a:pt x="30814" y="34353"/>
                    <a:pt x="31102" y="34067"/>
                    <a:pt x="31403" y="33798"/>
                  </a:cubicBezTo>
                  <a:cubicBezTo>
                    <a:pt x="31552" y="33666"/>
                    <a:pt x="31712" y="33543"/>
                    <a:pt x="31857" y="33406"/>
                  </a:cubicBezTo>
                  <a:cubicBezTo>
                    <a:pt x="31988" y="33279"/>
                    <a:pt x="32111" y="33142"/>
                    <a:pt x="32222" y="32997"/>
                  </a:cubicBezTo>
                  <a:cubicBezTo>
                    <a:pt x="32466" y="32684"/>
                    <a:pt x="32693" y="32359"/>
                    <a:pt x="32931" y="32041"/>
                  </a:cubicBezTo>
                  <a:cubicBezTo>
                    <a:pt x="33045" y="31889"/>
                    <a:pt x="33173" y="31762"/>
                    <a:pt x="33308" y="31629"/>
                  </a:cubicBezTo>
                  <a:cubicBezTo>
                    <a:pt x="33438" y="31500"/>
                    <a:pt x="33522" y="31352"/>
                    <a:pt x="33607" y="31192"/>
                  </a:cubicBezTo>
                  <a:cubicBezTo>
                    <a:pt x="33790" y="30844"/>
                    <a:pt x="34081" y="30550"/>
                    <a:pt x="34324" y="30245"/>
                  </a:cubicBezTo>
                  <a:cubicBezTo>
                    <a:pt x="34581" y="29923"/>
                    <a:pt x="34814" y="29580"/>
                    <a:pt x="35084" y="29269"/>
                  </a:cubicBezTo>
                  <a:cubicBezTo>
                    <a:pt x="35216" y="29118"/>
                    <a:pt x="35355" y="28973"/>
                    <a:pt x="35484" y="28819"/>
                  </a:cubicBezTo>
                  <a:cubicBezTo>
                    <a:pt x="35581" y="28702"/>
                    <a:pt x="35692" y="28577"/>
                    <a:pt x="35746" y="28432"/>
                  </a:cubicBezTo>
                  <a:cubicBezTo>
                    <a:pt x="35797" y="28293"/>
                    <a:pt x="35794" y="28132"/>
                    <a:pt x="35790" y="27987"/>
                  </a:cubicBezTo>
                  <a:cubicBezTo>
                    <a:pt x="35784" y="27790"/>
                    <a:pt x="35763" y="27594"/>
                    <a:pt x="35730" y="27400"/>
                  </a:cubicBezTo>
                  <a:cubicBezTo>
                    <a:pt x="35663" y="27009"/>
                    <a:pt x="35548" y="26630"/>
                    <a:pt x="35439" y="26249"/>
                  </a:cubicBezTo>
                  <a:cubicBezTo>
                    <a:pt x="35329" y="25864"/>
                    <a:pt x="35249" y="25472"/>
                    <a:pt x="35154" y="25082"/>
                  </a:cubicBezTo>
                  <a:cubicBezTo>
                    <a:pt x="35055" y="24682"/>
                    <a:pt x="34971" y="24281"/>
                    <a:pt x="34887" y="23877"/>
                  </a:cubicBezTo>
                  <a:cubicBezTo>
                    <a:pt x="34863" y="23764"/>
                    <a:pt x="34839" y="23650"/>
                    <a:pt x="34813" y="23534"/>
                  </a:cubicBezTo>
                  <a:close/>
                  <a:moveTo>
                    <a:pt x="26297" y="39649"/>
                  </a:moveTo>
                  <a:cubicBezTo>
                    <a:pt x="26322" y="39681"/>
                    <a:pt x="26356" y="39721"/>
                    <a:pt x="26374" y="39744"/>
                  </a:cubicBezTo>
                  <a:cubicBezTo>
                    <a:pt x="26359" y="39757"/>
                    <a:pt x="26346" y="39772"/>
                    <a:pt x="26335" y="39784"/>
                  </a:cubicBezTo>
                  <a:cubicBezTo>
                    <a:pt x="26316" y="39805"/>
                    <a:pt x="26299" y="39828"/>
                    <a:pt x="26285" y="39853"/>
                  </a:cubicBezTo>
                  <a:lnTo>
                    <a:pt x="26285" y="39828"/>
                  </a:lnTo>
                  <a:cubicBezTo>
                    <a:pt x="26287" y="39804"/>
                    <a:pt x="26288" y="39780"/>
                    <a:pt x="26289" y="39757"/>
                  </a:cubicBezTo>
                  <a:cubicBezTo>
                    <a:pt x="26291" y="39724"/>
                    <a:pt x="26292" y="39690"/>
                    <a:pt x="26292" y="39656"/>
                  </a:cubicBezTo>
                  <a:lnTo>
                    <a:pt x="26297" y="39649"/>
                  </a:lnTo>
                  <a:close/>
                  <a:moveTo>
                    <a:pt x="11431" y="31799"/>
                  </a:moveTo>
                  <a:cubicBezTo>
                    <a:pt x="11567" y="31799"/>
                    <a:pt x="11704" y="31806"/>
                    <a:pt x="11843" y="31808"/>
                  </a:cubicBezTo>
                  <a:cubicBezTo>
                    <a:pt x="11982" y="31809"/>
                    <a:pt x="12119" y="31823"/>
                    <a:pt x="12254" y="31851"/>
                  </a:cubicBezTo>
                  <a:cubicBezTo>
                    <a:pt x="12328" y="31868"/>
                    <a:pt x="12402" y="31889"/>
                    <a:pt x="12477" y="31897"/>
                  </a:cubicBezTo>
                  <a:cubicBezTo>
                    <a:pt x="12494" y="31899"/>
                    <a:pt x="12511" y="31900"/>
                    <a:pt x="12528" y="31900"/>
                  </a:cubicBezTo>
                  <a:cubicBezTo>
                    <a:pt x="12580" y="31900"/>
                    <a:pt x="12632" y="31893"/>
                    <a:pt x="12684" y="31893"/>
                  </a:cubicBezTo>
                  <a:cubicBezTo>
                    <a:pt x="12687" y="31893"/>
                    <a:pt x="12689" y="31893"/>
                    <a:pt x="12692" y="31893"/>
                  </a:cubicBezTo>
                  <a:cubicBezTo>
                    <a:pt x="12845" y="31895"/>
                    <a:pt x="12982" y="31989"/>
                    <a:pt x="13136" y="32010"/>
                  </a:cubicBezTo>
                  <a:cubicBezTo>
                    <a:pt x="13313" y="32034"/>
                    <a:pt x="13492" y="32047"/>
                    <a:pt x="13669" y="32066"/>
                  </a:cubicBezTo>
                  <a:cubicBezTo>
                    <a:pt x="14040" y="32107"/>
                    <a:pt x="14399" y="32210"/>
                    <a:pt x="14760" y="32299"/>
                  </a:cubicBezTo>
                  <a:cubicBezTo>
                    <a:pt x="15101" y="32381"/>
                    <a:pt x="15447" y="32437"/>
                    <a:pt x="15784" y="32534"/>
                  </a:cubicBezTo>
                  <a:cubicBezTo>
                    <a:pt x="16104" y="32626"/>
                    <a:pt x="16419" y="32739"/>
                    <a:pt x="16739" y="32832"/>
                  </a:cubicBezTo>
                  <a:cubicBezTo>
                    <a:pt x="17062" y="32926"/>
                    <a:pt x="17385" y="33018"/>
                    <a:pt x="17700" y="33139"/>
                  </a:cubicBezTo>
                  <a:cubicBezTo>
                    <a:pt x="18011" y="33258"/>
                    <a:pt x="18300" y="33425"/>
                    <a:pt x="18606" y="33556"/>
                  </a:cubicBezTo>
                  <a:cubicBezTo>
                    <a:pt x="18893" y="33677"/>
                    <a:pt x="19209" y="33754"/>
                    <a:pt x="19475" y="33917"/>
                  </a:cubicBezTo>
                  <a:cubicBezTo>
                    <a:pt x="19601" y="33996"/>
                    <a:pt x="19727" y="34048"/>
                    <a:pt x="19868" y="34097"/>
                  </a:cubicBezTo>
                  <a:cubicBezTo>
                    <a:pt x="20017" y="34148"/>
                    <a:pt x="20145" y="34219"/>
                    <a:pt x="20283" y="34299"/>
                  </a:cubicBezTo>
                  <a:cubicBezTo>
                    <a:pt x="20568" y="34465"/>
                    <a:pt x="20880" y="34575"/>
                    <a:pt x="21173" y="34727"/>
                  </a:cubicBezTo>
                  <a:cubicBezTo>
                    <a:pt x="21735" y="35019"/>
                    <a:pt x="22300" y="35318"/>
                    <a:pt x="22879" y="35573"/>
                  </a:cubicBezTo>
                  <a:cubicBezTo>
                    <a:pt x="23381" y="35793"/>
                    <a:pt x="23910" y="36010"/>
                    <a:pt x="24288" y="36423"/>
                  </a:cubicBezTo>
                  <a:cubicBezTo>
                    <a:pt x="24402" y="36546"/>
                    <a:pt x="24502" y="36682"/>
                    <a:pt x="24588" y="36826"/>
                  </a:cubicBezTo>
                  <a:cubicBezTo>
                    <a:pt x="24629" y="36893"/>
                    <a:pt x="24672" y="36962"/>
                    <a:pt x="24696" y="37038"/>
                  </a:cubicBezTo>
                  <a:cubicBezTo>
                    <a:pt x="24723" y="37122"/>
                    <a:pt x="24728" y="37213"/>
                    <a:pt x="24755" y="37297"/>
                  </a:cubicBezTo>
                  <a:cubicBezTo>
                    <a:pt x="24846" y="37578"/>
                    <a:pt x="25109" y="37741"/>
                    <a:pt x="25265" y="37978"/>
                  </a:cubicBezTo>
                  <a:cubicBezTo>
                    <a:pt x="25442" y="38247"/>
                    <a:pt x="25569" y="38554"/>
                    <a:pt x="25733" y="38832"/>
                  </a:cubicBezTo>
                  <a:cubicBezTo>
                    <a:pt x="25776" y="38904"/>
                    <a:pt x="25818" y="38976"/>
                    <a:pt x="25862" y="39049"/>
                  </a:cubicBezTo>
                  <a:cubicBezTo>
                    <a:pt x="25872" y="39077"/>
                    <a:pt x="25880" y="39106"/>
                    <a:pt x="25887" y="39135"/>
                  </a:cubicBezTo>
                  <a:cubicBezTo>
                    <a:pt x="25879" y="39236"/>
                    <a:pt x="25854" y="39335"/>
                    <a:pt x="25789" y="39399"/>
                  </a:cubicBezTo>
                  <a:cubicBezTo>
                    <a:pt x="25744" y="39443"/>
                    <a:pt x="25786" y="39504"/>
                    <a:pt x="25835" y="39504"/>
                  </a:cubicBezTo>
                  <a:cubicBezTo>
                    <a:pt x="25849" y="39504"/>
                    <a:pt x="25864" y="39499"/>
                    <a:pt x="25878" y="39487"/>
                  </a:cubicBezTo>
                  <a:cubicBezTo>
                    <a:pt x="25899" y="39468"/>
                    <a:pt x="25918" y="39446"/>
                    <a:pt x="25934" y="39423"/>
                  </a:cubicBezTo>
                  <a:cubicBezTo>
                    <a:pt x="25937" y="39455"/>
                    <a:pt x="25940" y="39488"/>
                    <a:pt x="25941" y="39520"/>
                  </a:cubicBezTo>
                  <a:cubicBezTo>
                    <a:pt x="25939" y="39626"/>
                    <a:pt x="25935" y="39732"/>
                    <a:pt x="25928" y="39837"/>
                  </a:cubicBezTo>
                  <a:cubicBezTo>
                    <a:pt x="25904" y="39874"/>
                    <a:pt x="25882" y="39913"/>
                    <a:pt x="25861" y="39953"/>
                  </a:cubicBezTo>
                  <a:cubicBezTo>
                    <a:pt x="25828" y="40017"/>
                    <a:pt x="25802" y="40084"/>
                    <a:pt x="25783" y="40153"/>
                  </a:cubicBezTo>
                  <a:lnTo>
                    <a:pt x="25780" y="40154"/>
                  </a:lnTo>
                  <a:cubicBezTo>
                    <a:pt x="25599" y="40207"/>
                    <a:pt x="25418" y="40255"/>
                    <a:pt x="25236" y="40300"/>
                  </a:cubicBezTo>
                  <a:cubicBezTo>
                    <a:pt x="24903" y="40382"/>
                    <a:pt x="24564" y="40473"/>
                    <a:pt x="24222" y="40507"/>
                  </a:cubicBezTo>
                  <a:cubicBezTo>
                    <a:pt x="24058" y="40524"/>
                    <a:pt x="23898" y="40565"/>
                    <a:pt x="23734" y="40583"/>
                  </a:cubicBezTo>
                  <a:cubicBezTo>
                    <a:pt x="23683" y="40589"/>
                    <a:pt x="23632" y="40591"/>
                    <a:pt x="23581" y="40591"/>
                  </a:cubicBezTo>
                  <a:cubicBezTo>
                    <a:pt x="23468" y="40591"/>
                    <a:pt x="23353" y="40581"/>
                    <a:pt x="23241" y="40581"/>
                  </a:cubicBezTo>
                  <a:cubicBezTo>
                    <a:pt x="22642" y="40581"/>
                    <a:pt x="22044" y="40595"/>
                    <a:pt x="21446" y="40595"/>
                  </a:cubicBezTo>
                  <a:cubicBezTo>
                    <a:pt x="21335" y="40595"/>
                    <a:pt x="21225" y="40594"/>
                    <a:pt x="21115" y="40593"/>
                  </a:cubicBezTo>
                  <a:cubicBezTo>
                    <a:pt x="20403" y="40586"/>
                    <a:pt x="19665" y="40578"/>
                    <a:pt x="18968" y="40425"/>
                  </a:cubicBezTo>
                  <a:cubicBezTo>
                    <a:pt x="18648" y="40355"/>
                    <a:pt x="18335" y="40257"/>
                    <a:pt x="18019" y="40170"/>
                  </a:cubicBezTo>
                  <a:cubicBezTo>
                    <a:pt x="17703" y="40083"/>
                    <a:pt x="17360" y="40052"/>
                    <a:pt x="17067" y="39905"/>
                  </a:cubicBezTo>
                  <a:cubicBezTo>
                    <a:pt x="16937" y="39840"/>
                    <a:pt x="16813" y="39764"/>
                    <a:pt x="16684" y="39698"/>
                  </a:cubicBezTo>
                  <a:cubicBezTo>
                    <a:pt x="16531" y="39621"/>
                    <a:pt x="16369" y="39563"/>
                    <a:pt x="16208" y="39501"/>
                  </a:cubicBezTo>
                  <a:cubicBezTo>
                    <a:pt x="15899" y="39382"/>
                    <a:pt x="15576" y="39275"/>
                    <a:pt x="15291" y="39106"/>
                  </a:cubicBezTo>
                  <a:cubicBezTo>
                    <a:pt x="15033" y="38954"/>
                    <a:pt x="14812" y="38755"/>
                    <a:pt x="14588" y="38560"/>
                  </a:cubicBezTo>
                  <a:cubicBezTo>
                    <a:pt x="14348" y="38351"/>
                    <a:pt x="14102" y="38154"/>
                    <a:pt x="13877" y="37928"/>
                  </a:cubicBezTo>
                  <a:cubicBezTo>
                    <a:pt x="13660" y="37709"/>
                    <a:pt x="13448" y="37486"/>
                    <a:pt x="13198" y="37303"/>
                  </a:cubicBezTo>
                  <a:cubicBezTo>
                    <a:pt x="12958" y="37126"/>
                    <a:pt x="12755" y="36906"/>
                    <a:pt x="12513" y="36732"/>
                  </a:cubicBezTo>
                  <a:cubicBezTo>
                    <a:pt x="12378" y="36633"/>
                    <a:pt x="12232" y="36552"/>
                    <a:pt x="12092" y="36462"/>
                  </a:cubicBezTo>
                  <a:cubicBezTo>
                    <a:pt x="11951" y="36373"/>
                    <a:pt x="11822" y="36268"/>
                    <a:pt x="11684" y="36176"/>
                  </a:cubicBezTo>
                  <a:cubicBezTo>
                    <a:pt x="11422" y="35998"/>
                    <a:pt x="11138" y="35860"/>
                    <a:pt x="10869" y="35695"/>
                  </a:cubicBezTo>
                  <a:cubicBezTo>
                    <a:pt x="10614" y="35537"/>
                    <a:pt x="10428" y="35361"/>
                    <a:pt x="10285" y="35095"/>
                  </a:cubicBezTo>
                  <a:cubicBezTo>
                    <a:pt x="10152" y="34846"/>
                    <a:pt x="10081" y="34570"/>
                    <a:pt x="9952" y="34320"/>
                  </a:cubicBezTo>
                  <a:cubicBezTo>
                    <a:pt x="9890" y="34201"/>
                    <a:pt x="9819" y="34088"/>
                    <a:pt x="9763" y="33967"/>
                  </a:cubicBezTo>
                  <a:cubicBezTo>
                    <a:pt x="9698" y="33822"/>
                    <a:pt x="9688" y="33681"/>
                    <a:pt x="9683" y="33524"/>
                  </a:cubicBezTo>
                  <a:cubicBezTo>
                    <a:pt x="9671" y="33234"/>
                    <a:pt x="9657" y="32945"/>
                    <a:pt x="9739" y="32663"/>
                  </a:cubicBezTo>
                  <a:cubicBezTo>
                    <a:pt x="9776" y="32533"/>
                    <a:pt x="9821" y="32405"/>
                    <a:pt x="9873" y="32281"/>
                  </a:cubicBezTo>
                  <a:lnTo>
                    <a:pt x="9894" y="32280"/>
                  </a:lnTo>
                  <a:cubicBezTo>
                    <a:pt x="9932" y="32278"/>
                    <a:pt x="9966" y="32257"/>
                    <a:pt x="9983" y="32223"/>
                  </a:cubicBezTo>
                  <a:cubicBezTo>
                    <a:pt x="10263" y="32088"/>
                    <a:pt x="10546" y="31953"/>
                    <a:pt x="10847" y="31868"/>
                  </a:cubicBezTo>
                  <a:cubicBezTo>
                    <a:pt x="11043" y="31812"/>
                    <a:pt x="11236" y="31799"/>
                    <a:pt x="11431" y="31799"/>
                  </a:cubicBezTo>
                  <a:close/>
                  <a:moveTo>
                    <a:pt x="7942" y="0"/>
                  </a:moveTo>
                  <a:cubicBezTo>
                    <a:pt x="7806" y="0"/>
                    <a:pt x="7672" y="7"/>
                    <a:pt x="7546" y="13"/>
                  </a:cubicBezTo>
                  <a:cubicBezTo>
                    <a:pt x="7216" y="30"/>
                    <a:pt x="6879" y="98"/>
                    <a:pt x="6621" y="319"/>
                  </a:cubicBezTo>
                  <a:cubicBezTo>
                    <a:pt x="6303" y="594"/>
                    <a:pt x="6223" y="1052"/>
                    <a:pt x="6140" y="1441"/>
                  </a:cubicBezTo>
                  <a:cubicBezTo>
                    <a:pt x="6030" y="1963"/>
                    <a:pt x="5977" y="2500"/>
                    <a:pt x="6009" y="3033"/>
                  </a:cubicBezTo>
                  <a:cubicBezTo>
                    <a:pt x="6042" y="3590"/>
                    <a:pt x="6166" y="4120"/>
                    <a:pt x="6332" y="4642"/>
                  </a:cubicBezTo>
                  <a:cubicBezTo>
                    <a:pt x="6187" y="4546"/>
                    <a:pt x="6048" y="4442"/>
                    <a:pt x="5886" y="4386"/>
                  </a:cubicBezTo>
                  <a:cubicBezTo>
                    <a:pt x="5777" y="4348"/>
                    <a:pt x="5666" y="4336"/>
                    <a:pt x="5561" y="4284"/>
                  </a:cubicBezTo>
                  <a:cubicBezTo>
                    <a:pt x="5444" y="4228"/>
                    <a:pt x="5335" y="4156"/>
                    <a:pt x="5215" y="4102"/>
                  </a:cubicBezTo>
                  <a:cubicBezTo>
                    <a:pt x="4987" y="4004"/>
                    <a:pt x="4749" y="3932"/>
                    <a:pt x="4523" y="3831"/>
                  </a:cubicBezTo>
                  <a:cubicBezTo>
                    <a:pt x="4305" y="3732"/>
                    <a:pt x="4093" y="3625"/>
                    <a:pt x="3868" y="3544"/>
                  </a:cubicBezTo>
                  <a:cubicBezTo>
                    <a:pt x="3559" y="3431"/>
                    <a:pt x="3233" y="3374"/>
                    <a:pt x="2906" y="3374"/>
                  </a:cubicBezTo>
                  <a:cubicBezTo>
                    <a:pt x="2763" y="3374"/>
                    <a:pt x="2619" y="3385"/>
                    <a:pt x="2477" y="3407"/>
                  </a:cubicBezTo>
                  <a:cubicBezTo>
                    <a:pt x="2133" y="3462"/>
                    <a:pt x="1673" y="3669"/>
                    <a:pt x="1744" y="4092"/>
                  </a:cubicBezTo>
                  <a:cubicBezTo>
                    <a:pt x="1777" y="4288"/>
                    <a:pt x="1905" y="4478"/>
                    <a:pt x="1995" y="4652"/>
                  </a:cubicBezTo>
                  <a:cubicBezTo>
                    <a:pt x="2107" y="4868"/>
                    <a:pt x="2235" y="5066"/>
                    <a:pt x="2398" y="5247"/>
                  </a:cubicBezTo>
                  <a:cubicBezTo>
                    <a:pt x="2482" y="5340"/>
                    <a:pt x="2570" y="5429"/>
                    <a:pt x="2660" y="5516"/>
                  </a:cubicBezTo>
                  <a:cubicBezTo>
                    <a:pt x="2574" y="5521"/>
                    <a:pt x="2488" y="5528"/>
                    <a:pt x="2404" y="5538"/>
                  </a:cubicBezTo>
                  <a:cubicBezTo>
                    <a:pt x="1933" y="5593"/>
                    <a:pt x="1492" y="5779"/>
                    <a:pt x="1075" y="5999"/>
                  </a:cubicBezTo>
                  <a:cubicBezTo>
                    <a:pt x="879" y="6102"/>
                    <a:pt x="669" y="6220"/>
                    <a:pt x="517" y="6385"/>
                  </a:cubicBezTo>
                  <a:cubicBezTo>
                    <a:pt x="384" y="6531"/>
                    <a:pt x="321" y="6707"/>
                    <a:pt x="267" y="6892"/>
                  </a:cubicBezTo>
                  <a:cubicBezTo>
                    <a:pt x="131" y="7349"/>
                    <a:pt x="40" y="7792"/>
                    <a:pt x="32" y="8270"/>
                  </a:cubicBezTo>
                  <a:cubicBezTo>
                    <a:pt x="27" y="8509"/>
                    <a:pt x="1" y="8754"/>
                    <a:pt x="20" y="8993"/>
                  </a:cubicBezTo>
                  <a:cubicBezTo>
                    <a:pt x="38" y="9223"/>
                    <a:pt x="136" y="9386"/>
                    <a:pt x="247" y="9580"/>
                  </a:cubicBezTo>
                  <a:cubicBezTo>
                    <a:pt x="343" y="9748"/>
                    <a:pt x="355" y="9933"/>
                    <a:pt x="424" y="10109"/>
                  </a:cubicBezTo>
                  <a:cubicBezTo>
                    <a:pt x="504" y="10309"/>
                    <a:pt x="660" y="10497"/>
                    <a:pt x="817" y="10643"/>
                  </a:cubicBezTo>
                  <a:cubicBezTo>
                    <a:pt x="1167" y="10964"/>
                    <a:pt x="1654" y="11130"/>
                    <a:pt x="2096" y="11279"/>
                  </a:cubicBezTo>
                  <a:cubicBezTo>
                    <a:pt x="2559" y="11436"/>
                    <a:pt x="3032" y="11619"/>
                    <a:pt x="3517" y="11695"/>
                  </a:cubicBezTo>
                  <a:cubicBezTo>
                    <a:pt x="3768" y="11735"/>
                    <a:pt x="4022" y="11724"/>
                    <a:pt x="4272" y="11765"/>
                  </a:cubicBezTo>
                  <a:cubicBezTo>
                    <a:pt x="4542" y="11808"/>
                    <a:pt x="4804" y="11888"/>
                    <a:pt x="5063" y="11972"/>
                  </a:cubicBezTo>
                  <a:cubicBezTo>
                    <a:pt x="5539" y="12128"/>
                    <a:pt x="6008" y="12198"/>
                    <a:pt x="6509" y="12205"/>
                  </a:cubicBezTo>
                  <a:cubicBezTo>
                    <a:pt x="7043" y="12212"/>
                    <a:pt x="7574" y="12288"/>
                    <a:pt x="8109" y="12300"/>
                  </a:cubicBezTo>
                  <a:cubicBezTo>
                    <a:pt x="8298" y="12305"/>
                    <a:pt x="8488" y="12320"/>
                    <a:pt x="8678" y="12320"/>
                  </a:cubicBezTo>
                  <a:cubicBezTo>
                    <a:pt x="8719" y="12320"/>
                    <a:pt x="8761" y="12319"/>
                    <a:pt x="8802" y="12317"/>
                  </a:cubicBezTo>
                  <a:cubicBezTo>
                    <a:pt x="9053" y="12308"/>
                    <a:pt x="9292" y="12239"/>
                    <a:pt x="9538" y="12201"/>
                  </a:cubicBezTo>
                  <a:cubicBezTo>
                    <a:pt x="9736" y="12170"/>
                    <a:pt x="9898" y="12061"/>
                    <a:pt x="10091" y="12013"/>
                  </a:cubicBezTo>
                  <a:cubicBezTo>
                    <a:pt x="10213" y="11984"/>
                    <a:pt x="10340" y="11983"/>
                    <a:pt x="10463" y="11957"/>
                  </a:cubicBezTo>
                  <a:cubicBezTo>
                    <a:pt x="10602" y="11926"/>
                    <a:pt x="10737" y="11870"/>
                    <a:pt x="10872" y="11827"/>
                  </a:cubicBezTo>
                  <a:cubicBezTo>
                    <a:pt x="11342" y="11677"/>
                    <a:pt x="11841" y="11518"/>
                    <a:pt x="12276" y="11282"/>
                  </a:cubicBezTo>
                  <a:cubicBezTo>
                    <a:pt x="12317" y="11260"/>
                    <a:pt x="12356" y="11236"/>
                    <a:pt x="12393" y="11207"/>
                  </a:cubicBezTo>
                  <a:cubicBezTo>
                    <a:pt x="12624" y="11111"/>
                    <a:pt x="12817" y="10953"/>
                    <a:pt x="12938" y="10719"/>
                  </a:cubicBezTo>
                  <a:cubicBezTo>
                    <a:pt x="12942" y="10712"/>
                    <a:pt x="12946" y="10705"/>
                    <a:pt x="12949" y="10697"/>
                  </a:cubicBezTo>
                  <a:cubicBezTo>
                    <a:pt x="12969" y="10696"/>
                    <a:pt x="12988" y="10695"/>
                    <a:pt x="13006" y="10695"/>
                  </a:cubicBezTo>
                  <a:cubicBezTo>
                    <a:pt x="13055" y="10732"/>
                    <a:pt x="13103" y="10768"/>
                    <a:pt x="13150" y="10806"/>
                  </a:cubicBezTo>
                  <a:cubicBezTo>
                    <a:pt x="13531" y="11113"/>
                    <a:pt x="13905" y="11429"/>
                    <a:pt x="14293" y="11728"/>
                  </a:cubicBezTo>
                  <a:cubicBezTo>
                    <a:pt x="14466" y="11861"/>
                    <a:pt x="14653" y="11968"/>
                    <a:pt x="14831" y="12094"/>
                  </a:cubicBezTo>
                  <a:cubicBezTo>
                    <a:pt x="15025" y="12230"/>
                    <a:pt x="15174" y="12426"/>
                    <a:pt x="15344" y="12592"/>
                  </a:cubicBezTo>
                  <a:cubicBezTo>
                    <a:pt x="15676" y="12914"/>
                    <a:pt x="16029" y="13215"/>
                    <a:pt x="16366" y="13534"/>
                  </a:cubicBezTo>
                  <a:cubicBezTo>
                    <a:pt x="16697" y="13848"/>
                    <a:pt x="16981" y="14193"/>
                    <a:pt x="17281" y="14535"/>
                  </a:cubicBezTo>
                  <a:cubicBezTo>
                    <a:pt x="17854" y="15193"/>
                    <a:pt x="18525" y="15768"/>
                    <a:pt x="19033" y="16481"/>
                  </a:cubicBezTo>
                  <a:cubicBezTo>
                    <a:pt x="19154" y="16651"/>
                    <a:pt x="19257" y="16829"/>
                    <a:pt x="19362" y="17009"/>
                  </a:cubicBezTo>
                  <a:cubicBezTo>
                    <a:pt x="19486" y="17222"/>
                    <a:pt x="19636" y="17417"/>
                    <a:pt x="19747" y="17637"/>
                  </a:cubicBezTo>
                  <a:cubicBezTo>
                    <a:pt x="19856" y="17851"/>
                    <a:pt x="19959" y="18067"/>
                    <a:pt x="20070" y="18278"/>
                  </a:cubicBezTo>
                  <a:cubicBezTo>
                    <a:pt x="20178" y="18483"/>
                    <a:pt x="20330" y="18660"/>
                    <a:pt x="20432" y="18867"/>
                  </a:cubicBezTo>
                  <a:cubicBezTo>
                    <a:pt x="20535" y="19075"/>
                    <a:pt x="20600" y="19297"/>
                    <a:pt x="20708" y="19500"/>
                  </a:cubicBezTo>
                  <a:cubicBezTo>
                    <a:pt x="20817" y="19708"/>
                    <a:pt x="20958" y="19896"/>
                    <a:pt x="21097" y="20084"/>
                  </a:cubicBezTo>
                  <a:cubicBezTo>
                    <a:pt x="21225" y="20257"/>
                    <a:pt x="21355" y="20432"/>
                    <a:pt x="21451" y="20624"/>
                  </a:cubicBezTo>
                  <a:cubicBezTo>
                    <a:pt x="21562" y="20845"/>
                    <a:pt x="21591" y="21092"/>
                    <a:pt x="21687" y="21318"/>
                  </a:cubicBezTo>
                  <a:cubicBezTo>
                    <a:pt x="21771" y="21516"/>
                    <a:pt x="21889" y="21703"/>
                    <a:pt x="21985" y="21896"/>
                  </a:cubicBezTo>
                  <a:cubicBezTo>
                    <a:pt x="22079" y="22085"/>
                    <a:pt x="22233" y="22215"/>
                    <a:pt x="22370" y="22371"/>
                  </a:cubicBezTo>
                  <a:cubicBezTo>
                    <a:pt x="22656" y="22695"/>
                    <a:pt x="22945" y="23027"/>
                    <a:pt x="23161" y="23403"/>
                  </a:cubicBezTo>
                  <a:cubicBezTo>
                    <a:pt x="23272" y="23597"/>
                    <a:pt x="23358" y="23792"/>
                    <a:pt x="23400" y="24013"/>
                  </a:cubicBezTo>
                  <a:cubicBezTo>
                    <a:pt x="23443" y="24244"/>
                    <a:pt x="23473" y="24469"/>
                    <a:pt x="23547" y="24693"/>
                  </a:cubicBezTo>
                  <a:cubicBezTo>
                    <a:pt x="23704" y="25168"/>
                    <a:pt x="23838" y="25632"/>
                    <a:pt x="23903" y="26130"/>
                  </a:cubicBezTo>
                  <a:cubicBezTo>
                    <a:pt x="23935" y="26372"/>
                    <a:pt x="23949" y="26617"/>
                    <a:pt x="23978" y="26860"/>
                  </a:cubicBezTo>
                  <a:cubicBezTo>
                    <a:pt x="24009" y="27113"/>
                    <a:pt x="24064" y="27360"/>
                    <a:pt x="24109" y="27610"/>
                  </a:cubicBezTo>
                  <a:cubicBezTo>
                    <a:pt x="24196" y="28098"/>
                    <a:pt x="24255" y="28590"/>
                    <a:pt x="24326" y="29080"/>
                  </a:cubicBezTo>
                  <a:cubicBezTo>
                    <a:pt x="24399" y="29581"/>
                    <a:pt x="24499" y="30077"/>
                    <a:pt x="24599" y="30574"/>
                  </a:cubicBezTo>
                  <a:cubicBezTo>
                    <a:pt x="24646" y="30812"/>
                    <a:pt x="24691" y="31051"/>
                    <a:pt x="24735" y="31289"/>
                  </a:cubicBezTo>
                  <a:cubicBezTo>
                    <a:pt x="24760" y="31428"/>
                    <a:pt x="24788" y="31565"/>
                    <a:pt x="24794" y="31706"/>
                  </a:cubicBezTo>
                  <a:cubicBezTo>
                    <a:pt x="24797" y="31832"/>
                    <a:pt x="24786" y="31959"/>
                    <a:pt x="24800" y="32085"/>
                  </a:cubicBezTo>
                  <a:cubicBezTo>
                    <a:pt x="24846" y="32519"/>
                    <a:pt x="24945" y="32936"/>
                    <a:pt x="25032" y="33361"/>
                  </a:cubicBezTo>
                  <a:cubicBezTo>
                    <a:pt x="25083" y="33610"/>
                    <a:pt x="25079" y="33862"/>
                    <a:pt x="25086" y="34114"/>
                  </a:cubicBezTo>
                  <a:cubicBezTo>
                    <a:pt x="25087" y="34167"/>
                    <a:pt x="25089" y="34219"/>
                    <a:pt x="25090" y="34272"/>
                  </a:cubicBezTo>
                  <a:cubicBezTo>
                    <a:pt x="25083" y="34248"/>
                    <a:pt x="25076" y="34223"/>
                    <a:pt x="25069" y="34199"/>
                  </a:cubicBezTo>
                  <a:cubicBezTo>
                    <a:pt x="24844" y="33466"/>
                    <a:pt x="24586" y="32743"/>
                    <a:pt x="24337" y="32018"/>
                  </a:cubicBezTo>
                  <a:cubicBezTo>
                    <a:pt x="24214" y="31662"/>
                    <a:pt x="24155" y="31287"/>
                    <a:pt x="24029" y="30934"/>
                  </a:cubicBezTo>
                  <a:cubicBezTo>
                    <a:pt x="23969" y="30769"/>
                    <a:pt x="23891" y="30611"/>
                    <a:pt x="23846" y="30441"/>
                  </a:cubicBezTo>
                  <a:cubicBezTo>
                    <a:pt x="23801" y="30268"/>
                    <a:pt x="23770" y="30097"/>
                    <a:pt x="23695" y="29932"/>
                  </a:cubicBezTo>
                  <a:cubicBezTo>
                    <a:pt x="23540" y="29595"/>
                    <a:pt x="23374" y="29259"/>
                    <a:pt x="23248" y="28909"/>
                  </a:cubicBezTo>
                  <a:cubicBezTo>
                    <a:pt x="23188" y="28743"/>
                    <a:pt x="23165" y="28566"/>
                    <a:pt x="23116" y="28396"/>
                  </a:cubicBezTo>
                  <a:cubicBezTo>
                    <a:pt x="23065" y="28220"/>
                    <a:pt x="22978" y="28059"/>
                    <a:pt x="22894" y="27897"/>
                  </a:cubicBezTo>
                  <a:cubicBezTo>
                    <a:pt x="22808" y="27732"/>
                    <a:pt x="22728" y="27567"/>
                    <a:pt x="22651" y="27399"/>
                  </a:cubicBezTo>
                  <a:cubicBezTo>
                    <a:pt x="22590" y="27266"/>
                    <a:pt x="22496" y="27163"/>
                    <a:pt x="22413" y="27044"/>
                  </a:cubicBezTo>
                  <a:cubicBezTo>
                    <a:pt x="22322" y="26912"/>
                    <a:pt x="22288" y="26751"/>
                    <a:pt x="22189" y="26620"/>
                  </a:cubicBezTo>
                  <a:cubicBezTo>
                    <a:pt x="22087" y="26487"/>
                    <a:pt x="21961" y="26377"/>
                    <a:pt x="21852" y="26250"/>
                  </a:cubicBezTo>
                  <a:cubicBezTo>
                    <a:pt x="21625" y="25986"/>
                    <a:pt x="21429" y="25694"/>
                    <a:pt x="21192" y="25437"/>
                  </a:cubicBezTo>
                  <a:cubicBezTo>
                    <a:pt x="20967" y="25191"/>
                    <a:pt x="20712" y="24973"/>
                    <a:pt x="20454" y="24762"/>
                  </a:cubicBezTo>
                  <a:cubicBezTo>
                    <a:pt x="20408" y="24726"/>
                    <a:pt x="20363" y="24689"/>
                    <a:pt x="20317" y="24652"/>
                  </a:cubicBezTo>
                  <a:cubicBezTo>
                    <a:pt x="20335" y="24498"/>
                    <a:pt x="20309" y="24333"/>
                    <a:pt x="20302" y="24184"/>
                  </a:cubicBezTo>
                  <a:cubicBezTo>
                    <a:pt x="20290" y="23838"/>
                    <a:pt x="20294" y="23502"/>
                    <a:pt x="20224" y="23160"/>
                  </a:cubicBezTo>
                  <a:cubicBezTo>
                    <a:pt x="20189" y="22993"/>
                    <a:pt x="20167" y="22823"/>
                    <a:pt x="20136" y="22654"/>
                  </a:cubicBezTo>
                  <a:cubicBezTo>
                    <a:pt x="20104" y="22482"/>
                    <a:pt x="20044" y="22325"/>
                    <a:pt x="19988" y="22161"/>
                  </a:cubicBezTo>
                  <a:cubicBezTo>
                    <a:pt x="19932" y="21993"/>
                    <a:pt x="19890" y="21822"/>
                    <a:pt x="19839" y="21652"/>
                  </a:cubicBezTo>
                  <a:cubicBezTo>
                    <a:pt x="19790" y="21490"/>
                    <a:pt x="19712" y="21336"/>
                    <a:pt x="19631" y="21187"/>
                  </a:cubicBezTo>
                  <a:cubicBezTo>
                    <a:pt x="19550" y="21038"/>
                    <a:pt x="19460" y="20887"/>
                    <a:pt x="19410" y="20723"/>
                  </a:cubicBezTo>
                  <a:cubicBezTo>
                    <a:pt x="19359" y="20555"/>
                    <a:pt x="19337" y="20380"/>
                    <a:pt x="19289" y="20212"/>
                  </a:cubicBezTo>
                  <a:cubicBezTo>
                    <a:pt x="19192" y="19869"/>
                    <a:pt x="18989" y="19568"/>
                    <a:pt x="18892" y="19225"/>
                  </a:cubicBezTo>
                  <a:cubicBezTo>
                    <a:pt x="18804" y="18910"/>
                    <a:pt x="18605" y="18691"/>
                    <a:pt x="18398" y="18449"/>
                  </a:cubicBezTo>
                  <a:cubicBezTo>
                    <a:pt x="18292" y="18324"/>
                    <a:pt x="18218" y="18176"/>
                    <a:pt x="18104" y="18058"/>
                  </a:cubicBezTo>
                  <a:cubicBezTo>
                    <a:pt x="17983" y="17935"/>
                    <a:pt x="17831" y="17839"/>
                    <a:pt x="17690" y="17739"/>
                  </a:cubicBezTo>
                  <a:cubicBezTo>
                    <a:pt x="17548" y="17635"/>
                    <a:pt x="17412" y="17525"/>
                    <a:pt x="17283" y="17407"/>
                  </a:cubicBezTo>
                  <a:cubicBezTo>
                    <a:pt x="17170" y="17305"/>
                    <a:pt x="17057" y="17221"/>
                    <a:pt x="16905" y="17198"/>
                  </a:cubicBezTo>
                  <a:cubicBezTo>
                    <a:pt x="16753" y="17174"/>
                    <a:pt x="16595" y="17179"/>
                    <a:pt x="16440" y="17158"/>
                  </a:cubicBezTo>
                  <a:cubicBezTo>
                    <a:pt x="16256" y="17133"/>
                    <a:pt x="16071" y="17097"/>
                    <a:pt x="15885" y="17088"/>
                  </a:cubicBezTo>
                  <a:cubicBezTo>
                    <a:pt x="15861" y="17087"/>
                    <a:pt x="15838" y="17086"/>
                    <a:pt x="15815" y="17086"/>
                  </a:cubicBezTo>
                  <a:cubicBezTo>
                    <a:pt x="15288" y="17086"/>
                    <a:pt x="14823" y="17402"/>
                    <a:pt x="14491" y="17801"/>
                  </a:cubicBezTo>
                  <a:cubicBezTo>
                    <a:pt x="14340" y="17781"/>
                    <a:pt x="14191" y="17752"/>
                    <a:pt x="14040" y="17738"/>
                  </a:cubicBezTo>
                  <a:cubicBezTo>
                    <a:pt x="13975" y="17732"/>
                    <a:pt x="13911" y="17730"/>
                    <a:pt x="13846" y="17730"/>
                  </a:cubicBezTo>
                  <a:cubicBezTo>
                    <a:pt x="13737" y="17730"/>
                    <a:pt x="13628" y="17737"/>
                    <a:pt x="13520" y="17752"/>
                  </a:cubicBezTo>
                  <a:cubicBezTo>
                    <a:pt x="13208" y="17793"/>
                    <a:pt x="12915" y="17893"/>
                    <a:pt x="12631" y="18028"/>
                  </a:cubicBezTo>
                  <a:cubicBezTo>
                    <a:pt x="12351" y="18162"/>
                    <a:pt x="12068" y="18302"/>
                    <a:pt x="11845" y="18524"/>
                  </a:cubicBezTo>
                  <a:cubicBezTo>
                    <a:pt x="11728" y="18642"/>
                    <a:pt x="11594" y="18668"/>
                    <a:pt x="11448" y="18739"/>
                  </a:cubicBezTo>
                  <a:cubicBezTo>
                    <a:pt x="11324" y="18801"/>
                    <a:pt x="11210" y="18896"/>
                    <a:pt x="11100" y="18980"/>
                  </a:cubicBezTo>
                  <a:cubicBezTo>
                    <a:pt x="10871" y="19159"/>
                    <a:pt x="10624" y="19370"/>
                    <a:pt x="10513" y="19647"/>
                  </a:cubicBezTo>
                  <a:cubicBezTo>
                    <a:pt x="10379" y="19980"/>
                    <a:pt x="10563" y="20334"/>
                    <a:pt x="10718" y="20628"/>
                  </a:cubicBezTo>
                  <a:cubicBezTo>
                    <a:pt x="10794" y="20771"/>
                    <a:pt x="10905" y="20902"/>
                    <a:pt x="10962" y="21055"/>
                  </a:cubicBezTo>
                  <a:cubicBezTo>
                    <a:pt x="11020" y="21211"/>
                    <a:pt x="11062" y="21369"/>
                    <a:pt x="11171" y="21500"/>
                  </a:cubicBezTo>
                  <a:cubicBezTo>
                    <a:pt x="11269" y="21620"/>
                    <a:pt x="11408" y="21692"/>
                    <a:pt x="11535" y="21777"/>
                  </a:cubicBezTo>
                  <a:cubicBezTo>
                    <a:pt x="11597" y="21820"/>
                    <a:pt x="11655" y="21870"/>
                    <a:pt x="11705" y="21927"/>
                  </a:cubicBezTo>
                  <a:cubicBezTo>
                    <a:pt x="11602" y="21927"/>
                    <a:pt x="11498" y="21926"/>
                    <a:pt x="11395" y="21926"/>
                  </a:cubicBezTo>
                  <a:cubicBezTo>
                    <a:pt x="11053" y="21926"/>
                    <a:pt x="10711" y="21928"/>
                    <a:pt x="10369" y="21928"/>
                  </a:cubicBezTo>
                  <a:cubicBezTo>
                    <a:pt x="10311" y="21928"/>
                    <a:pt x="10254" y="21928"/>
                    <a:pt x="10196" y="21928"/>
                  </a:cubicBezTo>
                  <a:cubicBezTo>
                    <a:pt x="9827" y="21928"/>
                    <a:pt x="9465" y="21954"/>
                    <a:pt x="9102" y="22022"/>
                  </a:cubicBezTo>
                  <a:cubicBezTo>
                    <a:pt x="8822" y="22076"/>
                    <a:pt x="8536" y="22089"/>
                    <a:pt x="8259" y="22151"/>
                  </a:cubicBezTo>
                  <a:cubicBezTo>
                    <a:pt x="7978" y="22213"/>
                    <a:pt x="7700" y="22350"/>
                    <a:pt x="7598" y="22638"/>
                  </a:cubicBezTo>
                  <a:cubicBezTo>
                    <a:pt x="7544" y="22783"/>
                    <a:pt x="7553" y="22943"/>
                    <a:pt x="7623" y="23081"/>
                  </a:cubicBezTo>
                  <a:cubicBezTo>
                    <a:pt x="7686" y="23206"/>
                    <a:pt x="7750" y="23334"/>
                    <a:pt x="7819" y="23458"/>
                  </a:cubicBezTo>
                  <a:cubicBezTo>
                    <a:pt x="7973" y="23740"/>
                    <a:pt x="8187" y="23989"/>
                    <a:pt x="8436" y="24191"/>
                  </a:cubicBezTo>
                  <a:cubicBezTo>
                    <a:pt x="8564" y="24296"/>
                    <a:pt x="8697" y="24388"/>
                    <a:pt x="8846" y="24459"/>
                  </a:cubicBezTo>
                  <a:cubicBezTo>
                    <a:pt x="8996" y="24529"/>
                    <a:pt x="9157" y="24587"/>
                    <a:pt x="9301" y="24673"/>
                  </a:cubicBezTo>
                  <a:cubicBezTo>
                    <a:pt x="9441" y="24757"/>
                    <a:pt x="9572" y="24849"/>
                    <a:pt x="9718" y="24921"/>
                  </a:cubicBezTo>
                  <a:cubicBezTo>
                    <a:pt x="9882" y="25000"/>
                    <a:pt x="10055" y="25061"/>
                    <a:pt x="10225" y="25122"/>
                  </a:cubicBezTo>
                  <a:cubicBezTo>
                    <a:pt x="10582" y="25248"/>
                    <a:pt x="10934" y="25390"/>
                    <a:pt x="11293" y="25506"/>
                  </a:cubicBezTo>
                  <a:cubicBezTo>
                    <a:pt x="11643" y="25621"/>
                    <a:pt x="11997" y="25711"/>
                    <a:pt x="12337" y="25857"/>
                  </a:cubicBezTo>
                  <a:cubicBezTo>
                    <a:pt x="12500" y="25929"/>
                    <a:pt x="12657" y="26007"/>
                    <a:pt x="12819" y="26084"/>
                  </a:cubicBezTo>
                  <a:cubicBezTo>
                    <a:pt x="12989" y="26164"/>
                    <a:pt x="13156" y="26205"/>
                    <a:pt x="13343" y="26228"/>
                  </a:cubicBezTo>
                  <a:cubicBezTo>
                    <a:pt x="13529" y="26252"/>
                    <a:pt x="13714" y="26257"/>
                    <a:pt x="13899" y="26271"/>
                  </a:cubicBezTo>
                  <a:cubicBezTo>
                    <a:pt x="14077" y="26287"/>
                    <a:pt x="14253" y="26316"/>
                    <a:pt x="14427" y="26359"/>
                  </a:cubicBezTo>
                  <a:cubicBezTo>
                    <a:pt x="14790" y="26443"/>
                    <a:pt x="15141" y="26539"/>
                    <a:pt x="15514" y="26563"/>
                  </a:cubicBezTo>
                  <a:cubicBezTo>
                    <a:pt x="15661" y="26572"/>
                    <a:pt x="15808" y="26576"/>
                    <a:pt x="15955" y="26576"/>
                  </a:cubicBezTo>
                  <a:cubicBezTo>
                    <a:pt x="16183" y="26576"/>
                    <a:pt x="16412" y="26568"/>
                    <a:pt x="16640" y="26567"/>
                  </a:cubicBezTo>
                  <a:cubicBezTo>
                    <a:pt x="17002" y="26566"/>
                    <a:pt x="17362" y="26526"/>
                    <a:pt x="17714" y="26446"/>
                  </a:cubicBezTo>
                  <a:cubicBezTo>
                    <a:pt x="18072" y="26365"/>
                    <a:pt x="18421" y="26251"/>
                    <a:pt x="18765" y="26130"/>
                  </a:cubicBezTo>
                  <a:cubicBezTo>
                    <a:pt x="19106" y="26010"/>
                    <a:pt x="19450" y="25885"/>
                    <a:pt x="19774" y="25729"/>
                  </a:cubicBezTo>
                  <a:cubicBezTo>
                    <a:pt x="19968" y="25635"/>
                    <a:pt x="20103" y="25506"/>
                    <a:pt x="20129" y="25285"/>
                  </a:cubicBezTo>
                  <a:cubicBezTo>
                    <a:pt x="20140" y="25191"/>
                    <a:pt x="20137" y="25095"/>
                    <a:pt x="20137" y="24999"/>
                  </a:cubicBezTo>
                  <a:cubicBezTo>
                    <a:pt x="20151" y="24990"/>
                    <a:pt x="20164" y="24979"/>
                    <a:pt x="20178" y="24968"/>
                  </a:cubicBezTo>
                  <a:cubicBezTo>
                    <a:pt x="20321" y="25084"/>
                    <a:pt x="20464" y="25200"/>
                    <a:pt x="20602" y="25323"/>
                  </a:cubicBezTo>
                  <a:cubicBezTo>
                    <a:pt x="20842" y="25536"/>
                    <a:pt x="21052" y="25769"/>
                    <a:pt x="21252" y="26019"/>
                  </a:cubicBezTo>
                  <a:cubicBezTo>
                    <a:pt x="21357" y="26150"/>
                    <a:pt x="21465" y="26277"/>
                    <a:pt x="21568" y="26409"/>
                  </a:cubicBezTo>
                  <a:cubicBezTo>
                    <a:pt x="21667" y="26534"/>
                    <a:pt x="21786" y="26639"/>
                    <a:pt x="21892" y="26759"/>
                  </a:cubicBezTo>
                  <a:cubicBezTo>
                    <a:pt x="21996" y="26875"/>
                    <a:pt x="22034" y="27009"/>
                    <a:pt x="22105" y="27142"/>
                  </a:cubicBezTo>
                  <a:cubicBezTo>
                    <a:pt x="22170" y="27266"/>
                    <a:pt x="22277" y="27361"/>
                    <a:pt x="22345" y="27483"/>
                  </a:cubicBezTo>
                  <a:cubicBezTo>
                    <a:pt x="22424" y="27626"/>
                    <a:pt x="22484" y="27781"/>
                    <a:pt x="22561" y="27927"/>
                  </a:cubicBezTo>
                  <a:cubicBezTo>
                    <a:pt x="22642" y="28083"/>
                    <a:pt x="22739" y="28238"/>
                    <a:pt x="22798" y="28405"/>
                  </a:cubicBezTo>
                  <a:cubicBezTo>
                    <a:pt x="22853" y="28559"/>
                    <a:pt x="22877" y="28721"/>
                    <a:pt x="22922" y="28878"/>
                  </a:cubicBezTo>
                  <a:cubicBezTo>
                    <a:pt x="22970" y="29046"/>
                    <a:pt x="23048" y="29205"/>
                    <a:pt x="23117" y="29367"/>
                  </a:cubicBezTo>
                  <a:cubicBezTo>
                    <a:pt x="23185" y="29527"/>
                    <a:pt x="23255" y="29685"/>
                    <a:pt x="23329" y="29842"/>
                  </a:cubicBezTo>
                  <a:cubicBezTo>
                    <a:pt x="23404" y="30004"/>
                    <a:pt x="23482" y="30156"/>
                    <a:pt x="23525" y="30330"/>
                  </a:cubicBezTo>
                  <a:cubicBezTo>
                    <a:pt x="23563" y="30490"/>
                    <a:pt x="23605" y="30645"/>
                    <a:pt x="23668" y="30798"/>
                  </a:cubicBezTo>
                  <a:cubicBezTo>
                    <a:pt x="23735" y="30956"/>
                    <a:pt x="23793" y="31120"/>
                    <a:pt x="23839" y="31285"/>
                  </a:cubicBezTo>
                  <a:cubicBezTo>
                    <a:pt x="23935" y="31633"/>
                    <a:pt x="24031" y="31975"/>
                    <a:pt x="24154" y="32314"/>
                  </a:cubicBezTo>
                  <a:cubicBezTo>
                    <a:pt x="24401" y="32995"/>
                    <a:pt x="24642" y="33679"/>
                    <a:pt x="24863" y="34369"/>
                  </a:cubicBezTo>
                  <a:cubicBezTo>
                    <a:pt x="24973" y="34716"/>
                    <a:pt x="25078" y="35065"/>
                    <a:pt x="25174" y="35417"/>
                  </a:cubicBezTo>
                  <a:cubicBezTo>
                    <a:pt x="25269" y="35762"/>
                    <a:pt x="25341" y="36114"/>
                    <a:pt x="25441" y="36456"/>
                  </a:cubicBezTo>
                  <a:cubicBezTo>
                    <a:pt x="25539" y="36786"/>
                    <a:pt x="25663" y="37108"/>
                    <a:pt x="25747" y="37442"/>
                  </a:cubicBezTo>
                  <a:cubicBezTo>
                    <a:pt x="25794" y="37632"/>
                    <a:pt x="25811" y="37820"/>
                    <a:pt x="25826" y="38009"/>
                  </a:cubicBezTo>
                  <a:cubicBezTo>
                    <a:pt x="25777" y="37882"/>
                    <a:pt x="25724" y="37758"/>
                    <a:pt x="25652" y="37640"/>
                  </a:cubicBezTo>
                  <a:cubicBezTo>
                    <a:pt x="25463" y="37338"/>
                    <a:pt x="25233" y="37066"/>
                    <a:pt x="25019" y="36781"/>
                  </a:cubicBezTo>
                  <a:cubicBezTo>
                    <a:pt x="24820" y="36518"/>
                    <a:pt x="24642" y="36243"/>
                    <a:pt x="24410" y="36006"/>
                  </a:cubicBezTo>
                  <a:cubicBezTo>
                    <a:pt x="24159" y="35748"/>
                    <a:pt x="23928" y="35472"/>
                    <a:pt x="23693" y="35201"/>
                  </a:cubicBezTo>
                  <a:cubicBezTo>
                    <a:pt x="23477" y="34951"/>
                    <a:pt x="23235" y="34747"/>
                    <a:pt x="22961" y="34566"/>
                  </a:cubicBezTo>
                  <a:cubicBezTo>
                    <a:pt x="22685" y="34385"/>
                    <a:pt x="22452" y="34149"/>
                    <a:pt x="22173" y="33973"/>
                  </a:cubicBezTo>
                  <a:cubicBezTo>
                    <a:pt x="21901" y="33801"/>
                    <a:pt x="21644" y="33594"/>
                    <a:pt x="21349" y="33462"/>
                  </a:cubicBezTo>
                  <a:cubicBezTo>
                    <a:pt x="20725" y="33184"/>
                    <a:pt x="20194" y="32746"/>
                    <a:pt x="19574" y="32459"/>
                  </a:cubicBezTo>
                  <a:cubicBezTo>
                    <a:pt x="19274" y="32318"/>
                    <a:pt x="18962" y="32200"/>
                    <a:pt x="18652" y="32080"/>
                  </a:cubicBezTo>
                  <a:cubicBezTo>
                    <a:pt x="18322" y="31952"/>
                    <a:pt x="18004" y="31805"/>
                    <a:pt x="17680" y="31662"/>
                  </a:cubicBezTo>
                  <a:cubicBezTo>
                    <a:pt x="17055" y="31387"/>
                    <a:pt x="16393" y="31216"/>
                    <a:pt x="15724" y="31090"/>
                  </a:cubicBezTo>
                  <a:cubicBezTo>
                    <a:pt x="15034" y="30959"/>
                    <a:pt x="14335" y="30818"/>
                    <a:pt x="13631" y="30793"/>
                  </a:cubicBezTo>
                  <a:cubicBezTo>
                    <a:pt x="13470" y="30786"/>
                    <a:pt x="13308" y="30794"/>
                    <a:pt x="13148" y="30774"/>
                  </a:cubicBezTo>
                  <a:cubicBezTo>
                    <a:pt x="12970" y="30753"/>
                    <a:pt x="12794" y="30714"/>
                    <a:pt x="12616" y="30698"/>
                  </a:cubicBezTo>
                  <a:cubicBezTo>
                    <a:pt x="12458" y="30685"/>
                    <a:pt x="12300" y="30681"/>
                    <a:pt x="12140" y="30681"/>
                  </a:cubicBezTo>
                  <a:cubicBezTo>
                    <a:pt x="11939" y="30681"/>
                    <a:pt x="11737" y="30688"/>
                    <a:pt x="11537" y="30691"/>
                  </a:cubicBezTo>
                  <a:cubicBezTo>
                    <a:pt x="11234" y="30697"/>
                    <a:pt x="10986" y="30744"/>
                    <a:pt x="10735" y="30920"/>
                  </a:cubicBezTo>
                  <a:cubicBezTo>
                    <a:pt x="10480" y="31098"/>
                    <a:pt x="10276" y="31312"/>
                    <a:pt x="10043" y="31514"/>
                  </a:cubicBezTo>
                  <a:cubicBezTo>
                    <a:pt x="9612" y="31887"/>
                    <a:pt x="9366" y="32469"/>
                    <a:pt x="9338" y="33037"/>
                  </a:cubicBezTo>
                  <a:cubicBezTo>
                    <a:pt x="9322" y="33343"/>
                    <a:pt x="9306" y="33711"/>
                    <a:pt x="9414" y="34002"/>
                  </a:cubicBezTo>
                  <a:cubicBezTo>
                    <a:pt x="9512" y="34266"/>
                    <a:pt x="9674" y="34499"/>
                    <a:pt x="9775" y="34764"/>
                  </a:cubicBezTo>
                  <a:cubicBezTo>
                    <a:pt x="9880" y="35040"/>
                    <a:pt x="9995" y="35315"/>
                    <a:pt x="10177" y="35550"/>
                  </a:cubicBezTo>
                  <a:cubicBezTo>
                    <a:pt x="10365" y="35792"/>
                    <a:pt x="10625" y="35948"/>
                    <a:pt x="10888" y="36098"/>
                  </a:cubicBezTo>
                  <a:cubicBezTo>
                    <a:pt x="11178" y="36265"/>
                    <a:pt x="11462" y="36429"/>
                    <a:pt x="11733" y="36627"/>
                  </a:cubicBezTo>
                  <a:cubicBezTo>
                    <a:pt x="12005" y="36825"/>
                    <a:pt x="12304" y="36973"/>
                    <a:pt x="12552" y="37206"/>
                  </a:cubicBezTo>
                  <a:cubicBezTo>
                    <a:pt x="12784" y="37425"/>
                    <a:pt x="13051" y="37595"/>
                    <a:pt x="13283" y="37812"/>
                  </a:cubicBezTo>
                  <a:cubicBezTo>
                    <a:pt x="13522" y="38037"/>
                    <a:pt x="13738" y="38285"/>
                    <a:pt x="13989" y="38498"/>
                  </a:cubicBezTo>
                  <a:cubicBezTo>
                    <a:pt x="14479" y="38910"/>
                    <a:pt x="14935" y="39347"/>
                    <a:pt x="15535" y="39596"/>
                  </a:cubicBezTo>
                  <a:cubicBezTo>
                    <a:pt x="15851" y="39727"/>
                    <a:pt x="16188" y="39827"/>
                    <a:pt x="16495" y="39979"/>
                  </a:cubicBezTo>
                  <a:cubicBezTo>
                    <a:pt x="16789" y="40125"/>
                    <a:pt x="17051" y="40296"/>
                    <a:pt x="17379" y="40362"/>
                  </a:cubicBezTo>
                  <a:cubicBezTo>
                    <a:pt x="18063" y="40500"/>
                    <a:pt x="18715" y="40756"/>
                    <a:pt x="19413" y="40836"/>
                  </a:cubicBezTo>
                  <a:cubicBezTo>
                    <a:pt x="20086" y="40915"/>
                    <a:pt x="20764" y="40932"/>
                    <a:pt x="21442" y="40932"/>
                  </a:cubicBezTo>
                  <a:cubicBezTo>
                    <a:pt x="21506" y="40932"/>
                    <a:pt x="21570" y="40932"/>
                    <a:pt x="21634" y="40932"/>
                  </a:cubicBezTo>
                  <a:cubicBezTo>
                    <a:pt x="22007" y="40931"/>
                    <a:pt x="22379" y="40924"/>
                    <a:pt x="22752" y="40921"/>
                  </a:cubicBezTo>
                  <a:cubicBezTo>
                    <a:pt x="22891" y="40920"/>
                    <a:pt x="23031" y="40917"/>
                    <a:pt x="23170" y="40917"/>
                  </a:cubicBezTo>
                  <a:cubicBezTo>
                    <a:pt x="23212" y="40917"/>
                    <a:pt x="23254" y="40918"/>
                    <a:pt x="23296" y="40918"/>
                  </a:cubicBezTo>
                  <a:cubicBezTo>
                    <a:pt x="23396" y="40919"/>
                    <a:pt x="23496" y="40925"/>
                    <a:pt x="23595" y="40925"/>
                  </a:cubicBezTo>
                  <a:cubicBezTo>
                    <a:pt x="23658" y="40925"/>
                    <a:pt x="23721" y="40922"/>
                    <a:pt x="23783" y="40915"/>
                  </a:cubicBezTo>
                  <a:cubicBezTo>
                    <a:pt x="23948" y="40895"/>
                    <a:pt x="24107" y="40856"/>
                    <a:pt x="24274" y="40839"/>
                  </a:cubicBezTo>
                  <a:cubicBezTo>
                    <a:pt x="24461" y="40820"/>
                    <a:pt x="24644" y="40782"/>
                    <a:pt x="24828" y="40741"/>
                  </a:cubicBezTo>
                  <a:cubicBezTo>
                    <a:pt x="25167" y="40666"/>
                    <a:pt x="25505" y="40585"/>
                    <a:pt x="25838" y="40488"/>
                  </a:cubicBezTo>
                  <a:cubicBezTo>
                    <a:pt x="25849" y="40501"/>
                    <a:pt x="25860" y="40513"/>
                    <a:pt x="25873" y="40524"/>
                  </a:cubicBezTo>
                  <a:cubicBezTo>
                    <a:pt x="25887" y="40537"/>
                    <a:pt x="25905" y="40545"/>
                    <a:pt x="25925" y="40545"/>
                  </a:cubicBezTo>
                  <a:cubicBezTo>
                    <a:pt x="25931" y="40545"/>
                    <a:pt x="25938" y="40544"/>
                    <a:pt x="25945" y="40542"/>
                  </a:cubicBezTo>
                  <a:lnTo>
                    <a:pt x="25945" y="40542"/>
                  </a:lnTo>
                  <a:cubicBezTo>
                    <a:pt x="25942" y="41180"/>
                    <a:pt x="25931" y="41819"/>
                    <a:pt x="25955" y="42456"/>
                  </a:cubicBezTo>
                  <a:cubicBezTo>
                    <a:pt x="25961" y="42621"/>
                    <a:pt x="25967" y="42786"/>
                    <a:pt x="25954" y="42951"/>
                  </a:cubicBezTo>
                  <a:cubicBezTo>
                    <a:pt x="25939" y="43131"/>
                    <a:pt x="25903" y="43310"/>
                    <a:pt x="25884" y="43491"/>
                  </a:cubicBezTo>
                  <a:cubicBezTo>
                    <a:pt x="25849" y="43828"/>
                    <a:pt x="25856" y="44167"/>
                    <a:pt x="25856" y="44506"/>
                  </a:cubicBezTo>
                  <a:cubicBezTo>
                    <a:pt x="25856" y="44866"/>
                    <a:pt x="25848" y="45213"/>
                    <a:pt x="25802" y="45572"/>
                  </a:cubicBezTo>
                  <a:cubicBezTo>
                    <a:pt x="25754" y="45933"/>
                    <a:pt x="25770" y="46295"/>
                    <a:pt x="25772" y="46658"/>
                  </a:cubicBezTo>
                  <a:cubicBezTo>
                    <a:pt x="25776" y="47382"/>
                    <a:pt x="25789" y="48108"/>
                    <a:pt x="25773" y="48831"/>
                  </a:cubicBezTo>
                  <a:cubicBezTo>
                    <a:pt x="25765" y="49187"/>
                    <a:pt x="25729" y="49538"/>
                    <a:pt x="25695" y="49891"/>
                  </a:cubicBezTo>
                  <a:cubicBezTo>
                    <a:pt x="25678" y="50056"/>
                    <a:pt x="25698" y="50222"/>
                    <a:pt x="25686" y="50388"/>
                  </a:cubicBezTo>
                  <a:cubicBezTo>
                    <a:pt x="25673" y="50565"/>
                    <a:pt x="25627" y="50738"/>
                    <a:pt x="25607" y="50913"/>
                  </a:cubicBezTo>
                  <a:cubicBezTo>
                    <a:pt x="25566" y="51259"/>
                    <a:pt x="25584" y="51616"/>
                    <a:pt x="25563" y="51963"/>
                  </a:cubicBezTo>
                  <a:cubicBezTo>
                    <a:pt x="25540" y="52330"/>
                    <a:pt x="25505" y="52696"/>
                    <a:pt x="25449" y="53058"/>
                  </a:cubicBezTo>
                  <a:cubicBezTo>
                    <a:pt x="25427" y="53202"/>
                    <a:pt x="25409" y="53341"/>
                    <a:pt x="25410" y="53487"/>
                  </a:cubicBezTo>
                  <a:cubicBezTo>
                    <a:pt x="25412" y="53668"/>
                    <a:pt x="25434" y="53850"/>
                    <a:pt x="25418" y="54031"/>
                  </a:cubicBezTo>
                  <a:cubicBezTo>
                    <a:pt x="25405" y="54183"/>
                    <a:pt x="25372" y="54333"/>
                    <a:pt x="25353" y="54482"/>
                  </a:cubicBezTo>
                  <a:cubicBezTo>
                    <a:pt x="25330" y="54657"/>
                    <a:pt x="25339" y="54833"/>
                    <a:pt x="25333" y="55009"/>
                  </a:cubicBezTo>
                  <a:cubicBezTo>
                    <a:pt x="25320" y="55357"/>
                    <a:pt x="25273" y="55703"/>
                    <a:pt x="25261" y="56052"/>
                  </a:cubicBezTo>
                  <a:cubicBezTo>
                    <a:pt x="25247" y="56395"/>
                    <a:pt x="25232" y="56734"/>
                    <a:pt x="25210" y="57077"/>
                  </a:cubicBezTo>
                  <a:cubicBezTo>
                    <a:pt x="25190" y="57404"/>
                    <a:pt x="25197" y="57736"/>
                    <a:pt x="25204" y="58065"/>
                  </a:cubicBezTo>
                  <a:cubicBezTo>
                    <a:pt x="25212" y="58401"/>
                    <a:pt x="25316" y="58718"/>
                    <a:pt x="25400" y="59042"/>
                  </a:cubicBezTo>
                  <a:cubicBezTo>
                    <a:pt x="25409" y="59073"/>
                    <a:pt x="25433" y="59087"/>
                    <a:pt x="25458" y="59087"/>
                  </a:cubicBezTo>
                  <a:cubicBezTo>
                    <a:pt x="25496" y="59087"/>
                    <a:pt x="25535" y="59056"/>
                    <a:pt x="25524" y="59007"/>
                  </a:cubicBezTo>
                  <a:cubicBezTo>
                    <a:pt x="25482" y="58835"/>
                    <a:pt x="25432" y="58664"/>
                    <a:pt x="25395" y="58491"/>
                  </a:cubicBezTo>
                  <a:cubicBezTo>
                    <a:pt x="25351" y="58285"/>
                    <a:pt x="25346" y="58082"/>
                    <a:pt x="25347" y="57872"/>
                  </a:cubicBezTo>
                  <a:cubicBezTo>
                    <a:pt x="25350" y="57510"/>
                    <a:pt x="25373" y="57163"/>
                    <a:pt x="25432" y="56805"/>
                  </a:cubicBezTo>
                  <a:cubicBezTo>
                    <a:pt x="25489" y="56452"/>
                    <a:pt x="25478" y="56094"/>
                    <a:pt x="25511" y="55739"/>
                  </a:cubicBezTo>
                  <a:cubicBezTo>
                    <a:pt x="25544" y="55387"/>
                    <a:pt x="25571" y="55040"/>
                    <a:pt x="25584" y="54688"/>
                  </a:cubicBezTo>
                  <a:cubicBezTo>
                    <a:pt x="25590" y="54512"/>
                    <a:pt x="25634" y="54340"/>
                    <a:pt x="25659" y="54166"/>
                  </a:cubicBezTo>
                  <a:cubicBezTo>
                    <a:pt x="25684" y="53996"/>
                    <a:pt x="25684" y="53831"/>
                    <a:pt x="25680" y="53660"/>
                  </a:cubicBezTo>
                  <a:cubicBezTo>
                    <a:pt x="25670" y="53305"/>
                    <a:pt x="25744" y="52964"/>
                    <a:pt x="25787" y="52612"/>
                  </a:cubicBezTo>
                  <a:cubicBezTo>
                    <a:pt x="25831" y="52243"/>
                    <a:pt x="25856" y="51871"/>
                    <a:pt x="25871" y="51500"/>
                  </a:cubicBezTo>
                  <a:cubicBezTo>
                    <a:pt x="25877" y="51331"/>
                    <a:pt x="25873" y="51159"/>
                    <a:pt x="25887" y="50989"/>
                  </a:cubicBezTo>
                  <a:cubicBezTo>
                    <a:pt x="25903" y="50806"/>
                    <a:pt x="25954" y="50626"/>
                    <a:pt x="25972" y="50443"/>
                  </a:cubicBezTo>
                  <a:cubicBezTo>
                    <a:pt x="25992" y="50260"/>
                    <a:pt x="25971" y="50074"/>
                    <a:pt x="25990" y="49891"/>
                  </a:cubicBezTo>
                  <a:cubicBezTo>
                    <a:pt x="26008" y="49713"/>
                    <a:pt x="26032" y="49537"/>
                    <a:pt x="26047" y="49360"/>
                  </a:cubicBezTo>
                  <a:cubicBezTo>
                    <a:pt x="26077" y="48981"/>
                    <a:pt x="26079" y="48604"/>
                    <a:pt x="26080" y="48225"/>
                  </a:cubicBezTo>
                  <a:cubicBezTo>
                    <a:pt x="26082" y="47852"/>
                    <a:pt x="26084" y="47479"/>
                    <a:pt x="26087" y="47107"/>
                  </a:cubicBezTo>
                  <a:cubicBezTo>
                    <a:pt x="26088" y="46717"/>
                    <a:pt x="26071" y="46325"/>
                    <a:pt x="26087" y="45936"/>
                  </a:cubicBezTo>
                  <a:cubicBezTo>
                    <a:pt x="26100" y="45585"/>
                    <a:pt x="26182" y="45244"/>
                    <a:pt x="26182" y="44890"/>
                  </a:cubicBezTo>
                  <a:cubicBezTo>
                    <a:pt x="26182" y="44511"/>
                    <a:pt x="26170" y="44127"/>
                    <a:pt x="26195" y="43747"/>
                  </a:cubicBezTo>
                  <a:cubicBezTo>
                    <a:pt x="26215" y="43403"/>
                    <a:pt x="26295" y="43064"/>
                    <a:pt x="26295" y="42719"/>
                  </a:cubicBezTo>
                  <a:cubicBezTo>
                    <a:pt x="26295" y="42353"/>
                    <a:pt x="26281" y="41986"/>
                    <a:pt x="26281" y="41619"/>
                  </a:cubicBezTo>
                  <a:lnTo>
                    <a:pt x="26283" y="40687"/>
                  </a:lnTo>
                  <a:cubicBezTo>
                    <a:pt x="26292" y="40680"/>
                    <a:pt x="26300" y="40673"/>
                    <a:pt x="26309" y="40665"/>
                  </a:cubicBezTo>
                  <a:cubicBezTo>
                    <a:pt x="26376" y="40595"/>
                    <a:pt x="26419" y="40517"/>
                    <a:pt x="26454" y="40428"/>
                  </a:cubicBezTo>
                  <a:cubicBezTo>
                    <a:pt x="26487" y="40347"/>
                    <a:pt x="26506" y="40259"/>
                    <a:pt x="26554" y="40186"/>
                  </a:cubicBezTo>
                  <a:cubicBezTo>
                    <a:pt x="26657" y="40031"/>
                    <a:pt x="26840" y="39924"/>
                    <a:pt x="26986" y="39813"/>
                  </a:cubicBezTo>
                  <a:cubicBezTo>
                    <a:pt x="27319" y="39558"/>
                    <a:pt x="27626" y="39276"/>
                    <a:pt x="27983" y="39052"/>
                  </a:cubicBezTo>
                  <a:cubicBezTo>
                    <a:pt x="28164" y="38938"/>
                    <a:pt x="28352" y="38842"/>
                    <a:pt x="28526" y="38717"/>
                  </a:cubicBezTo>
                  <a:cubicBezTo>
                    <a:pt x="28692" y="38596"/>
                    <a:pt x="28851" y="38495"/>
                    <a:pt x="29046" y="38430"/>
                  </a:cubicBezTo>
                  <a:cubicBezTo>
                    <a:pt x="29135" y="38401"/>
                    <a:pt x="29226" y="38369"/>
                    <a:pt x="29307" y="38320"/>
                  </a:cubicBezTo>
                  <a:cubicBezTo>
                    <a:pt x="29399" y="38266"/>
                    <a:pt x="29475" y="38196"/>
                    <a:pt x="29571" y="38148"/>
                  </a:cubicBezTo>
                  <a:cubicBezTo>
                    <a:pt x="29748" y="38057"/>
                    <a:pt x="29928" y="38006"/>
                    <a:pt x="30074" y="37866"/>
                  </a:cubicBezTo>
                  <a:cubicBezTo>
                    <a:pt x="30220" y="37724"/>
                    <a:pt x="30418" y="37690"/>
                    <a:pt x="30600" y="37606"/>
                  </a:cubicBezTo>
                  <a:cubicBezTo>
                    <a:pt x="30780" y="37523"/>
                    <a:pt x="30945" y="37412"/>
                    <a:pt x="31103" y="37294"/>
                  </a:cubicBezTo>
                  <a:cubicBezTo>
                    <a:pt x="31431" y="37046"/>
                    <a:pt x="31695" y="36731"/>
                    <a:pt x="32017" y="36478"/>
                  </a:cubicBezTo>
                  <a:cubicBezTo>
                    <a:pt x="32338" y="36228"/>
                    <a:pt x="32562" y="35894"/>
                    <a:pt x="32855" y="35616"/>
                  </a:cubicBezTo>
                  <a:cubicBezTo>
                    <a:pt x="33005" y="35472"/>
                    <a:pt x="33166" y="35337"/>
                    <a:pt x="33320" y="35197"/>
                  </a:cubicBezTo>
                  <a:cubicBezTo>
                    <a:pt x="33478" y="35051"/>
                    <a:pt x="33622" y="34894"/>
                    <a:pt x="33765" y="34733"/>
                  </a:cubicBezTo>
                  <a:cubicBezTo>
                    <a:pt x="34074" y="34387"/>
                    <a:pt x="34385" y="34043"/>
                    <a:pt x="34681" y="33686"/>
                  </a:cubicBezTo>
                  <a:cubicBezTo>
                    <a:pt x="34967" y="33340"/>
                    <a:pt x="35226" y="32978"/>
                    <a:pt x="35472" y="32602"/>
                  </a:cubicBezTo>
                  <a:cubicBezTo>
                    <a:pt x="35597" y="32414"/>
                    <a:pt x="35721" y="32223"/>
                    <a:pt x="35856" y="32041"/>
                  </a:cubicBezTo>
                  <a:cubicBezTo>
                    <a:pt x="35991" y="31859"/>
                    <a:pt x="36127" y="31682"/>
                    <a:pt x="36251" y="31494"/>
                  </a:cubicBezTo>
                  <a:cubicBezTo>
                    <a:pt x="36492" y="31125"/>
                    <a:pt x="36672" y="30731"/>
                    <a:pt x="36858" y="30333"/>
                  </a:cubicBezTo>
                  <a:cubicBezTo>
                    <a:pt x="37031" y="29966"/>
                    <a:pt x="37209" y="29593"/>
                    <a:pt x="37290" y="29193"/>
                  </a:cubicBezTo>
                  <a:cubicBezTo>
                    <a:pt x="37331" y="28979"/>
                    <a:pt x="37352" y="28758"/>
                    <a:pt x="37334" y="28542"/>
                  </a:cubicBezTo>
                  <a:cubicBezTo>
                    <a:pt x="37316" y="28331"/>
                    <a:pt x="37273" y="28124"/>
                    <a:pt x="37259" y="27912"/>
                  </a:cubicBezTo>
                  <a:cubicBezTo>
                    <a:pt x="37243" y="27697"/>
                    <a:pt x="37179" y="27495"/>
                    <a:pt x="37128" y="27288"/>
                  </a:cubicBezTo>
                  <a:cubicBezTo>
                    <a:pt x="37103" y="27186"/>
                    <a:pt x="37091" y="27084"/>
                    <a:pt x="37070" y="26983"/>
                  </a:cubicBezTo>
                  <a:cubicBezTo>
                    <a:pt x="37049" y="26878"/>
                    <a:pt x="37009" y="26778"/>
                    <a:pt x="36973" y="26678"/>
                  </a:cubicBezTo>
                  <a:cubicBezTo>
                    <a:pt x="36896" y="26465"/>
                    <a:pt x="36872" y="26239"/>
                    <a:pt x="36796" y="26027"/>
                  </a:cubicBezTo>
                  <a:cubicBezTo>
                    <a:pt x="36724" y="25827"/>
                    <a:pt x="36617" y="25645"/>
                    <a:pt x="36502" y="25470"/>
                  </a:cubicBezTo>
                  <a:cubicBezTo>
                    <a:pt x="36259" y="25103"/>
                    <a:pt x="36022" y="24731"/>
                    <a:pt x="35778" y="24365"/>
                  </a:cubicBezTo>
                  <a:cubicBezTo>
                    <a:pt x="35530" y="23993"/>
                    <a:pt x="35303" y="23609"/>
                    <a:pt x="35047" y="23242"/>
                  </a:cubicBezTo>
                  <a:cubicBezTo>
                    <a:pt x="34923" y="23065"/>
                    <a:pt x="34800" y="22886"/>
                    <a:pt x="34642" y="22737"/>
                  </a:cubicBezTo>
                  <a:cubicBezTo>
                    <a:pt x="34617" y="22714"/>
                    <a:pt x="34593" y="22691"/>
                    <a:pt x="34568" y="22668"/>
                  </a:cubicBezTo>
                  <a:cubicBezTo>
                    <a:pt x="34501" y="22478"/>
                    <a:pt x="34419" y="22295"/>
                    <a:pt x="34346" y="22108"/>
                  </a:cubicBezTo>
                  <a:cubicBezTo>
                    <a:pt x="34289" y="21962"/>
                    <a:pt x="34242" y="21819"/>
                    <a:pt x="34153" y="21689"/>
                  </a:cubicBezTo>
                  <a:cubicBezTo>
                    <a:pt x="33997" y="21464"/>
                    <a:pt x="33781" y="21215"/>
                    <a:pt x="33519" y="21111"/>
                  </a:cubicBezTo>
                  <a:cubicBezTo>
                    <a:pt x="33458" y="21053"/>
                    <a:pt x="33392" y="21001"/>
                    <a:pt x="33329" y="20944"/>
                  </a:cubicBezTo>
                  <a:cubicBezTo>
                    <a:pt x="33290" y="20909"/>
                    <a:pt x="33247" y="20894"/>
                    <a:pt x="33205" y="20894"/>
                  </a:cubicBezTo>
                  <a:cubicBezTo>
                    <a:pt x="33113" y="20894"/>
                    <a:pt x="33028" y="20965"/>
                    <a:pt x="33008" y="21049"/>
                  </a:cubicBezTo>
                  <a:cubicBezTo>
                    <a:pt x="32864" y="21056"/>
                    <a:pt x="32718" y="21074"/>
                    <a:pt x="32581" y="21079"/>
                  </a:cubicBezTo>
                  <a:cubicBezTo>
                    <a:pt x="32404" y="21088"/>
                    <a:pt x="32250" y="21115"/>
                    <a:pt x="32088" y="21186"/>
                  </a:cubicBezTo>
                  <a:cubicBezTo>
                    <a:pt x="31919" y="21261"/>
                    <a:pt x="31754" y="21327"/>
                    <a:pt x="31579" y="21386"/>
                  </a:cubicBezTo>
                  <a:cubicBezTo>
                    <a:pt x="31217" y="21510"/>
                    <a:pt x="30875" y="21731"/>
                    <a:pt x="30557" y="21944"/>
                  </a:cubicBezTo>
                  <a:cubicBezTo>
                    <a:pt x="30219" y="22168"/>
                    <a:pt x="29910" y="22435"/>
                    <a:pt x="29607" y="22705"/>
                  </a:cubicBezTo>
                  <a:cubicBezTo>
                    <a:pt x="29455" y="22842"/>
                    <a:pt x="29296" y="22974"/>
                    <a:pt x="29149" y="23116"/>
                  </a:cubicBezTo>
                  <a:cubicBezTo>
                    <a:pt x="29012" y="23250"/>
                    <a:pt x="28938" y="23424"/>
                    <a:pt x="28825" y="23575"/>
                  </a:cubicBezTo>
                  <a:cubicBezTo>
                    <a:pt x="28732" y="23698"/>
                    <a:pt x="28587" y="23767"/>
                    <a:pt x="28479" y="23875"/>
                  </a:cubicBezTo>
                  <a:cubicBezTo>
                    <a:pt x="28345" y="24009"/>
                    <a:pt x="28296" y="24180"/>
                    <a:pt x="28249" y="24357"/>
                  </a:cubicBezTo>
                  <a:cubicBezTo>
                    <a:pt x="28200" y="24539"/>
                    <a:pt x="28097" y="24697"/>
                    <a:pt x="28003" y="24858"/>
                  </a:cubicBezTo>
                  <a:cubicBezTo>
                    <a:pt x="27905" y="25025"/>
                    <a:pt x="27806" y="25193"/>
                    <a:pt x="27729" y="25370"/>
                  </a:cubicBezTo>
                  <a:cubicBezTo>
                    <a:pt x="27413" y="26089"/>
                    <a:pt x="27261" y="26873"/>
                    <a:pt x="27093" y="27636"/>
                  </a:cubicBezTo>
                  <a:cubicBezTo>
                    <a:pt x="27000" y="28052"/>
                    <a:pt x="26909" y="28467"/>
                    <a:pt x="26839" y="28887"/>
                  </a:cubicBezTo>
                  <a:cubicBezTo>
                    <a:pt x="26768" y="29314"/>
                    <a:pt x="26708" y="29742"/>
                    <a:pt x="26637" y="30168"/>
                  </a:cubicBezTo>
                  <a:cubicBezTo>
                    <a:pt x="26568" y="30584"/>
                    <a:pt x="26490" y="30999"/>
                    <a:pt x="26408" y="31413"/>
                  </a:cubicBezTo>
                  <a:cubicBezTo>
                    <a:pt x="26368" y="31610"/>
                    <a:pt x="26329" y="31804"/>
                    <a:pt x="26321" y="32005"/>
                  </a:cubicBezTo>
                  <a:cubicBezTo>
                    <a:pt x="26317" y="32098"/>
                    <a:pt x="26319" y="32194"/>
                    <a:pt x="26306" y="32287"/>
                  </a:cubicBezTo>
                  <a:cubicBezTo>
                    <a:pt x="26291" y="32379"/>
                    <a:pt x="26264" y="32471"/>
                    <a:pt x="26245" y="32565"/>
                  </a:cubicBezTo>
                  <a:cubicBezTo>
                    <a:pt x="26205" y="32759"/>
                    <a:pt x="26209" y="32958"/>
                    <a:pt x="26181" y="33155"/>
                  </a:cubicBezTo>
                  <a:cubicBezTo>
                    <a:pt x="26152" y="33363"/>
                    <a:pt x="26121" y="33566"/>
                    <a:pt x="26119" y="33777"/>
                  </a:cubicBezTo>
                  <a:cubicBezTo>
                    <a:pt x="26118" y="33981"/>
                    <a:pt x="26073" y="34180"/>
                    <a:pt x="26054" y="34384"/>
                  </a:cubicBezTo>
                  <a:cubicBezTo>
                    <a:pt x="26035" y="34589"/>
                    <a:pt x="26030" y="34796"/>
                    <a:pt x="26029" y="35002"/>
                  </a:cubicBezTo>
                  <a:cubicBezTo>
                    <a:pt x="26025" y="35858"/>
                    <a:pt x="26025" y="36715"/>
                    <a:pt x="26030" y="37572"/>
                  </a:cubicBezTo>
                  <a:cubicBezTo>
                    <a:pt x="26030" y="37665"/>
                    <a:pt x="26030" y="37758"/>
                    <a:pt x="26022" y="37851"/>
                  </a:cubicBezTo>
                  <a:cubicBezTo>
                    <a:pt x="26020" y="37876"/>
                    <a:pt x="26016" y="37900"/>
                    <a:pt x="26012" y="37925"/>
                  </a:cubicBezTo>
                  <a:cubicBezTo>
                    <a:pt x="26004" y="37772"/>
                    <a:pt x="25990" y="37621"/>
                    <a:pt x="25958" y="37466"/>
                  </a:cubicBezTo>
                  <a:cubicBezTo>
                    <a:pt x="25882" y="37110"/>
                    <a:pt x="25753" y="36768"/>
                    <a:pt x="25655" y="36418"/>
                  </a:cubicBezTo>
                  <a:cubicBezTo>
                    <a:pt x="25553" y="36053"/>
                    <a:pt x="25483" y="35679"/>
                    <a:pt x="25387" y="35313"/>
                  </a:cubicBezTo>
                  <a:cubicBezTo>
                    <a:pt x="25345" y="35149"/>
                    <a:pt x="25299" y="34985"/>
                    <a:pt x="25252" y="34822"/>
                  </a:cubicBezTo>
                  <a:cubicBezTo>
                    <a:pt x="25270" y="34322"/>
                    <a:pt x="25332" y="33797"/>
                    <a:pt x="25237" y="33305"/>
                  </a:cubicBezTo>
                  <a:cubicBezTo>
                    <a:pt x="25144" y="32819"/>
                    <a:pt x="25013" y="32331"/>
                    <a:pt x="25020" y="31832"/>
                  </a:cubicBezTo>
                  <a:cubicBezTo>
                    <a:pt x="25028" y="31306"/>
                    <a:pt x="24881" y="30763"/>
                    <a:pt x="24780" y="30249"/>
                  </a:cubicBezTo>
                  <a:cubicBezTo>
                    <a:pt x="24677" y="29719"/>
                    <a:pt x="24589" y="29190"/>
                    <a:pt x="24519" y="28654"/>
                  </a:cubicBezTo>
                  <a:cubicBezTo>
                    <a:pt x="24449" y="28119"/>
                    <a:pt x="24357" y="27587"/>
                    <a:pt x="24269" y="27054"/>
                  </a:cubicBezTo>
                  <a:cubicBezTo>
                    <a:pt x="24182" y="26534"/>
                    <a:pt x="24159" y="26011"/>
                    <a:pt x="24059" y="25494"/>
                  </a:cubicBezTo>
                  <a:cubicBezTo>
                    <a:pt x="24010" y="25243"/>
                    <a:pt x="23937" y="25007"/>
                    <a:pt x="23854" y="24767"/>
                  </a:cubicBezTo>
                  <a:cubicBezTo>
                    <a:pt x="23766" y="24513"/>
                    <a:pt x="23713" y="24266"/>
                    <a:pt x="23668" y="24001"/>
                  </a:cubicBezTo>
                  <a:cubicBezTo>
                    <a:pt x="23595" y="23569"/>
                    <a:pt x="23367" y="23164"/>
                    <a:pt x="23102" y="22819"/>
                  </a:cubicBezTo>
                  <a:cubicBezTo>
                    <a:pt x="22961" y="22635"/>
                    <a:pt x="22794" y="22474"/>
                    <a:pt x="22653" y="22291"/>
                  </a:cubicBezTo>
                  <a:cubicBezTo>
                    <a:pt x="22512" y="22106"/>
                    <a:pt x="22323" y="21968"/>
                    <a:pt x="22220" y="21758"/>
                  </a:cubicBezTo>
                  <a:cubicBezTo>
                    <a:pt x="22110" y="21535"/>
                    <a:pt x="21964" y="21319"/>
                    <a:pt x="21890" y="21080"/>
                  </a:cubicBezTo>
                  <a:cubicBezTo>
                    <a:pt x="21821" y="20857"/>
                    <a:pt x="21773" y="20640"/>
                    <a:pt x="21659" y="20434"/>
                  </a:cubicBezTo>
                  <a:cubicBezTo>
                    <a:pt x="21418" y="19994"/>
                    <a:pt x="21051" y="19636"/>
                    <a:pt x="20856" y="19169"/>
                  </a:cubicBezTo>
                  <a:cubicBezTo>
                    <a:pt x="20765" y="18948"/>
                    <a:pt x="20686" y="18726"/>
                    <a:pt x="20553" y="18525"/>
                  </a:cubicBezTo>
                  <a:cubicBezTo>
                    <a:pt x="20420" y="18326"/>
                    <a:pt x="20299" y="18119"/>
                    <a:pt x="20191" y="17906"/>
                  </a:cubicBezTo>
                  <a:cubicBezTo>
                    <a:pt x="19759" y="17050"/>
                    <a:pt x="19259" y="16239"/>
                    <a:pt x="18605" y="15533"/>
                  </a:cubicBezTo>
                  <a:cubicBezTo>
                    <a:pt x="18284" y="15186"/>
                    <a:pt x="17947" y="14855"/>
                    <a:pt x="17629" y="14505"/>
                  </a:cubicBezTo>
                  <a:cubicBezTo>
                    <a:pt x="17314" y="14159"/>
                    <a:pt x="17031" y="13789"/>
                    <a:pt x="16696" y="13460"/>
                  </a:cubicBezTo>
                  <a:cubicBezTo>
                    <a:pt x="16336" y="13108"/>
                    <a:pt x="15953" y="12780"/>
                    <a:pt x="15593" y="12428"/>
                  </a:cubicBezTo>
                  <a:cubicBezTo>
                    <a:pt x="15427" y="12266"/>
                    <a:pt x="15279" y="12075"/>
                    <a:pt x="15099" y="11928"/>
                  </a:cubicBezTo>
                  <a:cubicBezTo>
                    <a:pt x="14927" y="11786"/>
                    <a:pt x="14726" y="11683"/>
                    <a:pt x="14549" y="11549"/>
                  </a:cubicBezTo>
                  <a:cubicBezTo>
                    <a:pt x="14162" y="11259"/>
                    <a:pt x="13794" y="10940"/>
                    <a:pt x="13419" y="10633"/>
                  </a:cubicBezTo>
                  <a:cubicBezTo>
                    <a:pt x="13420" y="10619"/>
                    <a:pt x="13420" y="10603"/>
                    <a:pt x="13417" y="10587"/>
                  </a:cubicBezTo>
                  <a:cubicBezTo>
                    <a:pt x="13384" y="10400"/>
                    <a:pt x="13249" y="10357"/>
                    <a:pt x="13072" y="10351"/>
                  </a:cubicBezTo>
                  <a:cubicBezTo>
                    <a:pt x="13118" y="10157"/>
                    <a:pt x="13135" y="9954"/>
                    <a:pt x="13141" y="9756"/>
                  </a:cubicBezTo>
                  <a:cubicBezTo>
                    <a:pt x="13151" y="9389"/>
                    <a:pt x="13151" y="9012"/>
                    <a:pt x="13124" y="8647"/>
                  </a:cubicBezTo>
                  <a:cubicBezTo>
                    <a:pt x="13082" y="8095"/>
                    <a:pt x="12956" y="7557"/>
                    <a:pt x="12855" y="7015"/>
                  </a:cubicBezTo>
                  <a:cubicBezTo>
                    <a:pt x="12762" y="6504"/>
                    <a:pt x="12686" y="5986"/>
                    <a:pt x="12520" y="5493"/>
                  </a:cubicBezTo>
                  <a:cubicBezTo>
                    <a:pt x="12357" y="5006"/>
                    <a:pt x="12192" y="4515"/>
                    <a:pt x="11985" y="4045"/>
                  </a:cubicBezTo>
                  <a:cubicBezTo>
                    <a:pt x="11797" y="3624"/>
                    <a:pt x="11598" y="3180"/>
                    <a:pt x="11350" y="2791"/>
                  </a:cubicBezTo>
                  <a:cubicBezTo>
                    <a:pt x="11225" y="2597"/>
                    <a:pt x="11067" y="2443"/>
                    <a:pt x="10915" y="2273"/>
                  </a:cubicBezTo>
                  <a:cubicBezTo>
                    <a:pt x="10740" y="2077"/>
                    <a:pt x="10595" y="1855"/>
                    <a:pt x="10435" y="1648"/>
                  </a:cubicBezTo>
                  <a:cubicBezTo>
                    <a:pt x="10314" y="1493"/>
                    <a:pt x="10208" y="1332"/>
                    <a:pt x="10091" y="1174"/>
                  </a:cubicBezTo>
                  <a:cubicBezTo>
                    <a:pt x="9948" y="978"/>
                    <a:pt x="9759" y="909"/>
                    <a:pt x="9557" y="792"/>
                  </a:cubicBezTo>
                  <a:cubicBezTo>
                    <a:pt x="9378" y="688"/>
                    <a:pt x="9251" y="506"/>
                    <a:pt x="9094" y="373"/>
                  </a:cubicBezTo>
                  <a:cubicBezTo>
                    <a:pt x="8946" y="248"/>
                    <a:pt x="8787" y="145"/>
                    <a:pt x="8602" y="85"/>
                  </a:cubicBezTo>
                  <a:cubicBezTo>
                    <a:pt x="8400" y="18"/>
                    <a:pt x="8169" y="0"/>
                    <a:pt x="7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758623" y="575275"/>
              <a:ext cx="391849" cy="1509984"/>
            </a:xfrm>
            <a:custGeom>
              <a:avLst/>
              <a:gdLst/>
              <a:ahLst/>
              <a:cxnLst/>
              <a:rect l="l" t="t" r="r" b="b"/>
              <a:pathLst>
                <a:path w="9965" h="38400" extrusionOk="0">
                  <a:moveTo>
                    <a:pt x="8401" y="4419"/>
                  </a:moveTo>
                  <a:lnTo>
                    <a:pt x="8401" y="4419"/>
                  </a:lnTo>
                  <a:cubicBezTo>
                    <a:pt x="8454" y="4500"/>
                    <a:pt x="8506" y="4579"/>
                    <a:pt x="8558" y="4661"/>
                  </a:cubicBezTo>
                  <a:cubicBezTo>
                    <a:pt x="8666" y="4832"/>
                    <a:pt x="8777" y="5010"/>
                    <a:pt x="8828" y="5207"/>
                  </a:cubicBezTo>
                  <a:cubicBezTo>
                    <a:pt x="8877" y="5392"/>
                    <a:pt x="8888" y="5577"/>
                    <a:pt x="8973" y="5753"/>
                  </a:cubicBezTo>
                  <a:cubicBezTo>
                    <a:pt x="9155" y="6131"/>
                    <a:pt x="9349" y="6489"/>
                    <a:pt x="9446" y="6903"/>
                  </a:cubicBezTo>
                  <a:cubicBezTo>
                    <a:pt x="9488" y="7082"/>
                    <a:pt x="9444" y="7255"/>
                    <a:pt x="9489" y="7436"/>
                  </a:cubicBezTo>
                  <a:cubicBezTo>
                    <a:pt x="9517" y="7548"/>
                    <a:pt x="9568" y="7652"/>
                    <a:pt x="9565" y="7770"/>
                  </a:cubicBezTo>
                  <a:cubicBezTo>
                    <a:pt x="9562" y="7849"/>
                    <a:pt x="9543" y="7921"/>
                    <a:pt x="9574" y="7997"/>
                  </a:cubicBezTo>
                  <a:cubicBezTo>
                    <a:pt x="9617" y="8100"/>
                    <a:pt x="9664" y="8135"/>
                    <a:pt x="9678" y="8261"/>
                  </a:cubicBezTo>
                  <a:cubicBezTo>
                    <a:pt x="9687" y="8349"/>
                    <a:pt x="9690" y="8437"/>
                    <a:pt x="9691" y="8526"/>
                  </a:cubicBezTo>
                  <a:cubicBezTo>
                    <a:pt x="9695" y="8750"/>
                    <a:pt x="9678" y="8974"/>
                    <a:pt x="9674" y="9197"/>
                  </a:cubicBezTo>
                  <a:cubicBezTo>
                    <a:pt x="9666" y="9628"/>
                    <a:pt x="9611" y="10056"/>
                    <a:pt x="9507" y="10474"/>
                  </a:cubicBezTo>
                  <a:cubicBezTo>
                    <a:pt x="9400" y="10917"/>
                    <a:pt x="9324" y="11367"/>
                    <a:pt x="9192" y="11803"/>
                  </a:cubicBezTo>
                  <a:cubicBezTo>
                    <a:pt x="9060" y="12239"/>
                    <a:pt x="8847" y="12643"/>
                    <a:pt x="8636" y="13047"/>
                  </a:cubicBezTo>
                  <a:cubicBezTo>
                    <a:pt x="8435" y="13430"/>
                    <a:pt x="8253" y="13818"/>
                    <a:pt x="8015" y="14182"/>
                  </a:cubicBezTo>
                  <a:cubicBezTo>
                    <a:pt x="7773" y="14551"/>
                    <a:pt x="7511" y="14907"/>
                    <a:pt x="7282" y="15285"/>
                  </a:cubicBezTo>
                  <a:cubicBezTo>
                    <a:pt x="7050" y="15670"/>
                    <a:pt x="6779" y="16035"/>
                    <a:pt x="6568" y="16431"/>
                  </a:cubicBezTo>
                  <a:cubicBezTo>
                    <a:pt x="6356" y="16828"/>
                    <a:pt x="6185" y="17224"/>
                    <a:pt x="5897" y="17571"/>
                  </a:cubicBezTo>
                  <a:cubicBezTo>
                    <a:pt x="5753" y="17746"/>
                    <a:pt x="5599" y="17913"/>
                    <a:pt x="5453" y="18087"/>
                  </a:cubicBezTo>
                  <a:cubicBezTo>
                    <a:pt x="5303" y="18265"/>
                    <a:pt x="5129" y="18421"/>
                    <a:pt x="4988" y="18606"/>
                  </a:cubicBezTo>
                  <a:cubicBezTo>
                    <a:pt x="4842" y="18799"/>
                    <a:pt x="4734" y="19005"/>
                    <a:pt x="4566" y="19181"/>
                  </a:cubicBezTo>
                  <a:cubicBezTo>
                    <a:pt x="4421" y="19334"/>
                    <a:pt x="4297" y="19506"/>
                    <a:pt x="4198" y="19692"/>
                  </a:cubicBezTo>
                  <a:cubicBezTo>
                    <a:pt x="4104" y="19862"/>
                    <a:pt x="3902" y="19923"/>
                    <a:pt x="3785" y="20079"/>
                  </a:cubicBezTo>
                  <a:cubicBezTo>
                    <a:pt x="3652" y="20256"/>
                    <a:pt x="3522" y="20443"/>
                    <a:pt x="3401" y="20629"/>
                  </a:cubicBezTo>
                  <a:cubicBezTo>
                    <a:pt x="3285" y="20809"/>
                    <a:pt x="3175" y="20995"/>
                    <a:pt x="3059" y="21175"/>
                  </a:cubicBezTo>
                  <a:cubicBezTo>
                    <a:pt x="3119" y="20935"/>
                    <a:pt x="3181" y="20695"/>
                    <a:pt x="3254" y="20458"/>
                  </a:cubicBezTo>
                  <a:cubicBezTo>
                    <a:pt x="3426" y="19899"/>
                    <a:pt x="3600" y="19332"/>
                    <a:pt x="3814" y="18787"/>
                  </a:cubicBezTo>
                  <a:cubicBezTo>
                    <a:pt x="3908" y="18547"/>
                    <a:pt x="4013" y="18311"/>
                    <a:pt x="4103" y="18069"/>
                  </a:cubicBezTo>
                  <a:cubicBezTo>
                    <a:pt x="4196" y="17816"/>
                    <a:pt x="4335" y="17589"/>
                    <a:pt x="4461" y="17351"/>
                  </a:cubicBezTo>
                  <a:cubicBezTo>
                    <a:pt x="4720" y="16861"/>
                    <a:pt x="4899" y="16330"/>
                    <a:pt x="5154" y="15836"/>
                  </a:cubicBezTo>
                  <a:cubicBezTo>
                    <a:pt x="5264" y="15622"/>
                    <a:pt x="5384" y="15417"/>
                    <a:pt x="5473" y="15194"/>
                  </a:cubicBezTo>
                  <a:cubicBezTo>
                    <a:pt x="5572" y="14946"/>
                    <a:pt x="5658" y="14692"/>
                    <a:pt x="5756" y="14443"/>
                  </a:cubicBezTo>
                  <a:cubicBezTo>
                    <a:pt x="5847" y="14208"/>
                    <a:pt x="5910" y="13964"/>
                    <a:pt x="5997" y="13727"/>
                  </a:cubicBezTo>
                  <a:cubicBezTo>
                    <a:pt x="6100" y="13447"/>
                    <a:pt x="6237" y="13175"/>
                    <a:pt x="6361" y="12904"/>
                  </a:cubicBezTo>
                  <a:cubicBezTo>
                    <a:pt x="6455" y="12700"/>
                    <a:pt x="6639" y="12512"/>
                    <a:pt x="6670" y="12285"/>
                  </a:cubicBezTo>
                  <a:cubicBezTo>
                    <a:pt x="6685" y="12177"/>
                    <a:pt x="6660" y="12102"/>
                    <a:pt x="6706" y="11997"/>
                  </a:cubicBezTo>
                  <a:cubicBezTo>
                    <a:pt x="6758" y="11878"/>
                    <a:pt x="6832" y="11777"/>
                    <a:pt x="6867" y="11649"/>
                  </a:cubicBezTo>
                  <a:cubicBezTo>
                    <a:pt x="6930" y="11428"/>
                    <a:pt x="6930" y="11195"/>
                    <a:pt x="6994" y="10974"/>
                  </a:cubicBezTo>
                  <a:cubicBezTo>
                    <a:pt x="7070" y="10714"/>
                    <a:pt x="7180" y="10466"/>
                    <a:pt x="7277" y="10215"/>
                  </a:cubicBezTo>
                  <a:cubicBezTo>
                    <a:pt x="7484" y="9680"/>
                    <a:pt x="7640" y="9126"/>
                    <a:pt x="7777" y="8569"/>
                  </a:cubicBezTo>
                  <a:cubicBezTo>
                    <a:pt x="7839" y="8319"/>
                    <a:pt x="7921" y="8075"/>
                    <a:pt x="7984" y="7824"/>
                  </a:cubicBezTo>
                  <a:cubicBezTo>
                    <a:pt x="8052" y="7555"/>
                    <a:pt x="8062" y="7277"/>
                    <a:pt x="8122" y="7007"/>
                  </a:cubicBezTo>
                  <a:cubicBezTo>
                    <a:pt x="8243" y="6460"/>
                    <a:pt x="8307" y="5932"/>
                    <a:pt x="8356" y="5375"/>
                  </a:cubicBezTo>
                  <a:cubicBezTo>
                    <a:pt x="8376" y="5160"/>
                    <a:pt x="8423" y="4946"/>
                    <a:pt x="8429" y="4730"/>
                  </a:cubicBezTo>
                  <a:cubicBezTo>
                    <a:pt x="8431" y="4625"/>
                    <a:pt x="8422" y="4522"/>
                    <a:pt x="8401" y="4419"/>
                  </a:cubicBezTo>
                  <a:close/>
                  <a:moveTo>
                    <a:pt x="4397" y="361"/>
                  </a:moveTo>
                  <a:cubicBezTo>
                    <a:pt x="4604" y="361"/>
                    <a:pt x="4779" y="482"/>
                    <a:pt x="4966" y="559"/>
                  </a:cubicBezTo>
                  <a:cubicBezTo>
                    <a:pt x="5161" y="638"/>
                    <a:pt x="5349" y="680"/>
                    <a:pt x="5518" y="813"/>
                  </a:cubicBezTo>
                  <a:cubicBezTo>
                    <a:pt x="5695" y="952"/>
                    <a:pt x="5887" y="1072"/>
                    <a:pt x="6068" y="1202"/>
                  </a:cubicBezTo>
                  <a:cubicBezTo>
                    <a:pt x="6215" y="1352"/>
                    <a:pt x="6359" y="1504"/>
                    <a:pt x="6500" y="1659"/>
                  </a:cubicBezTo>
                  <a:cubicBezTo>
                    <a:pt x="6669" y="1846"/>
                    <a:pt x="6860" y="2019"/>
                    <a:pt x="7023" y="2211"/>
                  </a:cubicBezTo>
                  <a:cubicBezTo>
                    <a:pt x="7173" y="2388"/>
                    <a:pt x="7239" y="2627"/>
                    <a:pt x="7360" y="2824"/>
                  </a:cubicBezTo>
                  <a:cubicBezTo>
                    <a:pt x="7505" y="3059"/>
                    <a:pt x="7637" y="3302"/>
                    <a:pt x="7756" y="3550"/>
                  </a:cubicBezTo>
                  <a:cubicBezTo>
                    <a:pt x="7869" y="3787"/>
                    <a:pt x="7973" y="4031"/>
                    <a:pt x="8053" y="4282"/>
                  </a:cubicBezTo>
                  <a:cubicBezTo>
                    <a:pt x="8131" y="4532"/>
                    <a:pt x="8126" y="4767"/>
                    <a:pt x="8091" y="5026"/>
                  </a:cubicBezTo>
                  <a:cubicBezTo>
                    <a:pt x="8022" y="5542"/>
                    <a:pt x="8013" y="6065"/>
                    <a:pt x="7906" y="6578"/>
                  </a:cubicBezTo>
                  <a:cubicBezTo>
                    <a:pt x="7801" y="7077"/>
                    <a:pt x="7733" y="7586"/>
                    <a:pt x="7588" y="8076"/>
                  </a:cubicBezTo>
                  <a:cubicBezTo>
                    <a:pt x="7431" y="8607"/>
                    <a:pt x="7318" y="9149"/>
                    <a:pt x="7146" y="9676"/>
                  </a:cubicBezTo>
                  <a:cubicBezTo>
                    <a:pt x="6987" y="10164"/>
                    <a:pt x="6740" y="10638"/>
                    <a:pt x="6660" y="11148"/>
                  </a:cubicBezTo>
                  <a:cubicBezTo>
                    <a:pt x="6623" y="11385"/>
                    <a:pt x="6604" y="11590"/>
                    <a:pt x="6488" y="11804"/>
                  </a:cubicBezTo>
                  <a:cubicBezTo>
                    <a:pt x="6447" y="11880"/>
                    <a:pt x="6404" y="11955"/>
                    <a:pt x="6390" y="12041"/>
                  </a:cubicBezTo>
                  <a:cubicBezTo>
                    <a:pt x="6370" y="12166"/>
                    <a:pt x="6399" y="12258"/>
                    <a:pt x="6337" y="12379"/>
                  </a:cubicBezTo>
                  <a:cubicBezTo>
                    <a:pt x="6282" y="12487"/>
                    <a:pt x="6203" y="12583"/>
                    <a:pt x="6148" y="12693"/>
                  </a:cubicBezTo>
                  <a:cubicBezTo>
                    <a:pt x="6093" y="12803"/>
                    <a:pt x="6047" y="12919"/>
                    <a:pt x="5997" y="13032"/>
                  </a:cubicBezTo>
                  <a:cubicBezTo>
                    <a:pt x="5887" y="13281"/>
                    <a:pt x="5767" y="13522"/>
                    <a:pt x="5681" y="13780"/>
                  </a:cubicBezTo>
                  <a:cubicBezTo>
                    <a:pt x="5516" y="14275"/>
                    <a:pt x="5363" y="14794"/>
                    <a:pt x="5139" y="15266"/>
                  </a:cubicBezTo>
                  <a:cubicBezTo>
                    <a:pt x="4916" y="15731"/>
                    <a:pt x="4665" y="16177"/>
                    <a:pt x="4465" y="16655"/>
                  </a:cubicBezTo>
                  <a:cubicBezTo>
                    <a:pt x="4368" y="16882"/>
                    <a:pt x="4277" y="17106"/>
                    <a:pt x="4158" y="17322"/>
                  </a:cubicBezTo>
                  <a:cubicBezTo>
                    <a:pt x="4037" y="17541"/>
                    <a:pt x="3920" y="17758"/>
                    <a:pt x="3834" y="17994"/>
                  </a:cubicBezTo>
                  <a:cubicBezTo>
                    <a:pt x="3646" y="18512"/>
                    <a:pt x="3434" y="19015"/>
                    <a:pt x="3264" y="19541"/>
                  </a:cubicBezTo>
                  <a:cubicBezTo>
                    <a:pt x="3089" y="20082"/>
                    <a:pt x="2916" y="20621"/>
                    <a:pt x="2779" y="21172"/>
                  </a:cubicBezTo>
                  <a:cubicBezTo>
                    <a:pt x="2757" y="21261"/>
                    <a:pt x="2734" y="21350"/>
                    <a:pt x="2711" y="21438"/>
                  </a:cubicBezTo>
                  <a:cubicBezTo>
                    <a:pt x="2696" y="21369"/>
                    <a:pt x="2678" y="21301"/>
                    <a:pt x="2656" y="21234"/>
                  </a:cubicBezTo>
                  <a:cubicBezTo>
                    <a:pt x="2566" y="20983"/>
                    <a:pt x="2447" y="20743"/>
                    <a:pt x="2353" y="20494"/>
                  </a:cubicBezTo>
                  <a:cubicBezTo>
                    <a:pt x="2268" y="20265"/>
                    <a:pt x="2162" y="20048"/>
                    <a:pt x="2061" y="19825"/>
                  </a:cubicBezTo>
                  <a:cubicBezTo>
                    <a:pt x="1939" y="19557"/>
                    <a:pt x="1870" y="19298"/>
                    <a:pt x="1802" y="19013"/>
                  </a:cubicBezTo>
                  <a:cubicBezTo>
                    <a:pt x="1677" y="18485"/>
                    <a:pt x="1507" y="17958"/>
                    <a:pt x="1321" y="17449"/>
                  </a:cubicBezTo>
                  <a:cubicBezTo>
                    <a:pt x="1135" y="16939"/>
                    <a:pt x="1010" y="16418"/>
                    <a:pt x="879" y="15891"/>
                  </a:cubicBezTo>
                  <a:cubicBezTo>
                    <a:pt x="747" y="15359"/>
                    <a:pt x="582" y="14847"/>
                    <a:pt x="500" y="14305"/>
                  </a:cubicBezTo>
                  <a:cubicBezTo>
                    <a:pt x="481" y="14184"/>
                    <a:pt x="450" y="14062"/>
                    <a:pt x="444" y="13939"/>
                  </a:cubicBezTo>
                  <a:cubicBezTo>
                    <a:pt x="438" y="13809"/>
                    <a:pt x="453" y="13681"/>
                    <a:pt x="435" y="13551"/>
                  </a:cubicBezTo>
                  <a:cubicBezTo>
                    <a:pt x="422" y="13458"/>
                    <a:pt x="395" y="13370"/>
                    <a:pt x="371" y="13280"/>
                  </a:cubicBezTo>
                  <a:cubicBezTo>
                    <a:pt x="328" y="13120"/>
                    <a:pt x="325" y="12961"/>
                    <a:pt x="329" y="12796"/>
                  </a:cubicBezTo>
                  <a:cubicBezTo>
                    <a:pt x="341" y="12291"/>
                    <a:pt x="289" y="11772"/>
                    <a:pt x="369" y="11272"/>
                  </a:cubicBezTo>
                  <a:cubicBezTo>
                    <a:pt x="410" y="11012"/>
                    <a:pt x="437" y="10749"/>
                    <a:pt x="485" y="10490"/>
                  </a:cubicBezTo>
                  <a:cubicBezTo>
                    <a:pt x="535" y="10216"/>
                    <a:pt x="611" y="9947"/>
                    <a:pt x="650" y="9671"/>
                  </a:cubicBezTo>
                  <a:cubicBezTo>
                    <a:pt x="684" y="9424"/>
                    <a:pt x="685" y="9171"/>
                    <a:pt x="733" y="8928"/>
                  </a:cubicBezTo>
                  <a:cubicBezTo>
                    <a:pt x="787" y="8657"/>
                    <a:pt x="890" y="8399"/>
                    <a:pt x="948" y="8129"/>
                  </a:cubicBezTo>
                  <a:cubicBezTo>
                    <a:pt x="1063" y="7596"/>
                    <a:pt x="1192" y="7078"/>
                    <a:pt x="1365" y="6562"/>
                  </a:cubicBezTo>
                  <a:cubicBezTo>
                    <a:pt x="1539" y="6038"/>
                    <a:pt x="1705" y="5517"/>
                    <a:pt x="1842" y="4983"/>
                  </a:cubicBezTo>
                  <a:cubicBezTo>
                    <a:pt x="1978" y="4457"/>
                    <a:pt x="2084" y="3910"/>
                    <a:pt x="2334" y="3423"/>
                  </a:cubicBezTo>
                  <a:cubicBezTo>
                    <a:pt x="2569" y="2968"/>
                    <a:pt x="2858" y="2543"/>
                    <a:pt x="3089" y="2085"/>
                  </a:cubicBezTo>
                  <a:cubicBezTo>
                    <a:pt x="3199" y="1864"/>
                    <a:pt x="3319" y="1649"/>
                    <a:pt x="3453" y="1441"/>
                  </a:cubicBezTo>
                  <a:cubicBezTo>
                    <a:pt x="3582" y="1241"/>
                    <a:pt x="3686" y="1017"/>
                    <a:pt x="3848" y="838"/>
                  </a:cubicBezTo>
                  <a:cubicBezTo>
                    <a:pt x="3981" y="691"/>
                    <a:pt x="4144" y="542"/>
                    <a:pt x="4296" y="414"/>
                  </a:cubicBezTo>
                  <a:cubicBezTo>
                    <a:pt x="4320" y="394"/>
                    <a:pt x="4346" y="376"/>
                    <a:pt x="4375" y="362"/>
                  </a:cubicBezTo>
                  <a:lnTo>
                    <a:pt x="4379" y="362"/>
                  </a:lnTo>
                  <a:cubicBezTo>
                    <a:pt x="4385" y="361"/>
                    <a:pt x="4391" y="361"/>
                    <a:pt x="4397" y="361"/>
                  </a:cubicBezTo>
                  <a:close/>
                  <a:moveTo>
                    <a:pt x="4593" y="0"/>
                  </a:moveTo>
                  <a:cubicBezTo>
                    <a:pt x="4554" y="0"/>
                    <a:pt x="4514" y="2"/>
                    <a:pt x="4474" y="5"/>
                  </a:cubicBezTo>
                  <a:lnTo>
                    <a:pt x="4458" y="9"/>
                  </a:lnTo>
                  <a:cubicBezTo>
                    <a:pt x="4439" y="7"/>
                    <a:pt x="4420" y="6"/>
                    <a:pt x="4401" y="6"/>
                  </a:cubicBezTo>
                  <a:cubicBezTo>
                    <a:pt x="4393" y="6"/>
                    <a:pt x="4386" y="6"/>
                    <a:pt x="4379" y="6"/>
                  </a:cubicBezTo>
                  <a:cubicBezTo>
                    <a:pt x="4323" y="6"/>
                    <a:pt x="4272" y="35"/>
                    <a:pt x="4241" y="81"/>
                  </a:cubicBezTo>
                  <a:cubicBezTo>
                    <a:pt x="4168" y="125"/>
                    <a:pt x="4100" y="176"/>
                    <a:pt x="4039" y="236"/>
                  </a:cubicBezTo>
                  <a:cubicBezTo>
                    <a:pt x="3875" y="388"/>
                    <a:pt x="3694" y="539"/>
                    <a:pt x="3555" y="715"/>
                  </a:cubicBezTo>
                  <a:cubicBezTo>
                    <a:pt x="3238" y="1119"/>
                    <a:pt x="2996" y="1603"/>
                    <a:pt x="2762" y="2058"/>
                  </a:cubicBezTo>
                  <a:cubicBezTo>
                    <a:pt x="2530" y="2512"/>
                    <a:pt x="2233" y="2928"/>
                    <a:pt x="2014" y="3388"/>
                  </a:cubicBezTo>
                  <a:cubicBezTo>
                    <a:pt x="1776" y="3886"/>
                    <a:pt x="1670" y="4441"/>
                    <a:pt x="1532" y="4972"/>
                  </a:cubicBezTo>
                  <a:cubicBezTo>
                    <a:pt x="1390" y="5519"/>
                    <a:pt x="1214" y="6050"/>
                    <a:pt x="1037" y="6586"/>
                  </a:cubicBezTo>
                  <a:cubicBezTo>
                    <a:pt x="859" y="7124"/>
                    <a:pt x="752" y="7668"/>
                    <a:pt x="614" y="8215"/>
                  </a:cubicBezTo>
                  <a:cubicBezTo>
                    <a:pt x="549" y="8472"/>
                    <a:pt x="450" y="8717"/>
                    <a:pt x="414" y="8980"/>
                  </a:cubicBezTo>
                  <a:cubicBezTo>
                    <a:pt x="376" y="9250"/>
                    <a:pt x="368" y="9521"/>
                    <a:pt x="319" y="9790"/>
                  </a:cubicBezTo>
                  <a:cubicBezTo>
                    <a:pt x="274" y="10045"/>
                    <a:pt x="202" y="10292"/>
                    <a:pt x="161" y="10548"/>
                  </a:cubicBezTo>
                  <a:cubicBezTo>
                    <a:pt x="117" y="10820"/>
                    <a:pt x="75" y="11095"/>
                    <a:pt x="39" y="11367"/>
                  </a:cubicBezTo>
                  <a:cubicBezTo>
                    <a:pt x="3" y="11636"/>
                    <a:pt x="18" y="11906"/>
                    <a:pt x="25" y="12176"/>
                  </a:cubicBezTo>
                  <a:cubicBezTo>
                    <a:pt x="31" y="12454"/>
                    <a:pt x="1" y="12730"/>
                    <a:pt x="12" y="13007"/>
                  </a:cubicBezTo>
                  <a:cubicBezTo>
                    <a:pt x="22" y="13239"/>
                    <a:pt x="117" y="13451"/>
                    <a:pt x="129" y="13680"/>
                  </a:cubicBezTo>
                  <a:cubicBezTo>
                    <a:pt x="134" y="13803"/>
                    <a:pt x="120" y="13924"/>
                    <a:pt x="135" y="14047"/>
                  </a:cubicBezTo>
                  <a:cubicBezTo>
                    <a:pt x="152" y="14184"/>
                    <a:pt x="180" y="14321"/>
                    <a:pt x="200" y="14457"/>
                  </a:cubicBezTo>
                  <a:cubicBezTo>
                    <a:pt x="284" y="15023"/>
                    <a:pt x="466" y="15563"/>
                    <a:pt x="600" y="16118"/>
                  </a:cubicBezTo>
                  <a:cubicBezTo>
                    <a:pt x="731" y="16658"/>
                    <a:pt x="877" y="17181"/>
                    <a:pt x="1064" y="17704"/>
                  </a:cubicBezTo>
                  <a:cubicBezTo>
                    <a:pt x="1258" y="18248"/>
                    <a:pt x="1404" y="18811"/>
                    <a:pt x="1539" y="19373"/>
                  </a:cubicBezTo>
                  <a:cubicBezTo>
                    <a:pt x="1597" y="19612"/>
                    <a:pt x="1697" y="19835"/>
                    <a:pt x="1799" y="20058"/>
                  </a:cubicBezTo>
                  <a:cubicBezTo>
                    <a:pt x="1916" y="20314"/>
                    <a:pt x="2015" y="20575"/>
                    <a:pt x="2121" y="20834"/>
                  </a:cubicBezTo>
                  <a:cubicBezTo>
                    <a:pt x="2207" y="21044"/>
                    <a:pt x="2311" y="21245"/>
                    <a:pt x="2371" y="21464"/>
                  </a:cubicBezTo>
                  <a:cubicBezTo>
                    <a:pt x="2419" y="21643"/>
                    <a:pt x="2461" y="21812"/>
                    <a:pt x="2568" y="21962"/>
                  </a:cubicBezTo>
                  <a:cubicBezTo>
                    <a:pt x="2500" y="22203"/>
                    <a:pt x="2427" y="22443"/>
                    <a:pt x="2347" y="22683"/>
                  </a:cubicBezTo>
                  <a:cubicBezTo>
                    <a:pt x="2179" y="23183"/>
                    <a:pt x="2081" y="23695"/>
                    <a:pt x="1994" y="24214"/>
                  </a:cubicBezTo>
                  <a:cubicBezTo>
                    <a:pt x="1905" y="24742"/>
                    <a:pt x="1923" y="25267"/>
                    <a:pt x="1923" y="25800"/>
                  </a:cubicBezTo>
                  <a:cubicBezTo>
                    <a:pt x="1923" y="26359"/>
                    <a:pt x="1923" y="26917"/>
                    <a:pt x="1924" y="27477"/>
                  </a:cubicBezTo>
                  <a:cubicBezTo>
                    <a:pt x="1925" y="27967"/>
                    <a:pt x="1866" y="28481"/>
                    <a:pt x="1958" y="28965"/>
                  </a:cubicBezTo>
                  <a:cubicBezTo>
                    <a:pt x="2060" y="29509"/>
                    <a:pt x="2019" y="30071"/>
                    <a:pt x="2022" y="30623"/>
                  </a:cubicBezTo>
                  <a:cubicBezTo>
                    <a:pt x="2024" y="31160"/>
                    <a:pt x="1994" y="31695"/>
                    <a:pt x="2083" y="32227"/>
                  </a:cubicBezTo>
                  <a:cubicBezTo>
                    <a:pt x="2169" y="32738"/>
                    <a:pt x="2205" y="33256"/>
                    <a:pt x="2296" y="33766"/>
                  </a:cubicBezTo>
                  <a:cubicBezTo>
                    <a:pt x="2343" y="34035"/>
                    <a:pt x="2408" y="34300"/>
                    <a:pt x="2425" y="34574"/>
                  </a:cubicBezTo>
                  <a:cubicBezTo>
                    <a:pt x="2443" y="34854"/>
                    <a:pt x="2457" y="35124"/>
                    <a:pt x="2506" y="35400"/>
                  </a:cubicBezTo>
                  <a:cubicBezTo>
                    <a:pt x="2558" y="35680"/>
                    <a:pt x="2592" y="35955"/>
                    <a:pt x="2601" y="36240"/>
                  </a:cubicBezTo>
                  <a:cubicBezTo>
                    <a:pt x="2608" y="36496"/>
                    <a:pt x="2670" y="36733"/>
                    <a:pt x="2694" y="36986"/>
                  </a:cubicBezTo>
                  <a:cubicBezTo>
                    <a:pt x="2719" y="37241"/>
                    <a:pt x="2736" y="37494"/>
                    <a:pt x="2763" y="37750"/>
                  </a:cubicBezTo>
                  <a:cubicBezTo>
                    <a:pt x="2774" y="37842"/>
                    <a:pt x="2783" y="37934"/>
                    <a:pt x="2812" y="38023"/>
                  </a:cubicBezTo>
                  <a:cubicBezTo>
                    <a:pt x="2846" y="38126"/>
                    <a:pt x="2892" y="38206"/>
                    <a:pt x="2896" y="38318"/>
                  </a:cubicBezTo>
                  <a:cubicBezTo>
                    <a:pt x="2899" y="38372"/>
                    <a:pt x="2942" y="38399"/>
                    <a:pt x="2984" y="38399"/>
                  </a:cubicBezTo>
                  <a:cubicBezTo>
                    <a:pt x="3026" y="38399"/>
                    <a:pt x="3067" y="38372"/>
                    <a:pt x="3066" y="38318"/>
                  </a:cubicBezTo>
                  <a:cubicBezTo>
                    <a:pt x="3065" y="38229"/>
                    <a:pt x="3047" y="38142"/>
                    <a:pt x="3015" y="38059"/>
                  </a:cubicBezTo>
                  <a:cubicBezTo>
                    <a:pt x="2966" y="37935"/>
                    <a:pt x="2951" y="37813"/>
                    <a:pt x="2940" y="37681"/>
                  </a:cubicBezTo>
                  <a:cubicBezTo>
                    <a:pt x="2932" y="37579"/>
                    <a:pt x="2920" y="37481"/>
                    <a:pt x="2907" y="37381"/>
                  </a:cubicBezTo>
                  <a:cubicBezTo>
                    <a:pt x="2885" y="37218"/>
                    <a:pt x="2907" y="37053"/>
                    <a:pt x="2885" y="36890"/>
                  </a:cubicBezTo>
                  <a:cubicBezTo>
                    <a:pt x="2813" y="36374"/>
                    <a:pt x="2806" y="35856"/>
                    <a:pt x="2716" y="35342"/>
                  </a:cubicBezTo>
                  <a:cubicBezTo>
                    <a:pt x="2664" y="35038"/>
                    <a:pt x="2666" y="34736"/>
                    <a:pt x="2635" y="34430"/>
                  </a:cubicBezTo>
                  <a:cubicBezTo>
                    <a:pt x="2609" y="34164"/>
                    <a:pt x="2545" y="33901"/>
                    <a:pt x="2501" y="33637"/>
                  </a:cubicBezTo>
                  <a:cubicBezTo>
                    <a:pt x="2410" y="33101"/>
                    <a:pt x="2367" y="32560"/>
                    <a:pt x="2284" y="32023"/>
                  </a:cubicBezTo>
                  <a:cubicBezTo>
                    <a:pt x="2243" y="31753"/>
                    <a:pt x="2256" y="31481"/>
                    <a:pt x="2260" y="31208"/>
                  </a:cubicBezTo>
                  <a:cubicBezTo>
                    <a:pt x="2264" y="30890"/>
                    <a:pt x="2261" y="30571"/>
                    <a:pt x="2260" y="30253"/>
                  </a:cubicBezTo>
                  <a:cubicBezTo>
                    <a:pt x="2260" y="29981"/>
                    <a:pt x="2267" y="29709"/>
                    <a:pt x="2263" y="29437"/>
                  </a:cubicBezTo>
                  <a:cubicBezTo>
                    <a:pt x="2260" y="29177"/>
                    <a:pt x="2181" y="28933"/>
                    <a:pt x="2162" y="28677"/>
                  </a:cubicBezTo>
                  <a:cubicBezTo>
                    <a:pt x="2143" y="28440"/>
                    <a:pt x="2172" y="28200"/>
                    <a:pt x="2173" y="27963"/>
                  </a:cubicBezTo>
                  <a:cubicBezTo>
                    <a:pt x="2175" y="27652"/>
                    <a:pt x="2174" y="27339"/>
                    <a:pt x="2175" y="27027"/>
                  </a:cubicBezTo>
                  <a:cubicBezTo>
                    <a:pt x="2176" y="26446"/>
                    <a:pt x="2181" y="25863"/>
                    <a:pt x="2179" y="25280"/>
                  </a:cubicBezTo>
                  <a:cubicBezTo>
                    <a:pt x="2178" y="25013"/>
                    <a:pt x="2176" y="24752"/>
                    <a:pt x="2213" y="24486"/>
                  </a:cubicBezTo>
                  <a:cubicBezTo>
                    <a:pt x="2251" y="24216"/>
                    <a:pt x="2309" y="23949"/>
                    <a:pt x="2360" y="23679"/>
                  </a:cubicBezTo>
                  <a:cubicBezTo>
                    <a:pt x="2462" y="23133"/>
                    <a:pt x="2665" y="22627"/>
                    <a:pt x="2819" y="22095"/>
                  </a:cubicBezTo>
                  <a:cubicBezTo>
                    <a:pt x="2828" y="22063"/>
                    <a:pt x="2837" y="22031"/>
                    <a:pt x="2846" y="21999"/>
                  </a:cubicBezTo>
                  <a:cubicBezTo>
                    <a:pt x="3135" y="21706"/>
                    <a:pt x="3347" y="21352"/>
                    <a:pt x="3559" y="21004"/>
                  </a:cubicBezTo>
                  <a:cubicBezTo>
                    <a:pt x="3674" y="20817"/>
                    <a:pt x="3803" y="20641"/>
                    <a:pt x="3920" y="20456"/>
                  </a:cubicBezTo>
                  <a:cubicBezTo>
                    <a:pt x="3973" y="20370"/>
                    <a:pt x="4013" y="20271"/>
                    <a:pt x="4083" y="20196"/>
                  </a:cubicBezTo>
                  <a:cubicBezTo>
                    <a:pt x="4146" y="20130"/>
                    <a:pt x="4233" y="20091"/>
                    <a:pt x="4300" y="20029"/>
                  </a:cubicBezTo>
                  <a:cubicBezTo>
                    <a:pt x="4433" y="19906"/>
                    <a:pt x="4475" y="19734"/>
                    <a:pt x="4579" y="19590"/>
                  </a:cubicBezTo>
                  <a:cubicBezTo>
                    <a:pt x="4704" y="19414"/>
                    <a:pt x="4870" y="19274"/>
                    <a:pt x="4990" y="19093"/>
                  </a:cubicBezTo>
                  <a:cubicBezTo>
                    <a:pt x="5118" y="18899"/>
                    <a:pt x="5228" y="18709"/>
                    <a:pt x="5387" y="18537"/>
                  </a:cubicBezTo>
                  <a:cubicBezTo>
                    <a:pt x="5542" y="18368"/>
                    <a:pt x="5685" y="18192"/>
                    <a:pt x="5833" y="18018"/>
                  </a:cubicBezTo>
                  <a:cubicBezTo>
                    <a:pt x="6119" y="17682"/>
                    <a:pt x="6368" y="17349"/>
                    <a:pt x="6558" y="16949"/>
                  </a:cubicBezTo>
                  <a:cubicBezTo>
                    <a:pt x="6763" y="16521"/>
                    <a:pt x="7006" y="16131"/>
                    <a:pt x="7248" y="15723"/>
                  </a:cubicBezTo>
                  <a:cubicBezTo>
                    <a:pt x="7484" y="15326"/>
                    <a:pt x="7730" y="14939"/>
                    <a:pt x="7990" y="14557"/>
                  </a:cubicBezTo>
                  <a:cubicBezTo>
                    <a:pt x="8246" y="14180"/>
                    <a:pt x="8461" y="13793"/>
                    <a:pt x="8667" y="13386"/>
                  </a:cubicBezTo>
                  <a:cubicBezTo>
                    <a:pt x="8869" y="12986"/>
                    <a:pt x="9097" y="12601"/>
                    <a:pt x="9265" y="12183"/>
                  </a:cubicBezTo>
                  <a:cubicBezTo>
                    <a:pt x="9439" y="11749"/>
                    <a:pt x="9530" y="11289"/>
                    <a:pt x="9635" y="10834"/>
                  </a:cubicBezTo>
                  <a:cubicBezTo>
                    <a:pt x="9734" y="10400"/>
                    <a:pt x="9863" y="9976"/>
                    <a:pt x="9892" y="9529"/>
                  </a:cubicBezTo>
                  <a:cubicBezTo>
                    <a:pt x="9919" y="9094"/>
                    <a:pt x="9965" y="8630"/>
                    <a:pt x="9922" y="8196"/>
                  </a:cubicBezTo>
                  <a:cubicBezTo>
                    <a:pt x="9908" y="8052"/>
                    <a:pt x="9818" y="7934"/>
                    <a:pt x="9823" y="7805"/>
                  </a:cubicBezTo>
                  <a:cubicBezTo>
                    <a:pt x="9832" y="7579"/>
                    <a:pt x="9723" y="7378"/>
                    <a:pt x="9734" y="7154"/>
                  </a:cubicBezTo>
                  <a:cubicBezTo>
                    <a:pt x="9756" y="6759"/>
                    <a:pt x="9582" y="6356"/>
                    <a:pt x="9424" y="5999"/>
                  </a:cubicBezTo>
                  <a:cubicBezTo>
                    <a:pt x="9346" y="5820"/>
                    <a:pt x="9224" y="5650"/>
                    <a:pt x="9178" y="5458"/>
                  </a:cubicBezTo>
                  <a:cubicBezTo>
                    <a:pt x="9127" y="5247"/>
                    <a:pt x="9111" y="5050"/>
                    <a:pt x="9019" y="4849"/>
                  </a:cubicBezTo>
                  <a:cubicBezTo>
                    <a:pt x="8835" y="4445"/>
                    <a:pt x="8551" y="4098"/>
                    <a:pt x="8347" y="3705"/>
                  </a:cubicBezTo>
                  <a:cubicBezTo>
                    <a:pt x="8241" y="3501"/>
                    <a:pt x="8089" y="3347"/>
                    <a:pt x="7966" y="3156"/>
                  </a:cubicBezTo>
                  <a:cubicBezTo>
                    <a:pt x="7838" y="2958"/>
                    <a:pt x="7785" y="2725"/>
                    <a:pt x="7672" y="2519"/>
                  </a:cubicBezTo>
                  <a:cubicBezTo>
                    <a:pt x="7425" y="2071"/>
                    <a:pt x="7046" y="1656"/>
                    <a:pt x="6697" y="1284"/>
                  </a:cubicBezTo>
                  <a:cubicBezTo>
                    <a:pt x="6529" y="1106"/>
                    <a:pt x="6336" y="960"/>
                    <a:pt x="6138" y="820"/>
                  </a:cubicBezTo>
                  <a:cubicBezTo>
                    <a:pt x="5703" y="387"/>
                    <a:pt x="5193" y="0"/>
                    <a:pt x="4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36"/>
          <p:cNvSpPr/>
          <p:nvPr/>
        </p:nvSpPr>
        <p:spPr>
          <a:xfrm rot="1523435">
            <a:off x="4682417" y="-44379"/>
            <a:ext cx="2069165" cy="1233332"/>
          </a:xfrm>
          <a:custGeom>
            <a:avLst/>
            <a:gdLst/>
            <a:ahLst/>
            <a:cxnLst/>
            <a:rect l="l" t="t" r="r" b="b"/>
            <a:pathLst>
              <a:path w="41503" h="24738" extrusionOk="0">
                <a:moveTo>
                  <a:pt x="18668" y="1"/>
                </a:moveTo>
                <a:cubicBezTo>
                  <a:pt x="18458" y="1"/>
                  <a:pt x="18245" y="29"/>
                  <a:pt x="18052" y="103"/>
                </a:cubicBezTo>
                <a:cubicBezTo>
                  <a:pt x="17767" y="214"/>
                  <a:pt x="17527" y="394"/>
                  <a:pt x="17319" y="615"/>
                </a:cubicBezTo>
                <a:cubicBezTo>
                  <a:pt x="17209" y="731"/>
                  <a:pt x="17116" y="859"/>
                  <a:pt x="17016" y="984"/>
                </a:cubicBezTo>
                <a:cubicBezTo>
                  <a:pt x="16923" y="1099"/>
                  <a:pt x="16796" y="1176"/>
                  <a:pt x="16692" y="1282"/>
                </a:cubicBezTo>
                <a:cubicBezTo>
                  <a:pt x="16579" y="1396"/>
                  <a:pt x="16489" y="1535"/>
                  <a:pt x="16382" y="1655"/>
                </a:cubicBezTo>
                <a:cubicBezTo>
                  <a:pt x="16273" y="1779"/>
                  <a:pt x="16167" y="1905"/>
                  <a:pt x="16066" y="2037"/>
                </a:cubicBezTo>
                <a:cubicBezTo>
                  <a:pt x="15857" y="2313"/>
                  <a:pt x="15636" y="2585"/>
                  <a:pt x="15478" y="2896"/>
                </a:cubicBezTo>
                <a:cubicBezTo>
                  <a:pt x="15403" y="3039"/>
                  <a:pt x="15339" y="3187"/>
                  <a:pt x="15274" y="3336"/>
                </a:cubicBezTo>
                <a:cubicBezTo>
                  <a:pt x="15242" y="3410"/>
                  <a:pt x="15213" y="3488"/>
                  <a:pt x="15170" y="3556"/>
                </a:cubicBezTo>
                <a:cubicBezTo>
                  <a:pt x="15127" y="3625"/>
                  <a:pt x="15076" y="3691"/>
                  <a:pt x="15035" y="3763"/>
                </a:cubicBezTo>
                <a:cubicBezTo>
                  <a:pt x="14951" y="3914"/>
                  <a:pt x="14892" y="4083"/>
                  <a:pt x="14825" y="4243"/>
                </a:cubicBezTo>
                <a:cubicBezTo>
                  <a:pt x="14760" y="4402"/>
                  <a:pt x="14705" y="4563"/>
                  <a:pt x="14659" y="4727"/>
                </a:cubicBezTo>
                <a:cubicBezTo>
                  <a:pt x="14612" y="4894"/>
                  <a:pt x="14573" y="5063"/>
                  <a:pt x="14527" y="5229"/>
                </a:cubicBezTo>
                <a:cubicBezTo>
                  <a:pt x="14481" y="5391"/>
                  <a:pt x="14417" y="5548"/>
                  <a:pt x="14351" y="5702"/>
                </a:cubicBezTo>
                <a:cubicBezTo>
                  <a:pt x="14285" y="5856"/>
                  <a:pt x="14213" y="6007"/>
                  <a:pt x="14152" y="6163"/>
                </a:cubicBezTo>
                <a:cubicBezTo>
                  <a:pt x="14093" y="6317"/>
                  <a:pt x="14054" y="6474"/>
                  <a:pt x="14012" y="6632"/>
                </a:cubicBezTo>
                <a:cubicBezTo>
                  <a:pt x="13973" y="6783"/>
                  <a:pt x="13919" y="6927"/>
                  <a:pt x="13866" y="7073"/>
                </a:cubicBezTo>
                <a:cubicBezTo>
                  <a:pt x="13806" y="7234"/>
                  <a:pt x="13762" y="7401"/>
                  <a:pt x="13702" y="7562"/>
                </a:cubicBezTo>
                <a:cubicBezTo>
                  <a:pt x="13647" y="7703"/>
                  <a:pt x="13582" y="7820"/>
                  <a:pt x="13469" y="7922"/>
                </a:cubicBezTo>
                <a:cubicBezTo>
                  <a:pt x="13411" y="7972"/>
                  <a:pt x="13357" y="8024"/>
                  <a:pt x="13306" y="8081"/>
                </a:cubicBezTo>
                <a:cubicBezTo>
                  <a:pt x="13268" y="8128"/>
                  <a:pt x="13230" y="8183"/>
                  <a:pt x="13179" y="8218"/>
                </a:cubicBezTo>
                <a:cubicBezTo>
                  <a:pt x="13130" y="8250"/>
                  <a:pt x="13070" y="8262"/>
                  <a:pt x="13019" y="8291"/>
                </a:cubicBezTo>
                <a:cubicBezTo>
                  <a:pt x="12951" y="8329"/>
                  <a:pt x="12902" y="8387"/>
                  <a:pt x="12848" y="8442"/>
                </a:cubicBezTo>
                <a:cubicBezTo>
                  <a:pt x="12811" y="8479"/>
                  <a:pt x="12775" y="8500"/>
                  <a:pt x="12723" y="8504"/>
                </a:cubicBezTo>
                <a:cubicBezTo>
                  <a:pt x="12645" y="8511"/>
                  <a:pt x="12569" y="8532"/>
                  <a:pt x="12497" y="8565"/>
                </a:cubicBezTo>
                <a:cubicBezTo>
                  <a:pt x="12464" y="8578"/>
                  <a:pt x="12427" y="8598"/>
                  <a:pt x="12392" y="8606"/>
                </a:cubicBezTo>
                <a:cubicBezTo>
                  <a:pt x="12382" y="8607"/>
                  <a:pt x="12372" y="8608"/>
                  <a:pt x="12362" y="8608"/>
                </a:cubicBezTo>
                <a:cubicBezTo>
                  <a:pt x="12355" y="8608"/>
                  <a:pt x="12348" y="8607"/>
                  <a:pt x="12342" y="8607"/>
                </a:cubicBezTo>
                <a:cubicBezTo>
                  <a:pt x="12333" y="8607"/>
                  <a:pt x="12325" y="8608"/>
                  <a:pt x="12316" y="8609"/>
                </a:cubicBezTo>
                <a:cubicBezTo>
                  <a:pt x="12246" y="8617"/>
                  <a:pt x="12193" y="8654"/>
                  <a:pt x="12131" y="8685"/>
                </a:cubicBezTo>
                <a:cubicBezTo>
                  <a:pt x="12089" y="8707"/>
                  <a:pt x="12046" y="8712"/>
                  <a:pt x="12003" y="8712"/>
                </a:cubicBezTo>
                <a:cubicBezTo>
                  <a:pt x="11954" y="8712"/>
                  <a:pt x="11904" y="8705"/>
                  <a:pt x="11852" y="8705"/>
                </a:cubicBezTo>
                <a:cubicBezTo>
                  <a:pt x="11828" y="8705"/>
                  <a:pt x="11804" y="8707"/>
                  <a:pt x="11779" y="8711"/>
                </a:cubicBezTo>
                <a:cubicBezTo>
                  <a:pt x="11638" y="8738"/>
                  <a:pt x="11507" y="8757"/>
                  <a:pt x="11363" y="8759"/>
                </a:cubicBezTo>
                <a:cubicBezTo>
                  <a:pt x="11340" y="8759"/>
                  <a:pt x="11318" y="8758"/>
                  <a:pt x="11296" y="8758"/>
                </a:cubicBezTo>
                <a:cubicBezTo>
                  <a:pt x="11245" y="8758"/>
                  <a:pt x="11195" y="8759"/>
                  <a:pt x="11146" y="8766"/>
                </a:cubicBezTo>
                <a:cubicBezTo>
                  <a:pt x="11114" y="8770"/>
                  <a:pt x="11082" y="8780"/>
                  <a:pt x="11050" y="8780"/>
                </a:cubicBezTo>
                <a:cubicBezTo>
                  <a:pt x="11048" y="8780"/>
                  <a:pt x="11047" y="8780"/>
                  <a:pt x="11045" y="8780"/>
                </a:cubicBezTo>
                <a:cubicBezTo>
                  <a:pt x="11015" y="8776"/>
                  <a:pt x="10984" y="8772"/>
                  <a:pt x="10955" y="8766"/>
                </a:cubicBezTo>
                <a:cubicBezTo>
                  <a:pt x="10911" y="8759"/>
                  <a:pt x="10867" y="8757"/>
                  <a:pt x="10823" y="8757"/>
                </a:cubicBezTo>
                <a:cubicBezTo>
                  <a:pt x="10715" y="8757"/>
                  <a:pt x="10607" y="8773"/>
                  <a:pt x="10499" y="8784"/>
                </a:cubicBezTo>
                <a:cubicBezTo>
                  <a:pt x="10486" y="8786"/>
                  <a:pt x="10473" y="8787"/>
                  <a:pt x="10459" y="8788"/>
                </a:cubicBezTo>
                <a:cubicBezTo>
                  <a:pt x="10133" y="8760"/>
                  <a:pt x="9808" y="8709"/>
                  <a:pt x="9482" y="8662"/>
                </a:cubicBezTo>
                <a:cubicBezTo>
                  <a:pt x="9114" y="8610"/>
                  <a:pt x="8739" y="8623"/>
                  <a:pt x="8373" y="8569"/>
                </a:cubicBezTo>
                <a:cubicBezTo>
                  <a:pt x="8207" y="8545"/>
                  <a:pt x="8045" y="8494"/>
                  <a:pt x="7883" y="8454"/>
                </a:cubicBezTo>
                <a:cubicBezTo>
                  <a:pt x="7685" y="8403"/>
                  <a:pt x="7476" y="8375"/>
                  <a:pt x="7289" y="8296"/>
                </a:cubicBezTo>
                <a:cubicBezTo>
                  <a:pt x="7118" y="8225"/>
                  <a:pt x="6938" y="8187"/>
                  <a:pt x="6760" y="8136"/>
                </a:cubicBezTo>
                <a:cubicBezTo>
                  <a:pt x="6567" y="8082"/>
                  <a:pt x="6392" y="8010"/>
                  <a:pt x="6208" y="7930"/>
                </a:cubicBezTo>
                <a:cubicBezTo>
                  <a:pt x="5851" y="7773"/>
                  <a:pt x="5484" y="7633"/>
                  <a:pt x="5147" y="7435"/>
                </a:cubicBezTo>
                <a:cubicBezTo>
                  <a:pt x="4821" y="7243"/>
                  <a:pt x="4484" y="7076"/>
                  <a:pt x="4158" y="6882"/>
                </a:cubicBezTo>
                <a:cubicBezTo>
                  <a:pt x="3819" y="6681"/>
                  <a:pt x="3466" y="6509"/>
                  <a:pt x="3116" y="6329"/>
                </a:cubicBezTo>
                <a:cubicBezTo>
                  <a:pt x="2785" y="6158"/>
                  <a:pt x="2488" y="5924"/>
                  <a:pt x="2150" y="5769"/>
                </a:cubicBezTo>
                <a:cubicBezTo>
                  <a:pt x="1984" y="5692"/>
                  <a:pt x="1832" y="5589"/>
                  <a:pt x="1664" y="5515"/>
                </a:cubicBezTo>
                <a:cubicBezTo>
                  <a:pt x="1502" y="5445"/>
                  <a:pt x="1365" y="5342"/>
                  <a:pt x="1208" y="5263"/>
                </a:cubicBezTo>
                <a:cubicBezTo>
                  <a:pt x="1047" y="5182"/>
                  <a:pt x="870" y="5137"/>
                  <a:pt x="721" y="5033"/>
                </a:cubicBezTo>
                <a:cubicBezTo>
                  <a:pt x="699" y="5019"/>
                  <a:pt x="677" y="5005"/>
                  <a:pt x="655" y="4992"/>
                </a:cubicBezTo>
                <a:cubicBezTo>
                  <a:pt x="638" y="4956"/>
                  <a:pt x="607" y="4930"/>
                  <a:pt x="568" y="4919"/>
                </a:cubicBezTo>
                <a:cubicBezTo>
                  <a:pt x="537" y="4912"/>
                  <a:pt x="508" y="4904"/>
                  <a:pt x="479" y="4895"/>
                </a:cubicBezTo>
                <a:cubicBezTo>
                  <a:pt x="415" y="4865"/>
                  <a:pt x="348" y="4840"/>
                  <a:pt x="281" y="4819"/>
                </a:cubicBezTo>
                <a:cubicBezTo>
                  <a:pt x="266" y="4814"/>
                  <a:pt x="251" y="4812"/>
                  <a:pt x="237" y="4812"/>
                </a:cubicBezTo>
                <a:cubicBezTo>
                  <a:pt x="87" y="4812"/>
                  <a:pt x="1" y="5031"/>
                  <a:pt x="166" y="5091"/>
                </a:cubicBezTo>
                <a:cubicBezTo>
                  <a:pt x="313" y="5158"/>
                  <a:pt x="457" y="5236"/>
                  <a:pt x="595" y="5322"/>
                </a:cubicBezTo>
                <a:cubicBezTo>
                  <a:pt x="769" y="5430"/>
                  <a:pt x="970" y="5477"/>
                  <a:pt x="1146" y="5578"/>
                </a:cubicBezTo>
                <a:cubicBezTo>
                  <a:pt x="1445" y="5752"/>
                  <a:pt x="1746" y="5917"/>
                  <a:pt x="2060" y="6063"/>
                </a:cubicBezTo>
                <a:cubicBezTo>
                  <a:pt x="2141" y="6102"/>
                  <a:pt x="2219" y="6146"/>
                  <a:pt x="2295" y="6196"/>
                </a:cubicBezTo>
                <a:cubicBezTo>
                  <a:pt x="2262" y="6236"/>
                  <a:pt x="2261" y="6293"/>
                  <a:pt x="2292" y="6335"/>
                </a:cubicBezTo>
                <a:cubicBezTo>
                  <a:pt x="2322" y="6377"/>
                  <a:pt x="2362" y="6411"/>
                  <a:pt x="2407" y="6438"/>
                </a:cubicBezTo>
                <a:cubicBezTo>
                  <a:pt x="2446" y="6457"/>
                  <a:pt x="2484" y="6475"/>
                  <a:pt x="2523" y="6494"/>
                </a:cubicBezTo>
                <a:cubicBezTo>
                  <a:pt x="2594" y="6529"/>
                  <a:pt x="2663" y="6570"/>
                  <a:pt x="2727" y="6615"/>
                </a:cubicBezTo>
                <a:cubicBezTo>
                  <a:pt x="2875" y="6717"/>
                  <a:pt x="3047" y="6753"/>
                  <a:pt x="3205" y="6832"/>
                </a:cubicBezTo>
                <a:cubicBezTo>
                  <a:pt x="3269" y="6864"/>
                  <a:pt x="3326" y="6910"/>
                  <a:pt x="3386" y="6950"/>
                </a:cubicBezTo>
                <a:cubicBezTo>
                  <a:pt x="3467" y="7002"/>
                  <a:pt x="3555" y="7046"/>
                  <a:pt x="3647" y="7082"/>
                </a:cubicBezTo>
                <a:cubicBezTo>
                  <a:pt x="3809" y="7148"/>
                  <a:pt x="3965" y="7216"/>
                  <a:pt x="4114" y="7309"/>
                </a:cubicBezTo>
                <a:cubicBezTo>
                  <a:pt x="4188" y="7355"/>
                  <a:pt x="4263" y="7404"/>
                  <a:pt x="4343" y="7438"/>
                </a:cubicBezTo>
                <a:cubicBezTo>
                  <a:pt x="4424" y="7474"/>
                  <a:pt x="4507" y="7495"/>
                  <a:pt x="4581" y="7539"/>
                </a:cubicBezTo>
                <a:cubicBezTo>
                  <a:pt x="4741" y="7633"/>
                  <a:pt x="4899" y="7731"/>
                  <a:pt x="5063" y="7819"/>
                </a:cubicBezTo>
                <a:cubicBezTo>
                  <a:pt x="5384" y="7987"/>
                  <a:pt x="5715" y="8130"/>
                  <a:pt x="6047" y="8272"/>
                </a:cubicBezTo>
                <a:cubicBezTo>
                  <a:pt x="6186" y="8331"/>
                  <a:pt x="6329" y="8388"/>
                  <a:pt x="6466" y="8449"/>
                </a:cubicBezTo>
                <a:cubicBezTo>
                  <a:pt x="6370" y="8486"/>
                  <a:pt x="6412" y="8624"/>
                  <a:pt x="6501" y="8624"/>
                </a:cubicBezTo>
                <a:cubicBezTo>
                  <a:pt x="6511" y="8624"/>
                  <a:pt x="6522" y="8622"/>
                  <a:pt x="6533" y="8618"/>
                </a:cubicBezTo>
                <a:cubicBezTo>
                  <a:pt x="6535" y="8617"/>
                  <a:pt x="6537" y="8616"/>
                  <a:pt x="6540" y="8615"/>
                </a:cubicBezTo>
                <a:lnTo>
                  <a:pt x="6550" y="8617"/>
                </a:lnTo>
                <a:cubicBezTo>
                  <a:pt x="6562" y="8618"/>
                  <a:pt x="6573" y="8619"/>
                  <a:pt x="6584" y="8620"/>
                </a:cubicBezTo>
                <a:cubicBezTo>
                  <a:pt x="6608" y="8624"/>
                  <a:pt x="6630" y="8631"/>
                  <a:pt x="6653" y="8640"/>
                </a:cubicBezTo>
                <a:cubicBezTo>
                  <a:pt x="6717" y="8663"/>
                  <a:pt x="6777" y="8696"/>
                  <a:pt x="6841" y="8722"/>
                </a:cubicBezTo>
                <a:cubicBezTo>
                  <a:pt x="6997" y="8786"/>
                  <a:pt x="7163" y="8813"/>
                  <a:pt x="7329" y="8844"/>
                </a:cubicBezTo>
                <a:cubicBezTo>
                  <a:pt x="7516" y="8879"/>
                  <a:pt x="7702" y="8918"/>
                  <a:pt x="7891" y="8940"/>
                </a:cubicBezTo>
                <a:cubicBezTo>
                  <a:pt x="8082" y="8963"/>
                  <a:pt x="8272" y="8980"/>
                  <a:pt x="8461" y="8996"/>
                </a:cubicBezTo>
                <a:cubicBezTo>
                  <a:pt x="8507" y="9001"/>
                  <a:pt x="8553" y="9003"/>
                  <a:pt x="8600" y="9003"/>
                </a:cubicBezTo>
                <a:cubicBezTo>
                  <a:pt x="8646" y="9003"/>
                  <a:pt x="8692" y="9001"/>
                  <a:pt x="8738" y="8996"/>
                </a:cubicBezTo>
                <a:cubicBezTo>
                  <a:pt x="8803" y="8991"/>
                  <a:pt x="8869" y="8982"/>
                  <a:pt x="8935" y="8982"/>
                </a:cubicBezTo>
                <a:cubicBezTo>
                  <a:pt x="9071" y="9043"/>
                  <a:pt x="9197" y="9117"/>
                  <a:pt x="9295" y="9237"/>
                </a:cubicBezTo>
                <a:cubicBezTo>
                  <a:pt x="9393" y="9358"/>
                  <a:pt x="9471" y="9493"/>
                  <a:pt x="9528" y="9638"/>
                </a:cubicBezTo>
                <a:cubicBezTo>
                  <a:pt x="9598" y="9810"/>
                  <a:pt x="9644" y="9990"/>
                  <a:pt x="9707" y="10164"/>
                </a:cubicBezTo>
                <a:cubicBezTo>
                  <a:pt x="9738" y="10246"/>
                  <a:pt x="9776" y="10325"/>
                  <a:pt x="9809" y="10407"/>
                </a:cubicBezTo>
                <a:cubicBezTo>
                  <a:pt x="9841" y="10489"/>
                  <a:pt x="9845" y="10566"/>
                  <a:pt x="9860" y="10650"/>
                </a:cubicBezTo>
                <a:cubicBezTo>
                  <a:pt x="9889" y="10815"/>
                  <a:pt x="10001" y="10952"/>
                  <a:pt x="10028" y="11115"/>
                </a:cubicBezTo>
                <a:cubicBezTo>
                  <a:pt x="10057" y="11285"/>
                  <a:pt x="10090" y="11445"/>
                  <a:pt x="10145" y="11610"/>
                </a:cubicBezTo>
                <a:cubicBezTo>
                  <a:pt x="10202" y="11779"/>
                  <a:pt x="10252" y="11952"/>
                  <a:pt x="10315" y="12120"/>
                </a:cubicBezTo>
                <a:cubicBezTo>
                  <a:pt x="10382" y="12297"/>
                  <a:pt x="10477" y="12469"/>
                  <a:pt x="10527" y="12651"/>
                </a:cubicBezTo>
                <a:cubicBezTo>
                  <a:pt x="10571" y="12816"/>
                  <a:pt x="10590" y="12980"/>
                  <a:pt x="10645" y="13143"/>
                </a:cubicBezTo>
                <a:cubicBezTo>
                  <a:pt x="10698" y="13298"/>
                  <a:pt x="10723" y="13460"/>
                  <a:pt x="10753" y="13622"/>
                </a:cubicBezTo>
                <a:cubicBezTo>
                  <a:pt x="10782" y="13783"/>
                  <a:pt x="10817" y="13947"/>
                  <a:pt x="10879" y="14102"/>
                </a:cubicBezTo>
                <a:cubicBezTo>
                  <a:pt x="10945" y="14263"/>
                  <a:pt x="11053" y="14397"/>
                  <a:pt x="11145" y="14543"/>
                </a:cubicBezTo>
                <a:cubicBezTo>
                  <a:pt x="11339" y="14850"/>
                  <a:pt x="11568" y="15129"/>
                  <a:pt x="11751" y="15445"/>
                </a:cubicBezTo>
                <a:cubicBezTo>
                  <a:pt x="11849" y="15612"/>
                  <a:pt x="11940" y="15783"/>
                  <a:pt x="12028" y="15956"/>
                </a:cubicBezTo>
                <a:cubicBezTo>
                  <a:pt x="12111" y="16117"/>
                  <a:pt x="12185" y="16280"/>
                  <a:pt x="12292" y="16427"/>
                </a:cubicBezTo>
                <a:cubicBezTo>
                  <a:pt x="12393" y="16566"/>
                  <a:pt x="12512" y="16691"/>
                  <a:pt x="12624" y="16821"/>
                </a:cubicBezTo>
                <a:cubicBezTo>
                  <a:pt x="12745" y="16962"/>
                  <a:pt x="12863" y="17095"/>
                  <a:pt x="12996" y="17225"/>
                </a:cubicBezTo>
                <a:cubicBezTo>
                  <a:pt x="13133" y="17356"/>
                  <a:pt x="13244" y="17515"/>
                  <a:pt x="13367" y="17659"/>
                </a:cubicBezTo>
                <a:cubicBezTo>
                  <a:pt x="13496" y="17809"/>
                  <a:pt x="13631" y="17953"/>
                  <a:pt x="13763" y="18100"/>
                </a:cubicBezTo>
                <a:cubicBezTo>
                  <a:pt x="14018" y="18384"/>
                  <a:pt x="14297" y="18629"/>
                  <a:pt x="14591" y="18870"/>
                </a:cubicBezTo>
                <a:cubicBezTo>
                  <a:pt x="14881" y="19108"/>
                  <a:pt x="15198" y="19311"/>
                  <a:pt x="15505" y="19526"/>
                </a:cubicBezTo>
                <a:cubicBezTo>
                  <a:pt x="15645" y="19625"/>
                  <a:pt x="15793" y="19717"/>
                  <a:pt x="15912" y="19842"/>
                </a:cubicBezTo>
                <a:cubicBezTo>
                  <a:pt x="16038" y="19973"/>
                  <a:pt x="16165" y="20098"/>
                  <a:pt x="16300" y="20218"/>
                </a:cubicBezTo>
                <a:cubicBezTo>
                  <a:pt x="16588" y="20472"/>
                  <a:pt x="16882" y="20710"/>
                  <a:pt x="17212" y="20910"/>
                </a:cubicBezTo>
                <a:cubicBezTo>
                  <a:pt x="17538" y="21108"/>
                  <a:pt x="17879" y="21276"/>
                  <a:pt x="18212" y="21462"/>
                </a:cubicBezTo>
                <a:cubicBezTo>
                  <a:pt x="18554" y="21653"/>
                  <a:pt x="18879" y="21873"/>
                  <a:pt x="19209" y="22084"/>
                </a:cubicBezTo>
                <a:cubicBezTo>
                  <a:pt x="19873" y="22506"/>
                  <a:pt x="20577" y="22868"/>
                  <a:pt x="21223" y="23320"/>
                </a:cubicBezTo>
                <a:cubicBezTo>
                  <a:pt x="21539" y="23543"/>
                  <a:pt x="21840" y="23787"/>
                  <a:pt x="22162" y="24003"/>
                </a:cubicBezTo>
                <a:cubicBezTo>
                  <a:pt x="22326" y="24113"/>
                  <a:pt x="22496" y="24215"/>
                  <a:pt x="22666" y="24319"/>
                </a:cubicBezTo>
                <a:cubicBezTo>
                  <a:pt x="22812" y="24408"/>
                  <a:pt x="22974" y="24492"/>
                  <a:pt x="23106" y="24603"/>
                </a:cubicBezTo>
                <a:cubicBezTo>
                  <a:pt x="23182" y="24667"/>
                  <a:pt x="23268" y="24737"/>
                  <a:pt x="23366" y="24737"/>
                </a:cubicBezTo>
                <a:cubicBezTo>
                  <a:pt x="23393" y="24737"/>
                  <a:pt x="23420" y="24732"/>
                  <a:pt x="23449" y="24720"/>
                </a:cubicBezTo>
                <a:cubicBezTo>
                  <a:pt x="23595" y="24659"/>
                  <a:pt x="23596" y="24515"/>
                  <a:pt x="23553" y="24386"/>
                </a:cubicBezTo>
                <a:cubicBezTo>
                  <a:pt x="23514" y="24269"/>
                  <a:pt x="23462" y="24153"/>
                  <a:pt x="23418" y="24038"/>
                </a:cubicBezTo>
                <a:cubicBezTo>
                  <a:pt x="23351" y="23864"/>
                  <a:pt x="23297" y="23687"/>
                  <a:pt x="23240" y="23510"/>
                </a:cubicBezTo>
                <a:cubicBezTo>
                  <a:pt x="23126" y="23152"/>
                  <a:pt x="22961" y="22813"/>
                  <a:pt x="22768" y="22491"/>
                </a:cubicBezTo>
                <a:cubicBezTo>
                  <a:pt x="22677" y="22339"/>
                  <a:pt x="22574" y="22195"/>
                  <a:pt x="22476" y="22047"/>
                </a:cubicBezTo>
                <a:cubicBezTo>
                  <a:pt x="22376" y="21895"/>
                  <a:pt x="22301" y="21735"/>
                  <a:pt x="22225" y="21571"/>
                </a:cubicBezTo>
                <a:cubicBezTo>
                  <a:pt x="21912" y="20892"/>
                  <a:pt x="21522" y="20253"/>
                  <a:pt x="21190" y="19585"/>
                </a:cubicBezTo>
                <a:cubicBezTo>
                  <a:pt x="21026" y="19254"/>
                  <a:pt x="20894" y="18912"/>
                  <a:pt x="20753" y="18571"/>
                </a:cubicBezTo>
                <a:cubicBezTo>
                  <a:pt x="20610" y="18222"/>
                  <a:pt x="20438" y="17884"/>
                  <a:pt x="20289" y="17537"/>
                </a:cubicBezTo>
                <a:cubicBezTo>
                  <a:pt x="20219" y="17374"/>
                  <a:pt x="20153" y="17205"/>
                  <a:pt x="20051" y="17059"/>
                </a:cubicBezTo>
                <a:cubicBezTo>
                  <a:pt x="19949" y="16912"/>
                  <a:pt x="19814" y="16785"/>
                  <a:pt x="19711" y="16635"/>
                </a:cubicBezTo>
                <a:cubicBezTo>
                  <a:pt x="19619" y="16500"/>
                  <a:pt x="19533" y="16369"/>
                  <a:pt x="19423" y="16250"/>
                </a:cubicBezTo>
                <a:cubicBezTo>
                  <a:pt x="19317" y="16135"/>
                  <a:pt x="19240" y="15997"/>
                  <a:pt x="19128" y="15888"/>
                </a:cubicBezTo>
                <a:cubicBezTo>
                  <a:pt x="18997" y="15761"/>
                  <a:pt x="18823" y="15668"/>
                  <a:pt x="18672" y="15566"/>
                </a:cubicBezTo>
                <a:cubicBezTo>
                  <a:pt x="18510" y="15457"/>
                  <a:pt x="18347" y="15351"/>
                  <a:pt x="18181" y="15247"/>
                </a:cubicBezTo>
                <a:cubicBezTo>
                  <a:pt x="18014" y="15144"/>
                  <a:pt x="17846" y="15044"/>
                  <a:pt x="17685" y="14927"/>
                </a:cubicBezTo>
                <a:cubicBezTo>
                  <a:pt x="17538" y="14820"/>
                  <a:pt x="17393" y="14709"/>
                  <a:pt x="17238" y="14613"/>
                </a:cubicBezTo>
                <a:cubicBezTo>
                  <a:pt x="17073" y="14510"/>
                  <a:pt x="16896" y="14429"/>
                  <a:pt x="16728" y="14336"/>
                </a:cubicBezTo>
                <a:cubicBezTo>
                  <a:pt x="16562" y="14245"/>
                  <a:pt x="16402" y="14148"/>
                  <a:pt x="16245" y="14044"/>
                </a:cubicBezTo>
                <a:cubicBezTo>
                  <a:pt x="16084" y="13937"/>
                  <a:pt x="15917" y="13849"/>
                  <a:pt x="15753" y="13748"/>
                </a:cubicBezTo>
                <a:cubicBezTo>
                  <a:pt x="15591" y="13647"/>
                  <a:pt x="15450" y="13517"/>
                  <a:pt x="15285" y="13418"/>
                </a:cubicBezTo>
                <a:cubicBezTo>
                  <a:pt x="14958" y="13223"/>
                  <a:pt x="14610" y="13085"/>
                  <a:pt x="14330" y="12818"/>
                </a:cubicBezTo>
                <a:cubicBezTo>
                  <a:pt x="14197" y="12691"/>
                  <a:pt x="14072" y="12559"/>
                  <a:pt x="13930" y="12444"/>
                </a:cubicBezTo>
                <a:cubicBezTo>
                  <a:pt x="13781" y="12325"/>
                  <a:pt x="13624" y="12216"/>
                  <a:pt x="13479" y="12092"/>
                </a:cubicBezTo>
                <a:cubicBezTo>
                  <a:pt x="12906" y="11596"/>
                  <a:pt x="12351" y="11064"/>
                  <a:pt x="11858" y="10486"/>
                </a:cubicBezTo>
                <a:cubicBezTo>
                  <a:pt x="11734" y="10340"/>
                  <a:pt x="11621" y="10186"/>
                  <a:pt x="11475" y="10058"/>
                </a:cubicBezTo>
                <a:cubicBezTo>
                  <a:pt x="11415" y="10005"/>
                  <a:pt x="11354" y="9953"/>
                  <a:pt x="11293" y="9902"/>
                </a:cubicBezTo>
                <a:cubicBezTo>
                  <a:pt x="11231" y="9850"/>
                  <a:pt x="11205" y="9815"/>
                  <a:pt x="11175" y="9739"/>
                </a:cubicBezTo>
                <a:cubicBezTo>
                  <a:pt x="11149" y="9673"/>
                  <a:pt x="11114" y="9624"/>
                  <a:pt x="11053" y="9587"/>
                </a:cubicBezTo>
                <a:cubicBezTo>
                  <a:pt x="10982" y="9545"/>
                  <a:pt x="10917" y="9496"/>
                  <a:pt x="10846" y="9454"/>
                </a:cubicBezTo>
                <a:cubicBezTo>
                  <a:pt x="10773" y="9411"/>
                  <a:pt x="10703" y="9364"/>
                  <a:pt x="10629" y="9319"/>
                </a:cubicBezTo>
                <a:cubicBezTo>
                  <a:pt x="10557" y="9275"/>
                  <a:pt x="10486" y="9252"/>
                  <a:pt x="10409" y="9222"/>
                </a:cubicBezTo>
                <a:cubicBezTo>
                  <a:pt x="10343" y="9195"/>
                  <a:pt x="10303" y="9138"/>
                  <a:pt x="10250" y="9095"/>
                </a:cubicBezTo>
                <a:cubicBezTo>
                  <a:pt x="10364" y="9093"/>
                  <a:pt x="10478" y="9082"/>
                  <a:pt x="10593" y="9070"/>
                </a:cubicBezTo>
                <a:cubicBezTo>
                  <a:pt x="10633" y="9066"/>
                  <a:pt x="10674" y="9060"/>
                  <a:pt x="10715" y="9055"/>
                </a:cubicBezTo>
                <a:cubicBezTo>
                  <a:pt x="10773" y="9055"/>
                  <a:pt x="10830" y="9053"/>
                  <a:pt x="10888" y="9052"/>
                </a:cubicBezTo>
                <a:cubicBezTo>
                  <a:pt x="10945" y="9058"/>
                  <a:pt x="11001" y="9070"/>
                  <a:pt x="11057" y="9070"/>
                </a:cubicBezTo>
                <a:cubicBezTo>
                  <a:pt x="11065" y="9070"/>
                  <a:pt x="11073" y="9070"/>
                  <a:pt x="11081" y="9070"/>
                </a:cubicBezTo>
                <a:cubicBezTo>
                  <a:pt x="11102" y="9069"/>
                  <a:pt x="11123" y="9067"/>
                  <a:pt x="11144" y="9065"/>
                </a:cubicBezTo>
                <a:cubicBezTo>
                  <a:pt x="11298" y="9080"/>
                  <a:pt x="11453" y="9104"/>
                  <a:pt x="11608" y="9119"/>
                </a:cubicBezTo>
                <a:cubicBezTo>
                  <a:pt x="11983" y="9156"/>
                  <a:pt x="12358" y="9231"/>
                  <a:pt x="12730" y="9291"/>
                </a:cubicBezTo>
                <a:cubicBezTo>
                  <a:pt x="13068" y="9345"/>
                  <a:pt x="13388" y="9403"/>
                  <a:pt x="13727" y="9403"/>
                </a:cubicBezTo>
                <a:cubicBezTo>
                  <a:pt x="13762" y="9403"/>
                  <a:pt x="13797" y="9402"/>
                  <a:pt x="13831" y="9401"/>
                </a:cubicBezTo>
                <a:cubicBezTo>
                  <a:pt x="13879" y="9399"/>
                  <a:pt x="13927" y="9398"/>
                  <a:pt x="13974" y="9398"/>
                </a:cubicBezTo>
                <a:cubicBezTo>
                  <a:pt x="14326" y="9398"/>
                  <a:pt x="14673" y="9444"/>
                  <a:pt x="15025" y="9465"/>
                </a:cubicBezTo>
                <a:cubicBezTo>
                  <a:pt x="15830" y="9512"/>
                  <a:pt x="16632" y="9605"/>
                  <a:pt x="17437" y="9647"/>
                </a:cubicBezTo>
                <a:cubicBezTo>
                  <a:pt x="17572" y="9654"/>
                  <a:pt x="17708" y="9659"/>
                  <a:pt x="17844" y="9662"/>
                </a:cubicBezTo>
                <a:cubicBezTo>
                  <a:pt x="17866" y="9728"/>
                  <a:pt x="17872" y="9799"/>
                  <a:pt x="17890" y="9871"/>
                </a:cubicBezTo>
                <a:cubicBezTo>
                  <a:pt x="17919" y="9989"/>
                  <a:pt x="17995" y="10092"/>
                  <a:pt x="18002" y="10214"/>
                </a:cubicBezTo>
                <a:cubicBezTo>
                  <a:pt x="18005" y="10273"/>
                  <a:pt x="18011" y="10326"/>
                  <a:pt x="18040" y="10379"/>
                </a:cubicBezTo>
                <a:cubicBezTo>
                  <a:pt x="18071" y="10436"/>
                  <a:pt x="18116" y="10484"/>
                  <a:pt x="18148" y="10542"/>
                </a:cubicBezTo>
                <a:cubicBezTo>
                  <a:pt x="18216" y="10662"/>
                  <a:pt x="18266" y="10788"/>
                  <a:pt x="18320" y="10915"/>
                </a:cubicBezTo>
                <a:cubicBezTo>
                  <a:pt x="18431" y="11172"/>
                  <a:pt x="18584" y="11399"/>
                  <a:pt x="18762" y="11615"/>
                </a:cubicBezTo>
                <a:cubicBezTo>
                  <a:pt x="18852" y="11725"/>
                  <a:pt x="18920" y="11850"/>
                  <a:pt x="18990" y="11972"/>
                </a:cubicBezTo>
                <a:cubicBezTo>
                  <a:pt x="19062" y="12102"/>
                  <a:pt x="19142" y="12227"/>
                  <a:pt x="19224" y="12351"/>
                </a:cubicBezTo>
                <a:cubicBezTo>
                  <a:pt x="19306" y="12474"/>
                  <a:pt x="19385" y="12595"/>
                  <a:pt x="19484" y="12705"/>
                </a:cubicBezTo>
                <a:cubicBezTo>
                  <a:pt x="19582" y="12814"/>
                  <a:pt x="19665" y="12932"/>
                  <a:pt x="19757" y="13046"/>
                </a:cubicBezTo>
                <a:cubicBezTo>
                  <a:pt x="19850" y="13159"/>
                  <a:pt x="19941" y="13265"/>
                  <a:pt x="20021" y="13388"/>
                </a:cubicBezTo>
                <a:cubicBezTo>
                  <a:pt x="20096" y="13506"/>
                  <a:pt x="20187" y="13613"/>
                  <a:pt x="20289" y="13708"/>
                </a:cubicBezTo>
                <a:cubicBezTo>
                  <a:pt x="20501" y="13901"/>
                  <a:pt x="20670" y="14134"/>
                  <a:pt x="20868" y="14340"/>
                </a:cubicBezTo>
                <a:cubicBezTo>
                  <a:pt x="20971" y="14448"/>
                  <a:pt x="21084" y="14548"/>
                  <a:pt x="21183" y="14660"/>
                </a:cubicBezTo>
                <a:cubicBezTo>
                  <a:pt x="21284" y="14772"/>
                  <a:pt x="21380" y="14892"/>
                  <a:pt x="21474" y="15009"/>
                </a:cubicBezTo>
                <a:cubicBezTo>
                  <a:pt x="21653" y="15229"/>
                  <a:pt x="21845" y="15436"/>
                  <a:pt x="22078" y="15599"/>
                </a:cubicBezTo>
                <a:cubicBezTo>
                  <a:pt x="22334" y="15777"/>
                  <a:pt x="22586" y="15959"/>
                  <a:pt x="22839" y="16142"/>
                </a:cubicBezTo>
                <a:cubicBezTo>
                  <a:pt x="23087" y="16321"/>
                  <a:pt x="23320" y="16519"/>
                  <a:pt x="23550" y="16718"/>
                </a:cubicBezTo>
                <a:cubicBezTo>
                  <a:pt x="23782" y="16917"/>
                  <a:pt x="24020" y="17109"/>
                  <a:pt x="24257" y="17300"/>
                </a:cubicBezTo>
                <a:cubicBezTo>
                  <a:pt x="24724" y="17674"/>
                  <a:pt x="25104" y="18143"/>
                  <a:pt x="25570" y="18516"/>
                </a:cubicBezTo>
                <a:cubicBezTo>
                  <a:pt x="25680" y="18604"/>
                  <a:pt x="25794" y="18688"/>
                  <a:pt x="25900" y="18781"/>
                </a:cubicBezTo>
                <a:cubicBezTo>
                  <a:pt x="26006" y="18873"/>
                  <a:pt x="26096" y="18984"/>
                  <a:pt x="26195" y="19088"/>
                </a:cubicBezTo>
                <a:cubicBezTo>
                  <a:pt x="26388" y="19291"/>
                  <a:pt x="26607" y="19466"/>
                  <a:pt x="26796" y="19672"/>
                </a:cubicBezTo>
                <a:cubicBezTo>
                  <a:pt x="26991" y="19881"/>
                  <a:pt x="27240" y="20023"/>
                  <a:pt x="27439" y="20226"/>
                </a:cubicBezTo>
                <a:cubicBezTo>
                  <a:pt x="27538" y="20329"/>
                  <a:pt x="27650" y="20405"/>
                  <a:pt x="27761" y="20493"/>
                </a:cubicBezTo>
                <a:cubicBezTo>
                  <a:pt x="27873" y="20582"/>
                  <a:pt x="27974" y="20680"/>
                  <a:pt x="28084" y="20769"/>
                </a:cubicBezTo>
                <a:cubicBezTo>
                  <a:pt x="28203" y="20863"/>
                  <a:pt x="28326" y="20950"/>
                  <a:pt x="28443" y="21048"/>
                </a:cubicBezTo>
                <a:cubicBezTo>
                  <a:pt x="28501" y="21096"/>
                  <a:pt x="28556" y="21149"/>
                  <a:pt x="28613" y="21201"/>
                </a:cubicBezTo>
                <a:cubicBezTo>
                  <a:pt x="28667" y="21247"/>
                  <a:pt x="28728" y="21284"/>
                  <a:pt x="28779" y="21334"/>
                </a:cubicBezTo>
                <a:cubicBezTo>
                  <a:pt x="28823" y="21377"/>
                  <a:pt x="28857" y="21429"/>
                  <a:pt x="28899" y="21475"/>
                </a:cubicBezTo>
                <a:cubicBezTo>
                  <a:pt x="28943" y="21521"/>
                  <a:pt x="28992" y="21563"/>
                  <a:pt x="29042" y="21602"/>
                </a:cubicBezTo>
                <a:cubicBezTo>
                  <a:pt x="29148" y="21687"/>
                  <a:pt x="29251" y="21773"/>
                  <a:pt x="29368" y="21845"/>
                </a:cubicBezTo>
                <a:cubicBezTo>
                  <a:pt x="29483" y="21916"/>
                  <a:pt x="29604" y="21971"/>
                  <a:pt x="29738" y="21989"/>
                </a:cubicBezTo>
                <a:cubicBezTo>
                  <a:pt x="29743" y="21989"/>
                  <a:pt x="29748" y="21990"/>
                  <a:pt x="29753" y="21990"/>
                </a:cubicBezTo>
                <a:cubicBezTo>
                  <a:pt x="29800" y="21990"/>
                  <a:pt x="29838" y="21961"/>
                  <a:pt x="29859" y="21921"/>
                </a:cubicBezTo>
                <a:cubicBezTo>
                  <a:pt x="29877" y="21886"/>
                  <a:pt x="29884" y="21847"/>
                  <a:pt x="29879" y="21808"/>
                </a:cubicBezTo>
                <a:cubicBezTo>
                  <a:pt x="29930" y="21782"/>
                  <a:pt x="29968" y="21726"/>
                  <a:pt x="29945" y="21655"/>
                </a:cubicBezTo>
                <a:cubicBezTo>
                  <a:pt x="29906" y="21538"/>
                  <a:pt x="29804" y="21484"/>
                  <a:pt x="29691" y="21441"/>
                </a:cubicBezTo>
                <a:cubicBezTo>
                  <a:pt x="29595" y="21302"/>
                  <a:pt x="29491" y="21168"/>
                  <a:pt x="29418" y="21016"/>
                </a:cubicBezTo>
                <a:cubicBezTo>
                  <a:pt x="29363" y="20902"/>
                  <a:pt x="29374" y="20771"/>
                  <a:pt x="29316" y="20659"/>
                </a:cubicBezTo>
                <a:cubicBezTo>
                  <a:pt x="29256" y="20545"/>
                  <a:pt x="29180" y="20432"/>
                  <a:pt x="29111" y="20322"/>
                </a:cubicBezTo>
                <a:cubicBezTo>
                  <a:pt x="29059" y="20239"/>
                  <a:pt x="29005" y="20155"/>
                  <a:pt x="28950" y="20071"/>
                </a:cubicBezTo>
                <a:cubicBezTo>
                  <a:pt x="28936" y="20032"/>
                  <a:pt x="28922" y="19991"/>
                  <a:pt x="28911" y="19951"/>
                </a:cubicBezTo>
                <a:cubicBezTo>
                  <a:pt x="28833" y="19689"/>
                  <a:pt x="28869" y="19412"/>
                  <a:pt x="28800" y="19148"/>
                </a:cubicBezTo>
                <a:cubicBezTo>
                  <a:pt x="28729" y="18880"/>
                  <a:pt x="28543" y="18661"/>
                  <a:pt x="28425" y="18412"/>
                </a:cubicBezTo>
                <a:cubicBezTo>
                  <a:pt x="28363" y="18282"/>
                  <a:pt x="28308" y="18149"/>
                  <a:pt x="28243" y="18019"/>
                </a:cubicBezTo>
                <a:cubicBezTo>
                  <a:pt x="28178" y="17891"/>
                  <a:pt x="28102" y="17768"/>
                  <a:pt x="28034" y="17641"/>
                </a:cubicBezTo>
                <a:cubicBezTo>
                  <a:pt x="27897" y="17385"/>
                  <a:pt x="27811" y="17104"/>
                  <a:pt x="27684" y="16843"/>
                </a:cubicBezTo>
                <a:cubicBezTo>
                  <a:pt x="27554" y="16575"/>
                  <a:pt x="27386" y="16338"/>
                  <a:pt x="27214" y="16097"/>
                </a:cubicBezTo>
                <a:cubicBezTo>
                  <a:pt x="27031" y="15840"/>
                  <a:pt x="26853" y="15579"/>
                  <a:pt x="26661" y="15329"/>
                </a:cubicBezTo>
                <a:cubicBezTo>
                  <a:pt x="26474" y="15084"/>
                  <a:pt x="26249" y="14889"/>
                  <a:pt x="26030" y="14675"/>
                </a:cubicBezTo>
                <a:cubicBezTo>
                  <a:pt x="25816" y="14464"/>
                  <a:pt x="25610" y="14243"/>
                  <a:pt x="25387" y="14041"/>
                </a:cubicBezTo>
                <a:cubicBezTo>
                  <a:pt x="25160" y="13834"/>
                  <a:pt x="24907" y="13659"/>
                  <a:pt x="24655" y="13485"/>
                </a:cubicBezTo>
                <a:cubicBezTo>
                  <a:pt x="24132" y="13125"/>
                  <a:pt x="23600" y="12776"/>
                  <a:pt x="23072" y="12423"/>
                </a:cubicBezTo>
                <a:cubicBezTo>
                  <a:pt x="22808" y="12247"/>
                  <a:pt x="22541" y="12076"/>
                  <a:pt x="22259" y="11930"/>
                </a:cubicBezTo>
                <a:cubicBezTo>
                  <a:pt x="21982" y="11786"/>
                  <a:pt x="21695" y="11669"/>
                  <a:pt x="21428" y="11505"/>
                </a:cubicBezTo>
                <a:cubicBezTo>
                  <a:pt x="21164" y="11343"/>
                  <a:pt x="20913" y="11162"/>
                  <a:pt x="20657" y="10988"/>
                </a:cubicBezTo>
                <a:cubicBezTo>
                  <a:pt x="20530" y="10901"/>
                  <a:pt x="20384" y="10852"/>
                  <a:pt x="20257" y="10766"/>
                </a:cubicBezTo>
                <a:cubicBezTo>
                  <a:pt x="20137" y="10686"/>
                  <a:pt x="20004" y="10639"/>
                  <a:pt x="19881" y="10566"/>
                </a:cubicBezTo>
                <a:cubicBezTo>
                  <a:pt x="19612" y="10409"/>
                  <a:pt x="19365" y="10216"/>
                  <a:pt x="19100" y="10053"/>
                </a:cubicBezTo>
                <a:cubicBezTo>
                  <a:pt x="18964" y="9970"/>
                  <a:pt x="18833" y="9885"/>
                  <a:pt x="18705" y="9791"/>
                </a:cubicBezTo>
                <a:cubicBezTo>
                  <a:pt x="18658" y="9756"/>
                  <a:pt x="18611" y="9724"/>
                  <a:pt x="18562" y="9693"/>
                </a:cubicBezTo>
                <a:lnTo>
                  <a:pt x="18562" y="9693"/>
                </a:lnTo>
                <a:cubicBezTo>
                  <a:pt x="18581" y="9695"/>
                  <a:pt x="18600" y="9696"/>
                  <a:pt x="18619" y="9698"/>
                </a:cubicBezTo>
                <a:cubicBezTo>
                  <a:pt x="18787" y="9713"/>
                  <a:pt x="18952" y="9758"/>
                  <a:pt x="19120" y="9764"/>
                </a:cubicBezTo>
                <a:cubicBezTo>
                  <a:pt x="19322" y="9772"/>
                  <a:pt x="19510" y="9797"/>
                  <a:pt x="19711" y="9826"/>
                </a:cubicBezTo>
                <a:cubicBezTo>
                  <a:pt x="20489" y="9939"/>
                  <a:pt x="21278" y="9979"/>
                  <a:pt x="22061" y="10055"/>
                </a:cubicBezTo>
                <a:cubicBezTo>
                  <a:pt x="22403" y="10088"/>
                  <a:pt x="22740" y="10111"/>
                  <a:pt x="23077" y="10111"/>
                </a:cubicBezTo>
                <a:cubicBezTo>
                  <a:pt x="23473" y="10111"/>
                  <a:pt x="23868" y="10079"/>
                  <a:pt x="24266" y="9994"/>
                </a:cubicBezTo>
                <a:cubicBezTo>
                  <a:pt x="24283" y="9991"/>
                  <a:pt x="24298" y="9987"/>
                  <a:pt x="24315" y="9982"/>
                </a:cubicBezTo>
                <a:cubicBezTo>
                  <a:pt x="24329" y="10014"/>
                  <a:pt x="24354" y="10038"/>
                  <a:pt x="24385" y="10051"/>
                </a:cubicBezTo>
                <a:cubicBezTo>
                  <a:pt x="24489" y="10096"/>
                  <a:pt x="24592" y="10143"/>
                  <a:pt x="24699" y="10183"/>
                </a:cubicBezTo>
                <a:cubicBezTo>
                  <a:pt x="24710" y="10187"/>
                  <a:pt x="24723" y="10190"/>
                  <a:pt x="24734" y="10194"/>
                </a:cubicBezTo>
                <a:cubicBezTo>
                  <a:pt x="24869" y="10298"/>
                  <a:pt x="25010" y="10393"/>
                  <a:pt x="25157" y="10480"/>
                </a:cubicBezTo>
                <a:cubicBezTo>
                  <a:pt x="25365" y="10605"/>
                  <a:pt x="25593" y="10690"/>
                  <a:pt x="25803" y="10812"/>
                </a:cubicBezTo>
                <a:cubicBezTo>
                  <a:pt x="25908" y="10874"/>
                  <a:pt x="26008" y="10943"/>
                  <a:pt x="26112" y="11008"/>
                </a:cubicBezTo>
                <a:cubicBezTo>
                  <a:pt x="26206" y="11064"/>
                  <a:pt x="26290" y="11135"/>
                  <a:pt x="26359" y="11221"/>
                </a:cubicBezTo>
                <a:cubicBezTo>
                  <a:pt x="26499" y="11394"/>
                  <a:pt x="26691" y="11538"/>
                  <a:pt x="26878" y="11657"/>
                </a:cubicBezTo>
                <a:cubicBezTo>
                  <a:pt x="27087" y="11789"/>
                  <a:pt x="27325" y="11874"/>
                  <a:pt x="27551" y="11972"/>
                </a:cubicBezTo>
                <a:cubicBezTo>
                  <a:pt x="27783" y="12075"/>
                  <a:pt x="28017" y="12177"/>
                  <a:pt x="28250" y="12277"/>
                </a:cubicBezTo>
                <a:cubicBezTo>
                  <a:pt x="28364" y="12328"/>
                  <a:pt x="28490" y="12365"/>
                  <a:pt x="28598" y="12427"/>
                </a:cubicBezTo>
                <a:cubicBezTo>
                  <a:pt x="28696" y="12484"/>
                  <a:pt x="28763" y="12582"/>
                  <a:pt x="28859" y="12643"/>
                </a:cubicBezTo>
                <a:cubicBezTo>
                  <a:pt x="29053" y="12767"/>
                  <a:pt x="29278" y="12832"/>
                  <a:pt x="29488" y="12923"/>
                </a:cubicBezTo>
                <a:cubicBezTo>
                  <a:pt x="29721" y="13024"/>
                  <a:pt x="29954" y="13126"/>
                  <a:pt x="30186" y="13228"/>
                </a:cubicBezTo>
                <a:cubicBezTo>
                  <a:pt x="30416" y="13327"/>
                  <a:pt x="30648" y="13418"/>
                  <a:pt x="30864" y="13546"/>
                </a:cubicBezTo>
                <a:cubicBezTo>
                  <a:pt x="31085" y="13676"/>
                  <a:pt x="31320" y="13772"/>
                  <a:pt x="31554" y="13875"/>
                </a:cubicBezTo>
                <a:cubicBezTo>
                  <a:pt x="31787" y="13979"/>
                  <a:pt x="32020" y="14082"/>
                  <a:pt x="32254" y="14184"/>
                </a:cubicBezTo>
                <a:cubicBezTo>
                  <a:pt x="32364" y="14232"/>
                  <a:pt x="32477" y="14278"/>
                  <a:pt x="32586" y="14326"/>
                </a:cubicBezTo>
                <a:cubicBezTo>
                  <a:pt x="32696" y="14374"/>
                  <a:pt x="32793" y="14446"/>
                  <a:pt x="32897" y="14509"/>
                </a:cubicBezTo>
                <a:cubicBezTo>
                  <a:pt x="33114" y="14640"/>
                  <a:pt x="33361" y="14728"/>
                  <a:pt x="33594" y="14827"/>
                </a:cubicBezTo>
                <a:cubicBezTo>
                  <a:pt x="33834" y="14928"/>
                  <a:pt x="34071" y="15031"/>
                  <a:pt x="34316" y="15120"/>
                </a:cubicBezTo>
                <a:cubicBezTo>
                  <a:pt x="34549" y="15205"/>
                  <a:pt x="34783" y="15303"/>
                  <a:pt x="35024" y="15367"/>
                </a:cubicBezTo>
                <a:cubicBezTo>
                  <a:pt x="35137" y="15397"/>
                  <a:pt x="35247" y="15434"/>
                  <a:pt x="35354" y="15482"/>
                </a:cubicBezTo>
                <a:cubicBezTo>
                  <a:pt x="35459" y="15531"/>
                  <a:pt x="35568" y="15570"/>
                  <a:pt x="35680" y="15597"/>
                </a:cubicBezTo>
                <a:cubicBezTo>
                  <a:pt x="35794" y="15623"/>
                  <a:pt x="35909" y="15639"/>
                  <a:pt x="36023" y="15670"/>
                </a:cubicBezTo>
                <a:cubicBezTo>
                  <a:pt x="36110" y="15695"/>
                  <a:pt x="36198" y="15725"/>
                  <a:pt x="36286" y="15745"/>
                </a:cubicBezTo>
                <a:cubicBezTo>
                  <a:pt x="36331" y="15754"/>
                  <a:pt x="36378" y="15762"/>
                  <a:pt x="36424" y="15762"/>
                </a:cubicBezTo>
                <a:cubicBezTo>
                  <a:pt x="36461" y="15762"/>
                  <a:pt x="36498" y="15757"/>
                  <a:pt x="36534" y="15745"/>
                </a:cubicBezTo>
                <a:cubicBezTo>
                  <a:pt x="36576" y="15728"/>
                  <a:pt x="36606" y="15690"/>
                  <a:pt x="36613" y="15645"/>
                </a:cubicBezTo>
                <a:cubicBezTo>
                  <a:pt x="36627" y="15539"/>
                  <a:pt x="36597" y="15435"/>
                  <a:pt x="36577" y="15333"/>
                </a:cubicBezTo>
                <a:cubicBezTo>
                  <a:pt x="36557" y="15228"/>
                  <a:pt x="36531" y="15124"/>
                  <a:pt x="36496" y="15023"/>
                </a:cubicBezTo>
                <a:cubicBezTo>
                  <a:pt x="36461" y="14914"/>
                  <a:pt x="36457" y="14794"/>
                  <a:pt x="36434" y="14681"/>
                </a:cubicBezTo>
                <a:cubicBezTo>
                  <a:pt x="36409" y="14563"/>
                  <a:pt x="36378" y="14444"/>
                  <a:pt x="36343" y="14328"/>
                </a:cubicBezTo>
                <a:cubicBezTo>
                  <a:pt x="36206" y="13866"/>
                  <a:pt x="36015" y="13420"/>
                  <a:pt x="35775" y="13001"/>
                </a:cubicBezTo>
                <a:cubicBezTo>
                  <a:pt x="35540" y="12589"/>
                  <a:pt x="35263" y="12203"/>
                  <a:pt x="34991" y="11815"/>
                </a:cubicBezTo>
                <a:cubicBezTo>
                  <a:pt x="34847" y="11612"/>
                  <a:pt x="34682" y="11430"/>
                  <a:pt x="34469" y="11301"/>
                </a:cubicBezTo>
                <a:cubicBezTo>
                  <a:pt x="34263" y="11177"/>
                  <a:pt x="34035" y="11093"/>
                  <a:pt x="33819" y="10989"/>
                </a:cubicBezTo>
                <a:cubicBezTo>
                  <a:pt x="33591" y="10880"/>
                  <a:pt x="33363" y="10768"/>
                  <a:pt x="33122" y="10692"/>
                </a:cubicBezTo>
                <a:cubicBezTo>
                  <a:pt x="33003" y="10653"/>
                  <a:pt x="32880" y="10630"/>
                  <a:pt x="32760" y="10595"/>
                </a:cubicBezTo>
                <a:cubicBezTo>
                  <a:pt x="32632" y="10559"/>
                  <a:pt x="32505" y="10516"/>
                  <a:pt x="32376" y="10482"/>
                </a:cubicBezTo>
                <a:cubicBezTo>
                  <a:pt x="32135" y="10418"/>
                  <a:pt x="31891" y="10427"/>
                  <a:pt x="31647" y="10393"/>
                </a:cubicBezTo>
                <a:cubicBezTo>
                  <a:pt x="31385" y="10357"/>
                  <a:pt x="31120" y="10341"/>
                  <a:pt x="30856" y="10318"/>
                </a:cubicBezTo>
                <a:cubicBezTo>
                  <a:pt x="30596" y="10296"/>
                  <a:pt x="30335" y="10294"/>
                  <a:pt x="30074" y="10282"/>
                </a:cubicBezTo>
                <a:cubicBezTo>
                  <a:pt x="29942" y="10276"/>
                  <a:pt x="29809" y="10266"/>
                  <a:pt x="29678" y="10249"/>
                </a:cubicBezTo>
                <a:cubicBezTo>
                  <a:pt x="29554" y="10231"/>
                  <a:pt x="29432" y="10206"/>
                  <a:pt x="29307" y="10193"/>
                </a:cubicBezTo>
                <a:cubicBezTo>
                  <a:pt x="29064" y="10168"/>
                  <a:pt x="28825" y="10146"/>
                  <a:pt x="28585" y="10097"/>
                </a:cubicBezTo>
                <a:cubicBezTo>
                  <a:pt x="28471" y="10070"/>
                  <a:pt x="28355" y="10052"/>
                  <a:pt x="28237" y="10039"/>
                </a:cubicBezTo>
                <a:cubicBezTo>
                  <a:pt x="28115" y="10027"/>
                  <a:pt x="27992" y="10033"/>
                  <a:pt x="27870" y="10023"/>
                </a:cubicBezTo>
                <a:cubicBezTo>
                  <a:pt x="27740" y="10014"/>
                  <a:pt x="27612" y="9990"/>
                  <a:pt x="27482" y="9979"/>
                </a:cubicBezTo>
                <a:cubicBezTo>
                  <a:pt x="27416" y="9974"/>
                  <a:pt x="27349" y="9972"/>
                  <a:pt x="27283" y="9972"/>
                </a:cubicBezTo>
                <a:cubicBezTo>
                  <a:pt x="27227" y="9972"/>
                  <a:pt x="27171" y="9973"/>
                  <a:pt x="27116" y="9974"/>
                </a:cubicBezTo>
                <a:cubicBezTo>
                  <a:pt x="27068" y="9975"/>
                  <a:pt x="27019" y="9975"/>
                  <a:pt x="26971" y="9975"/>
                </a:cubicBezTo>
                <a:cubicBezTo>
                  <a:pt x="26761" y="9975"/>
                  <a:pt x="26551" y="9969"/>
                  <a:pt x="26342" y="9964"/>
                </a:cubicBezTo>
                <a:cubicBezTo>
                  <a:pt x="25840" y="9950"/>
                  <a:pt x="25334" y="9963"/>
                  <a:pt x="24836" y="9883"/>
                </a:cubicBezTo>
                <a:cubicBezTo>
                  <a:pt x="24816" y="9880"/>
                  <a:pt x="24796" y="9876"/>
                  <a:pt x="24776" y="9872"/>
                </a:cubicBezTo>
                <a:cubicBezTo>
                  <a:pt x="24976" y="9822"/>
                  <a:pt x="25176" y="9773"/>
                  <a:pt x="25379" y="9734"/>
                </a:cubicBezTo>
                <a:cubicBezTo>
                  <a:pt x="25723" y="9668"/>
                  <a:pt x="26051" y="9600"/>
                  <a:pt x="26377" y="9467"/>
                </a:cubicBezTo>
                <a:cubicBezTo>
                  <a:pt x="26696" y="9336"/>
                  <a:pt x="27020" y="9245"/>
                  <a:pt x="27352" y="9154"/>
                </a:cubicBezTo>
                <a:cubicBezTo>
                  <a:pt x="27516" y="9110"/>
                  <a:pt x="27685" y="9090"/>
                  <a:pt x="27849" y="9048"/>
                </a:cubicBezTo>
                <a:cubicBezTo>
                  <a:pt x="28022" y="9003"/>
                  <a:pt x="28189" y="8935"/>
                  <a:pt x="28352" y="8864"/>
                </a:cubicBezTo>
                <a:cubicBezTo>
                  <a:pt x="28731" y="8702"/>
                  <a:pt x="29092" y="8497"/>
                  <a:pt x="29461" y="8308"/>
                </a:cubicBezTo>
                <a:cubicBezTo>
                  <a:pt x="29499" y="8322"/>
                  <a:pt x="29538" y="8329"/>
                  <a:pt x="29577" y="8332"/>
                </a:cubicBezTo>
                <a:cubicBezTo>
                  <a:pt x="29590" y="8332"/>
                  <a:pt x="29601" y="8332"/>
                  <a:pt x="29613" y="8333"/>
                </a:cubicBezTo>
                <a:cubicBezTo>
                  <a:pt x="29632" y="8342"/>
                  <a:pt x="29649" y="8351"/>
                  <a:pt x="29665" y="8361"/>
                </a:cubicBezTo>
                <a:cubicBezTo>
                  <a:pt x="29811" y="8452"/>
                  <a:pt x="29967" y="8519"/>
                  <a:pt x="30112" y="8608"/>
                </a:cubicBezTo>
                <a:cubicBezTo>
                  <a:pt x="30260" y="8700"/>
                  <a:pt x="30417" y="8763"/>
                  <a:pt x="30571" y="8839"/>
                </a:cubicBezTo>
                <a:cubicBezTo>
                  <a:pt x="30731" y="8920"/>
                  <a:pt x="30887" y="9008"/>
                  <a:pt x="31049" y="9087"/>
                </a:cubicBezTo>
                <a:cubicBezTo>
                  <a:pt x="31206" y="9163"/>
                  <a:pt x="31367" y="9228"/>
                  <a:pt x="31528" y="9294"/>
                </a:cubicBezTo>
                <a:cubicBezTo>
                  <a:pt x="31697" y="9363"/>
                  <a:pt x="31866" y="9437"/>
                  <a:pt x="32024" y="9528"/>
                </a:cubicBezTo>
                <a:cubicBezTo>
                  <a:pt x="32176" y="9615"/>
                  <a:pt x="32317" y="9716"/>
                  <a:pt x="32473" y="9798"/>
                </a:cubicBezTo>
                <a:cubicBezTo>
                  <a:pt x="32780" y="9960"/>
                  <a:pt x="33114" y="10068"/>
                  <a:pt x="33410" y="10248"/>
                </a:cubicBezTo>
                <a:cubicBezTo>
                  <a:pt x="33719" y="10436"/>
                  <a:pt x="34063" y="10559"/>
                  <a:pt x="34394" y="10702"/>
                </a:cubicBezTo>
                <a:lnTo>
                  <a:pt x="35416" y="11146"/>
                </a:lnTo>
                <a:cubicBezTo>
                  <a:pt x="35588" y="11220"/>
                  <a:pt x="35759" y="11296"/>
                  <a:pt x="35933" y="11362"/>
                </a:cubicBezTo>
                <a:cubicBezTo>
                  <a:pt x="36095" y="11424"/>
                  <a:pt x="36259" y="11479"/>
                  <a:pt x="36422" y="11538"/>
                </a:cubicBezTo>
                <a:cubicBezTo>
                  <a:pt x="36503" y="11568"/>
                  <a:pt x="36581" y="11601"/>
                  <a:pt x="36663" y="11624"/>
                </a:cubicBezTo>
                <a:cubicBezTo>
                  <a:pt x="36748" y="11649"/>
                  <a:pt x="36835" y="11665"/>
                  <a:pt x="36919" y="11695"/>
                </a:cubicBezTo>
                <a:cubicBezTo>
                  <a:pt x="37076" y="11751"/>
                  <a:pt x="37225" y="11821"/>
                  <a:pt x="37385" y="11870"/>
                </a:cubicBezTo>
                <a:cubicBezTo>
                  <a:pt x="37559" y="11922"/>
                  <a:pt x="37736" y="11970"/>
                  <a:pt x="37913" y="12018"/>
                </a:cubicBezTo>
                <a:cubicBezTo>
                  <a:pt x="38078" y="12063"/>
                  <a:pt x="38247" y="12110"/>
                  <a:pt x="38417" y="12134"/>
                </a:cubicBezTo>
                <a:cubicBezTo>
                  <a:pt x="38450" y="12138"/>
                  <a:pt x="38483" y="12141"/>
                  <a:pt x="38516" y="12141"/>
                </a:cubicBezTo>
                <a:cubicBezTo>
                  <a:pt x="38641" y="12141"/>
                  <a:pt x="38766" y="12112"/>
                  <a:pt x="38891" y="12096"/>
                </a:cubicBezTo>
                <a:cubicBezTo>
                  <a:pt x="39055" y="12076"/>
                  <a:pt x="39222" y="12064"/>
                  <a:pt x="39388" y="12062"/>
                </a:cubicBezTo>
                <a:cubicBezTo>
                  <a:pt x="39745" y="12057"/>
                  <a:pt x="40100" y="12064"/>
                  <a:pt x="40456" y="12048"/>
                </a:cubicBezTo>
                <a:cubicBezTo>
                  <a:pt x="40503" y="12046"/>
                  <a:pt x="40549" y="12045"/>
                  <a:pt x="40596" y="12045"/>
                </a:cubicBezTo>
                <a:cubicBezTo>
                  <a:pt x="40711" y="12045"/>
                  <a:pt x="40826" y="12051"/>
                  <a:pt x="40940" y="12064"/>
                </a:cubicBezTo>
                <a:cubicBezTo>
                  <a:pt x="41007" y="12072"/>
                  <a:pt x="41082" y="12084"/>
                  <a:pt x="41156" y="12084"/>
                </a:cubicBezTo>
                <a:cubicBezTo>
                  <a:pt x="41230" y="12084"/>
                  <a:pt x="41303" y="12072"/>
                  <a:pt x="41362" y="12031"/>
                </a:cubicBezTo>
                <a:cubicBezTo>
                  <a:pt x="41503" y="11936"/>
                  <a:pt x="41405" y="11737"/>
                  <a:pt x="41336" y="11629"/>
                </a:cubicBezTo>
                <a:cubicBezTo>
                  <a:pt x="41259" y="11510"/>
                  <a:pt x="41142" y="11426"/>
                  <a:pt x="41050" y="11322"/>
                </a:cubicBezTo>
                <a:cubicBezTo>
                  <a:pt x="40937" y="11194"/>
                  <a:pt x="40823" y="11075"/>
                  <a:pt x="40688" y="10969"/>
                </a:cubicBezTo>
                <a:cubicBezTo>
                  <a:pt x="40556" y="10865"/>
                  <a:pt x="40423" y="10762"/>
                  <a:pt x="40293" y="10655"/>
                </a:cubicBezTo>
                <a:cubicBezTo>
                  <a:pt x="40153" y="10540"/>
                  <a:pt x="40013" y="10425"/>
                  <a:pt x="39864" y="10321"/>
                </a:cubicBezTo>
                <a:cubicBezTo>
                  <a:pt x="39717" y="10221"/>
                  <a:pt x="39565" y="10132"/>
                  <a:pt x="39407" y="10052"/>
                </a:cubicBezTo>
                <a:cubicBezTo>
                  <a:pt x="39088" y="9884"/>
                  <a:pt x="38755" y="9739"/>
                  <a:pt x="38423" y="9599"/>
                </a:cubicBezTo>
                <a:cubicBezTo>
                  <a:pt x="38093" y="9460"/>
                  <a:pt x="37765" y="9304"/>
                  <a:pt x="37424" y="9198"/>
                </a:cubicBezTo>
                <a:cubicBezTo>
                  <a:pt x="37245" y="9141"/>
                  <a:pt x="37065" y="9096"/>
                  <a:pt x="36882" y="9061"/>
                </a:cubicBezTo>
                <a:cubicBezTo>
                  <a:pt x="36711" y="9030"/>
                  <a:pt x="36538" y="9015"/>
                  <a:pt x="36365" y="8993"/>
                </a:cubicBezTo>
                <a:cubicBezTo>
                  <a:pt x="36280" y="8982"/>
                  <a:pt x="36197" y="8963"/>
                  <a:pt x="36112" y="8953"/>
                </a:cubicBezTo>
                <a:cubicBezTo>
                  <a:pt x="36030" y="8944"/>
                  <a:pt x="35946" y="8950"/>
                  <a:pt x="35867" y="8924"/>
                </a:cubicBezTo>
                <a:cubicBezTo>
                  <a:pt x="35782" y="8897"/>
                  <a:pt x="35702" y="8860"/>
                  <a:pt x="35616" y="8838"/>
                </a:cubicBezTo>
                <a:cubicBezTo>
                  <a:pt x="35532" y="8816"/>
                  <a:pt x="35449" y="8796"/>
                  <a:pt x="35366" y="8777"/>
                </a:cubicBezTo>
                <a:cubicBezTo>
                  <a:pt x="35021" y="8700"/>
                  <a:pt x="34671" y="8646"/>
                  <a:pt x="34324" y="8583"/>
                </a:cubicBezTo>
                <a:cubicBezTo>
                  <a:pt x="34147" y="8549"/>
                  <a:pt x="33972" y="8535"/>
                  <a:pt x="33793" y="8527"/>
                </a:cubicBezTo>
                <a:cubicBezTo>
                  <a:pt x="33623" y="8518"/>
                  <a:pt x="33453" y="8497"/>
                  <a:pt x="33287" y="8463"/>
                </a:cubicBezTo>
                <a:cubicBezTo>
                  <a:pt x="32949" y="8399"/>
                  <a:pt x="32614" y="8315"/>
                  <a:pt x="32270" y="8285"/>
                </a:cubicBezTo>
                <a:cubicBezTo>
                  <a:pt x="32100" y="8270"/>
                  <a:pt x="31934" y="8258"/>
                  <a:pt x="31766" y="8223"/>
                </a:cubicBezTo>
                <a:cubicBezTo>
                  <a:pt x="31607" y="8191"/>
                  <a:pt x="31452" y="8138"/>
                  <a:pt x="31291" y="8116"/>
                </a:cubicBezTo>
                <a:cubicBezTo>
                  <a:pt x="31124" y="8093"/>
                  <a:pt x="30959" y="8082"/>
                  <a:pt x="30795" y="8048"/>
                </a:cubicBezTo>
                <a:cubicBezTo>
                  <a:pt x="30642" y="8017"/>
                  <a:pt x="30490" y="7979"/>
                  <a:pt x="30334" y="7967"/>
                </a:cubicBezTo>
                <a:cubicBezTo>
                  <a:pt x="30319" y="7966"/>
                  <a:pt x="30305" y="7966"/>
                  <a:pt x="30290" y="7966"/>
                </a:cubicBezTo>
                <a:cubicBezTo>
                  <a:pt x="30354" y="7946"/>
                  <a:pt x="30417" y="7927"/>
                  <a:pt x="30480" y="7909"/>
                </a:cubicBezTo>
                <a:cubicBezTo>
                  <a:pt x="30641" y="7865"/>
                  <a:pt x="30802" y="7822"/>
                  <a:pt x="30961" y="7769"/>
                </a:cubicBezTo>
                <a:cubicBezTo>
                  <a:pt x="31039" y="7743"/>
                  <a:pt x="31118" y="7716"/>
                  <a:pt x="31196" y="7688"/>
                </a:cubicBezTo>
                <a:cubicBezTo>
                  <a:pt x="31625" y="7617"/>
                  <a:pt x="32041" y="7482"/>
                  <a:pt x="32467" y="7399"/>
                </a:cubicBezTo>
                <a:cubicBezTo>
                  <a:pt x="32706" y="7353"/>
                  <a:pt x="32946" y="7318"/>
                  <a:pt x="33184" y="7265"/>
                </a:cubicBezTo>
                <a:cubicBezTo>
                  <a:pt x="33296" y="7240"/>
                  <a:pt x="33406" y="7209"/>
                  <a:pt x="33515" y="7171"/>
                </a:cubicBezTo>
                <a:cubicBezTo>
                  <a:pt x="33624" y="7135"/>
                  <a:pt x="33733" y="7117"/>
                  <a:pt x="33845" y="7097"/>
                </a:cubicBezTo>
                <a:cubicBezTo>
                  <a:pt x="33962" y="7077"/>
                  <a:pt x="34073" y="7046"/>
                  <a:pt x="34186" y="7017"/>
                </a:cubicBezTo>
                <a:cubicBezTo>
                  <a:pt x="34299" y="6989"/>
                  <a:pt x="34414" y="6965"/>
                  <a:pt x="34522" y="6920"/>
                </a:cubicBezTo>
                <a:cubicBezTo>
                  <a:pt x="34622" y="6878"/>
                  <a:pt x="34712" y="6820"/>
                  <a:pt x="34808" y="6774"/>
                </a:cubicBezTo>
                <a:cubicBezTo>
                  <a:pt x="34913" y="6723"/>
                  <a:pt x="35025" y="6695"/>
                  <a:pt x="35136" y="6661"/>
                </a:cubicBezTo>
                <a:cubicBezTo>
                  <a:pt x="35573" y="6522"/>
                  <a:pt x="36021" y="6342"/>
                  <a:pt x="36387" y="6059"/>
                </a:cubicBezTo>
                <a:cubicBezTo>
                  <a:pt x="36575" y="5916"/>
                  <a:pt x="36736" y="5740"/>
                  <a:pt x="36909" y="5578"/>
                </a:cubicBezTo>
                <a:cubicBezTo>
                  <a:pt x="37080" y="5420"/>
                  <a:pt x="37261" y="5279"/>
                  <a:pt x="37420" y="5107"/>
                </a:cubicBezTo>
                <a:cubicBezTo>
                  <a:pt x="37499" y="5023"/>
                  <a:pt x="37572" y="4938"/>
                  <a:pt x="37656" y="4862"/>
                </a:cubicBezTo>
                <a:cubicBezTo>
                  <a:pt x="37740" y="4784"/>
                  <a:pt x="37830" y="4709"/>
                  <a:pt x="37913" y="4627"/>
                </a:cubicBezTo>
                <a:cubicBezTo>
                  <a:pt x="38086" y="4456"/>
                  <a:pt x="38228" y="4254"/>
                  <a:pt x="38384" y="4067"/>
                </a:cubicBezTo>
                <a:cubicBezTo>
                  <a:pt x="38541" y="3881"/>
                  <a:pt x="38710" y="3711"/>
                  <a:pt x="38864" y="3525"/>
                </a:cubicBezTo>
                <a:cubicBezTo>
                  <a:pt x="39022" y="3335"/>
                  <a:pt x="39175" y="3143"/>
                  <a:pt x="39338" y="2958"/>
                </a:cubicBezTo>
                <a:cubicBezTo>
                  <a:pt x="39500" y="2772"/>
                  <a:pt x="39670" y="2587"/>
                  <a:pt x="39828" y="2394"/>
                </a:cubicBezTo>
                <a:cubicBezTo>
                  <a:pt x="39980" y="2210"/>
                  <a:pt x="40109" y="2008"/>
                  <a:pt x="40260" y="1823"/>
                </a:cubicBezTo>
                <a:cubicBezTo>
                  <a:pt x="40410" y="1637"/>
                  <a:pt x="40587" y="1472"/>
                  <a:pt x="40742" y="1288"/>
                </a:cubicBezTo>
                <a:cubicBezTo>
                  <a:pt x="40820" y="1197"/>
                  <a:pt x="40894" y="1105"/>
                  <a:pt x="40973" y="1016"/>
                </a:cubicBezTo>
                <a:cubicBezTo>
                  <a:pt x="41034" y="946"/>
                  <a:pt x="41098" y="871"/>
                  <a:pt x="41190" y="842"/>
                </a:cubicBezTo>
                <a:cubicBezTo>
                  <a:pt x="41238" y="828"/>
                  <a:pt x="41281" y="801"/>
                  <a:pt x="41315" y="766"/>
                </a:cubicBezTo>
                <a:cubicBezTo>
                  <a:pt x="41349" y="728"/>
                  <a:pt x="41368" y="682"/>
                  <a:pt x="41404" y="646"/>
                </a:cubicBezTo>
                <a:cubicBezTo>
                  <a:pt x="41471" y="583"/>
                  <a:pt x="41400" y="467"/>
                  <a:pt x="41320" y="467"/>
                </a:cubicBezTo>
                <a:cubicBezTo>
                  <a:pt x="41306" y="467"/>
                  <a:pt x="41293" y="470"/>
                  <a:pt x="41280" y="477"/>
                </a:cubicBezTo>
                <a:cubicBezTo>
                  <a:pt x="41196" y="523"/>
                  <a:pt x="41094" y="533"/>
                  <a:pt x="40996" y="533"/>
                </a:cubicBezTo>
                <a:cubicBezTo>
                  <a:pt x="40967" y="533"/>
                  <a:pt x="40938" y="532"/>
                  <a:pt x="40910" y="531"/>
                </a:cubicBezTo>
                <a:cubicBezTo>
                  <a:pt x="40798" y="525"/>
                  <a:pt x="40687" y="521"/>
                  <a:pt x="40576" y="521"/>
                </a:cubicBezTo>
                <a:cubicBezTo>
                  <a:pt x="40527" y="521"/>
                  <a:pt x="40479" y="522"/>
                  <a:pt x="40430" y="524"/>
                </a:cubicBezTo>
                <a:cubicBezTo>
                  <a:pt x="40254" y="529"/>
                  <a:pt x="40077" y="524"/>
                  <a:pt x="39900" y="530"/>
                </a:cubicBezTo>
                <a:cubicBezTo>
                  <a:pt x="39730" y="535"/>
                  <a:pt x="39560" y="549"/>
                  <a:pt x="39390" y="565"/>
                </a:cubicBezTo>
                <a:cubicBezTo>
                  <a:pt x="39049" y="601"/>
                  <a:pt x="38708" y="647"/>
                  <a:pt x="38373" y="728"/>
                </a:cubicBezTo>
                <a:cubicBezTo>
                  <a:pt x="38203" y="770"/>
                  <a:pt x="38032" y="817"/>
                  <a:pt x="37864" y="866"/>
                </a:cubicBezTo>
                <a:cubicBezTo>
                  <a:pt x="37709" y="911"/>
                  <a:pt x="37559" y="955"/>
                  <a:pt x="37398" y="975"/>
                </a:cubicBezTo>
                <a:cubicBezTo>
                  <a:pt x="37070" y="1015"/>
                  <a:pt x="36740" y="1102"/>
                  <a:pt x="36448" y="1259"/>
                </a:cubicBezTo>
                <a:cubicBezTo>
                  <a:pt x="36378" y="1296"/>
                  <a:pt x="36310" y="1337"/>
                  <a:pt x="36246" y="1384"/>
                </a:cubicBezTo>
                <a:cubicBezTo>
                  <a:pt x="36180" y="1433"/>
                  <a:pt x="36122" y="1493"/>
                  <a:pt x="36059" y="1546"/>
                </a:cubicBezTo>
                <a:cubicBezTo>
                  <a:pt x="35995" y="1601"/>
                  <a:pt x="35939" y="1651"/>
                  <a:pt x="35898" y="1725"/>
                </a:cubicBezTo>
                <a:cubicBezTo>
                  <a:pt x="35856" y="1799"/>
                  <a:pt x="35828" y="1871"/>
                  <a:pt x="35782" y="1940"/>
                </a:cubicBezTo>
                <a:cubicBezTo>
                  <a:pt x="35580" y="2241"/>
                  <a:pt x="35386" y="2547"/>
                  <a:pt x="35193" y="2854"/>
                </a:cubicBezTo>
                <a:cubicBezTo>
                  <a:pt x="35095" y="3010"/>
                  <a:pt x="34984" y="3157"/>
                  <a:pt x="34875" y="3303"/>
                </a:cubicBezTo>
                <a:cubicBezTo>
                  <a:pt x="34773" y="3441"/>
                  <a:pt x="34672" y="3572"/>
                  <a:pt x="34606" y="3729"/>
                </a:cubicBezTo>
                <a:cubicBezTo>
                  <a:pt x="34573" y="3804"/>
                  <a:pt x="34525" y="3860"/>
                  <a:pt x="34477" y="3925"/>
                </a:cubicBezTo>
                <a:cubicBezTo>
                  <a:pt x="34420" y="4000"/>
                  <a:pt x="34379" y="4086"/>
                  <a:pt x="34335" y="4169"/>
                </a:cubicBezTo>
                <a:cubicBezTo>
                  <a:pt x="34254" y="4323"/>
                  <a:pt x="34170" y="4469"/>
                  <a:pt x="34065" y="4608"/>
                </a:cubicBezTo>
                <a:cubicBezTo>
                  <a:pt x="33956" y="4752"/>
                  <a:pt x="33864" y="4908"/>
                  <a:pt x="33770" y="5063"/>
                </a:cubicBezTo>
                <a:cubicBezTo>
                  <a:pt x="33729" y="5131"/>
                  <a:pt x="33708" y="5213"/>
                  <a:pt x="33664" y="5279"/>
                </a:cubicBezTo>
                <a:cubicBezTo>
                  <a:pt x="33622" y="5342"/>
                  <a:pt x="33560" y="5387"/>
                  <a:pt x="33525" y="5455"/>
                </a:cubicBezTo>
                <a:cubicBezTo>
                  <a:pt x="33493" y="5518"/>
                  <a:pt x="33486" y="5588"/>
                  <a:pt x="33444" y="5645"/>
                </a:cubicBezTo>
                <a:cubicBezTo>
                  <a:pt x="33410" y="5693"/>
                  <a:pt x="33375" y="5738"/>
                  <a:pt x="33340" y="5784"/>
                </a:cubicBezTo>
                <a:cubicBezTo>
                  <a:pt x="33179" y="5946"/>
                  <a:pt x="33016" y="6109"/>
                  <a:pt x="32858" y="6274"/>
                </a:cubicBezTo>
                <a:cubicBezTo>
                  <a:pt x="32741" y="6399"/>
                  <a:pt x="32636" y="6516"/>
                  <a:pt x="32489" y="6607"/>
                </a:cubicBezTo>
                <a:cubicBezTo>
                  <a:pt x="32355" y="6691"/>
                  <a:pt x="32230" y="6771"/>
                  <a:pt x="32115" y="6880"/>
                </a:cubicBezTo>
                <a:cubicBezTo>
                  <a:pt x="31891" y="7094"/>
                  <a:pt x="31549" y="7166"/>
                  <a:pt x="31280" y="7311"/>
                </a:cubicBezTo>
                <a:cubicBezTo>
                  <a:pt x="30979" y="7475"/>
                  <a:pt x="30628" y="7593"/>
                  <a:pt x="30300" y="7692"/>
                </a:cubicBezTo>
                <a:cubicBezTo>
                  <a:pt x="30237" y="7711"/>
                  <a:pt x="30176" y="7732"/>
                  <a:pt x="30114" y="7754"/>
                </a:cubicBezTo>
                <a:cubicBezTo>
                  <a:pt x="30074" y="7766"/>
                  <a:pt x="30033" y="7778"/>
                  <a:pt x="29993" y="7789"/>
                </a:cubicBezTo>
                <a:cubicBezTo>
                  <a:pt x="29864" y="7826"/>
                  <a:pt x="29726" y="7827"/>
                  <a:pt x="29595" y="7856"/>
                </a:cubicBezTo>
                <a:cubicBezTo>
                  <a:pt x="29506" y="7876"/>
                  <a:pt x="29396" y="7916"/>
                  <a:pt x="29357" y="7998"/>
                </a:cubicBezTo>
                <a:lnTo>
                  <a:pt x="29323" y="7998"/>
                </a:lnTo>
                <a:cubicBezTo>
                  <a:pt x="29237" y="8001"/>
                  <a:pt x="29198" y="8094"/>
                  <a:pt x="29219" y="8165"/>
                </a:cubicBezTo>
                <a:cubicBezTo>
                  <a:pt x="28930" y="8314"/>
                  <a:pt x="28643" y="8466"/>
                  <a:pt x="28346" y="8598"/>
                </a:cubicBezTo>
                <a:cubicBezTo>
                  <a:pt x="28195" y="8667"/>
                  <a:pt x="28040" y="8728"/>
                  <a:pt x="27883" y="8782"/>
                </a:cubicBezTo>
                <a:cubicBezTo>
                  <a:pt x="27708" y="8838"/>
                  <a:pt x="27526" y="8858"/>
                  <a:pt x="27348" y="8901"/>
                </a:cubicBezTo>
                <a:cubicBezTo>
                  <a:pt x="27026" y="8980"/>
                  <a:pt x="26702" y="9072"/>
                  <a:pt x="26395" y="9200"/>
                </a:cubicBezTo>
                <a:cubicBezTo>
                  <a:pt x="26051" y="9343"/>
                  <a:pt x="25714" y="9430"/>
                  <a:pt x="25349" y="9503"/>
                </a:cubicBezTo>
                <a:cubicBezTo>
                  <a:pt x="25020" y="9569"/>
                  <a:pt x="24699" y="9654"/>
                  <a:pt x="24376" y="9731"/>
                </a:cubicBezTo>
                <a:cubicBezTo>
                  <a:pt x="24334" y="9717"/>
                  <a:pt x="24290" y="9707"/>
                  <a:pt x="24246" y="9707"/>
                </a:cubicBezTo>
                <a:cubicBezTo>
                  <a:pt x="24214" y="9707"/>
                  <a:pt x="24183" y="9712"/>
                  <a:pt x="24153" y="9725"/>
                </a:cubicBezTo>
                <a:cubicBezTo>
                  <a:pt x="24116" y="9740"/>
                  <a:pt x="24086" y="9767"/>
                  <a:pt x="24064" y="9800"/>
                </a:cubicBezTo>
                <a:cubicBezTo>
                  <a:pt x="23764" y="9862"/>
                  <a:pt x="23460" y="9908"/>
                  <a:pt x="23146" y="9911"/>
                </a:cubicBezTo>
                <a:cubicBezTo>
                  <a:pt x="23119" y="9911"/>
                  <a:pt x="23092" y="9912"/>
                  <a:pt x="23065" y="9912"/>
                </a:cubicBezTo>
                <a:cubicBezTo>
                  <a:pt x="22359" y="9912"/>
                  <a:pt x="21647" y="9808"/>
                  <a:pt x="20944" y="9747"/>
                </a:cubicBezTo>
                <a:cubicBezTo>
                  <a:pt x="21125" y="9720"/>
                  <a:pt x="21306" y="9683"/>
                  <a:pt x="21485" y="9642"/>
                </a:cubicBezTo>
                <a:cubicBezTo>
                  <a:pt x="21844" y="9559"/>
                  <a:pt x="22207" y="9483"/>
                  <a:pt x="22563" y="9383"/>
                </a:cubicBezTo>
                <a:cubicBezTo>
                  <a:pt x="22738" y="9334"/>
                  <a:pt x="22913" y="9318"/>
                  <a:pt x="23092" y="9288"/>
                </a:cubicBezTo>
                <a:cubicBezTo>
                  <a:pt x="23277" y="9256"/>
                  <a:pt x="23458" y="9206"/>
                  <a:pt x="23632" y="9137"/>
                </a:cubicBezTo>
                <a:cubicBezTo>
                  <a:pt x="23990" y="8994"/>
                  <a:pt x="24340" y="8828"/>
                  <a:pt x="24717" y="8732"/>
                </a:cubicBezTo>
                <a:cubicBezTo>
                  <a:pt x="24901" y="8686"/>
                  <a:pt x="25065" y="8603"/>
                  <a:pt x="25242" y="8538"/>
                </a:cubicBezTo>
                <a:cubicBezTo>
                  <a:pt x="25400" y="8481"/>
                  <a:pt x="25553" y="8439"/>
                  <a:pt x="25700" y="8356"/>
                </a:cubicBezTo>
                <a:cubicBezTo>
                  <a:pt x="25996" y="8193"/>
                  <a:pt x="26241" y="7959"/>
                  <a:pt x="26483" y="7726"/>
                </a:cubicBezTo>
                <a:cubicBezTo>
                  <a:pt x="26623" y="7592"/>
                  <a:pt x="26764" y="7457"/>
                  <a:pt x="26898" y="7317"/>
                </a:cubicBezTo>
                <a:cubicBezTo>
                  <a:pt x="27032" y="7175"/>
                  <a:pt x="27186" y="7037"/>
                  <a:pt x="27304" y="6881"/>
                </a:cubicBezTo>
                <a:cubicBezTo>
                  <a:pt x="27419" y="6730"/>
                  <a:pt x="27507" y="6558"/>
                  <a:pt x="27618" y="6403"/>
                </a:cubicBezTo>
                <a:cubicBezTo>
                  <a:pt x="27734" y="6240"/>
                  <a:pt x="27819" y="6060"/>
                  <a:pt x="27929" y="5893"/>
                </a:cubicBezTo>
                <a:cubicBezTo>
                  <a:pt x="28035" y="5731"/>
                  <a:pt x="28171" y="5605"/>
                  <a:pt x="28296" y="5459"/>
                </a:cubicBezTo>
                <a:cubicBezTo>
                  <a:pt x="28424" y="5307"/>
                  <a:pt x="28534" y="5139"/>
                  <a:pt x="28645" y="4975"/>
                </a:cubicBezTo>
                <a:cubicBezTo>
                  <a:pt x="28756" y="4811"/>
                  <a:pt x="28865" y="4641"/>
                  <a:pt x="28947" y="4458"/>
                </a:cubicBezTo>
                <a:cubicBezTo>
                  <a:pt x="29031" y="4267"/>
                  <a:pt x="29111" y="4074"/>
                  <a:pt x="29195" y="3882"/>
                </a:cubicBezTo>
                <a:cubicBezTo>
                  <a:pt x="29272" y="3705"/>
                  <a:pt x="29344" y="3522"/>
                  <a:pt x="29429" y="3347"/>
                </a:cubicBezTo>
                <a:cubicBezTo>
                  <a:pt x="29474" y="3254"/>
                  <a:pt x="29531" y="3165"/>
                  <a:pt x="29565" y="3066"/>
                </a:cubicBezTo>
                <a:cubicBezTo>
                  <a:pt x="29601" y="2960"/>
                  <a:pt x="29618" y="2839"/>
                  <a:pt x="29542" y="2746"/>
                </a:cubicBezTo>
                <a:cubicBezTo>
                  <a:pt x="29485" y="2677"/>
                  <a:pt x="29401" y="2653"/>
                  <a:pt x="29314" y="2653"/>
                </a:cubicBezTo>
                <a:cubicBezTo>
                  <a:pt x="29261" y="2653"/>
                  <a:pt x="29207" y="2662"/>
                  <a:pt x="29159" y="2675"/>
                </a:cubicBezTo>
                <a:cubicBezTo>
                  <a:pt x="29017" y="2712"/>
                  <a:pt x="28887" y="2786"/>
                  <a:pt x="28745" y="2830"/>
                </a:cubicBezTo>
                <a:cubicBezTo>
                  <a:pt x="28563" y="2886"/>
                  <a:pt x="28378" y="2922"/>
                  <a:pt x="28191" y="2961"/>
                </a:cubicBezTo>
                <a:cubicBezTo>
                  <a:pt x="28004" y="2999"/>
                  <a:pt x="27824" y="3057"/>
                  <a:pt x="27644" y="3118"/>
                </a:cubicBezTo>
                <a:cubicBezTo>
                  <a:pt x="27467" y="3177"/>
                  <a:pt x="27289" y="3215"/>
                  <a:pt x="27109" y="3262"/>
                </a:cubicBezTo>
                <a:cubicBezTo>
                  <a:pt x="26916" y="3312"/>
                  <a:pt x="26732" y="3396"/>
                  <a:pt x="26547" y="3470"/>
                </a:cubicBezTo>
                <a:cubicBezTo>
                  <a:pt x="26363" y="3543"/>
                  <a:pt x="26178" y="3624"/>
                  <a:pt x="25991" y="3695"/>
                </a:cubicBezTo>
                <a:cubicBezTo>
                  <a:pt x="25843" y="3751"/>
                  <a:pt x="25691" y="3799"/>
                  <a:pt x="25555" y="3883"/>
                </a:cubicBezTo>
                <a:cubicBezTo>
                  <a:pt x="25394" y="3982"/>
                  <a:pt x="25262" y="4144"/>
                  <a:pt x="25136" y="4282"/>
                </a:cubicBezTo>
                <a:cubicBezTo>
                  <a:pt x="25002" y="4428"/>
                  <a:pt x="24887" y="4585"/>
                  <a:pt x="24760" y="4736"/>
                </a:cubicBezTo>
                <a:cubicBezTo>
                  <a:pt x="24636" y="4884"/>
                  <a:pt x="24495" y="5018"/>
                  <a:pt x="24365" y="5162"/>
                </a:cubicBezTo>
                <a:cubicBezTo>
                  <a:pt x="24237" y="5306"/>
                  <a:pt x="24103" y="5451"/>
                  <a:pt x="23974" y="5597"/>
                </a:cubicBezTo>
                <a:cubicBezTo>
                  <a:pt x="23844" y="5744"/>
                  <a:pt x="23747" y="5905"/>
                  <a:pt x="23660" y="6081"/>
                </a:cubicBezTo>
                <a:cubicBezTo>
                  <a:pt x="23493" y="6426"/>
                  <a:pt x="23245" y="6756"/>
                  <a:pt x="22932" y="6980"/>
                </a:cubicBezTo>
                <a:cubicBezTo>
                  <a:pt x="22775" y="7092"/>
                  <a:pt x="22621" y="7204"/>
                  <a:pt x="22478" y="7333"/>
                </a:cubicBezTo>
                <a:cubicBezTo>
                  <a:pt x="22407" y="7398"/>
                  <a:pt x="22337" y="7467"/>
                  <a:pt x="22273" y="7538"/>
                </a:cubicBezTo>
                <a:cubicBezTo>
                  <a:pt x="22205" y="7613"/>
                  <a:pt x="22148" y="7698"/>
                  <a:pt x="22081" y="7773"/>
                </a:cubicBezTo>
                <a:cubicBezTo>
                  <a:pt x="21950" y="7917"/>
                  <a:pt x="21787" y="8025"/>
                  <a:pt x="21646" y="8158"/>
                </a:cubicBezTo>
                <a:cubicBezTo>
                  <a:pt x="21516" y="8282"/>
                  <a:pt x="21397" y="8403"/>
                  <a:pt x="21239" y="8490"/>
                </a:cubicBezTo>
                <a:cubicBezTo>
                  <a:pt x="21085" y="8575"/>
                  <a:pt x="20964" y="8700"/>
                  <a:pt x="20813" y="8790"/>
                </a:cubicBezTo>
                <a:cubicBezTo>
                  <a:pt x="20646" y="8891"/>
                  <a:pt x="20470" y="8987"/>
                  <a:pt x="20287" y="9057"/>
                </a:cubicBezTo>
                <a:cubicBezTo>
                  <a:pt x="20124" y="9120"/>
                  <a:pt x="19953" y="9161"/>
                  <a:pt x="19793" y="9232"/>
                </a:cubicBezTo>
                <a:cubicBezTo>
                  <a:pt x="19625" y="9307"/>
                  <a:pt x="19477" y="9365"/>
                  <a:pt x="19290" y="9373"/>
                </a:cubicBezTo>
                <a:cubicBezTo>
                  <a:pt x="19271" y="9373"/>
                  <a:pt x="19252" y="9374"/>
                  <a:pt x="19233" y="9374"/>
                </a:cubicBezTo>
                <a:cubicBezTo>
                  <a:pt x="19133" y="9374"/>
                  <a:pt x="19033" y="9365"/>
                  <a:pt x="18934" y="9365"/>
                </a:cubicBezTo>
                <a:cubicBezTo>
                  <a:pt x="18875" y="9365"/>
                  <a:pt x="18816" y="9368"/>
                  <a:pt x="18757" y="9378"/>
                </a:cubicBezTo>
                <a:cubicBezTo>
                  <a:pt x="18677" y="9391"/>
                  <a:pt x="18599" y="9420"/>
                  <a:pt x="18519" y="9437"/>
                </a:cubicBezTo>
                <a:cubicBezTo>
                  <a:pt x="18453" y="9451"/>
                  <a:pt x="18386" y="9452"/>
                  <a:pt x="18319" y="9460"/>
                </a:cubicBezTo>
                <a:cubicBezTo>
                  <a:pt x="18309" y="9461"/>
                  <a:pt x="18297" y="9463"/>
                  <a:pt x="18286" y="9464"/>
                </a:cubicBezTo>
                <a:cubicBezTo>
                  <a:pt x="18209" y="9461"/>
                  <a:pt x="18133" y="9457"/>
                  <a:pt x="18055" y="9455"/>
                </a:cubicBezTo>
                <a:cubicBezTo>
                  <a:pt x="18003" y="9432"/>
                  <a:pt x="17949" y="9409"/>
                  <a:pt x="17898" y="9383"/>
                </a:cubicBezTo>
                <a:cubicBezTo>
                  <a:pt x="17885" y="9376"/>
                  <a:pt x="17872" y="9373"/>
                  <a:pt x="17859" y="9373"/>
                </a:cubicBezTo>
                <a:cubicBezTo>
                  <a:pt x="17815" y="9373"/>
                  <a:pt x="17775" y="9406"/>
                  <a:pt x="17759" y="9447"/>
                </a:cubicBezTo>
                <a:cubicBezTo>
                  <a:pt x="17650" y="9444"/>
                  <a:pt x="17541" y="9440"/>
                  <a:pt x="17432" y="9433"/>
                </a:cubicBezTo>
                <a:cubicBezTo>
                  <a:pt x="17020" y="9408"/>
                  <a:pt x="16609" y="9367"/>
                  <a:pt x="16200" y="9331"/>
                </a:cubicBezTo>
                <a:cubicBezTo>
                  <a:pt x="15807" y="9294"/>
                  <a:pt x="15415" y="9259"/>
                  <a:pt x="15021" y="9233"/>
                </a:cubicBezTo>
                <a:cubicBezTo>
                  <a:pt x="14671" y="9210"/>
                  <a:pt x="14322" y="9157"/>
                  <a:pt x="13972" y="9157"/>
                </a:cubicBezTo>
                <a:cubicBezTo>
                  <a:pt x="13945" y="9157"/>
                  <a:pt x="13917" y="9157"/>
                  <a:pt x="13890" y="9158"/>
                </a:cubicBezTo>
                <a:cubicBezTo>
                  <a:pt x="13858" y="9159"/>
                  <a:pt x="13826" y="9159"/>
                  <a:pt x="13794" y="9159"/>
                </a:cubicBezTo>
                <a:cubicBezTo>
                  <a:pt x="13406" y="9159"/>
                  <a:pt x="13024" y="9097"/>
                  <a:pt x="12642" y="9028"/>
                </a:cubicBezTo>
                <a:cubicBezTo>
                  <a:pt x="12745" y="9026"/>
                  <a:pt x="12847" y="9023"/>
                  <a:pt x="12949" y="9023"/>
                </a:cubicBezTo>
                <a:cubicBezTo>
                  <a:pt x="12973" y="9023"/>
                  <a:pt x="12997" y="9023"/>
                  <a:pt x="13021" y="9024"/>
                </a:cubicBezTo>
                <a:cubicBezTo>
                  <a:pt x="13178" y="9026"/>
                  <a:pt x="13334" y="9031"/>
                  <a:pt x="13489" y="9032"/>
                </a:cubicBezTo>
                <a:cubicBezTo>
                  <a:pt x="13508" y="9032"/>
                  <a:pt x="13527" y="9032"/>
                  <a:pt x="13545" y="9032"/>
                </a:cubicBezTo>
                <a:cubicBezTo>
                  <a:pt x="13677" y="9032"/>
                  <a:pt x="13809" y="9026"/>
                  <a:pt x="13940" y="9013"/>
                </a:cubicBezTo>
                <a:cubicBezTo>
                  <a:pt x="14084" y="8999"/>
                  <a:pt x="14228" y="8970"/>
                  <a:pt x="14370" y="8945"/>
                </a:cubicBezTo>
                <a:cubicBezTo>
                  <a:pt x="14514" y="8921"/>
                  <a:pt x="14658" y="8893"/>
                  <a:pt x="14795" y="8844"/>
                </a:cubicBezTo>
                <a:cubicBezTo>
                  <a:pt x="14941" y="8793"/>
                  <a:pt x="15070" y="8712"/>
                  <a:pt x="15200" y="8629"/>
                </a:cubicBezTo>
                <a:cubicBezTo>
                  <a:pt x="15485" y="8445"/>
                  <a:pt x="15763" y="8252"/>
                  <a:pt x="16034" y="8050"/>
                </a:cubicBezTo>
                <a:cubicBezTo>
                  <a:pt x="16166" y="7952"/>
                  <a:pt x="16294" y="7847"/>
                  <a:pt x="16415" y="7736"/>
                </a:cubicBezTo>
                <a:cubicBezTo>
                  <a:pt x="16533" y="7626"/>
                  <a:pt x="16638" y="7507"/>
                  <a:pt x="16744" y="7388"/>
                </a:cubicBezTo>
                <a:cubicBezTo>
                  <a:pt x="16972" y="7134"/>
                  <a:pt x="17228" y="6908"/>
                  <a:pt x="17454" y="6654"/>
                </a:cubicBezTo>
                <a:cubicBezTo>
                  <a:pt x="17669" y="6412"/>
                  <a:pt x="17916" y="6201"/>
                  <a:pt x="18124" y="5953"/>
                </a:cubicBezTo>
                <a:cubicBezTo>
                  <a:pt x="18225" y="5834"/>
                  <a:pt x="18352" y="5750"/>
                  <a:pt x="18461" y="5640"/>
                </a:cubicBezTo>
                <a:cubicBezTo>
                  <a:pt x="18576" y="5521"/>
                  <a:pt x="18683" y="5394"/>
                  <a:pt x="18779" y="5260"/>
                </a:cubicBezTo>
                <a:cubicBezTo>
                  <a:pt x="18963" y="5008"/>
                  <a:pt x="19178" y="4789"/>
                  <a:pt x="19411" y="4585"/>
                </a:cubicBezTo>
                <a:cubicBezTo>
                  <a:pt x="19641" y="4384"/>
                  <a:pt x="19884" y="4196"/>
                  <a:pt x="20108" y="3989"/>
                </a:cubicBezTo>
                <a:cubicBezTo>
                  <a:pt x="20224" y="3882"/>
                  <a:pt x="20305" y="3739"/>
                  <a:pt x="20428" y="3642"/>
                </a:cubicBezTo>
                <a:cubicBezTo>
                  <a:pt x="20484" y="3596"/>
                  <a:pt x="20542" y="3554"/>
                  <a:pt x="20592" y="3500"/>
                </a:cubicBezTo>
                <a:cubicBezTo>
                  <a:pt x="20649" y="3440"/>
                  <a:pt x="20682" y="3363"/>
                  <a:pt x="20734" y="3299"/>
                </a:cubicBezTo>
                <a:cubicBezTo>
                  <a:pt x="20835" y="3174"/>
                  <a:pt x="20963" y="3065"/>
                  <a:pt x="21074" y="2947"/>
                </a:cubicBezTo>
                <a:cubicBezTo>
                  <a:pt x="21191" y="2825"/>
                  <a:pt x="21304" y="2696"/>
                  <a:pt x="21420" y="2572"/>
                </a:cubicBezTo>
                <a:cubicBezTo>
                  <a:pt x="21526" y="2459"/>
                  <a:pt x="21645" y="2358"/>
                  <a:pt x="21747" y="2242"/>
                </a:cubicBezTo>
                <a:cubicBezTo>
                  <a:pt x="21855" y="2118"/>
                  <a:pt x="21927" y="1978"/>
                  <a:pt x="21989" y="1827"/>
                </a:cubicBezTo>
                <a:cubicBezTo>
                  <a:pt x="22021" y="1751"/>
                  <a:pt x="22054" y="1673"/>
                  <a:pt x="22084" y="1597"/>
                </a:cubicBezTo>
                <a:cubicBezTo>
                  <a:pt x="22109" y="1537"/>
                  <a:pt x="22124" y="1471"/>
                  <a:pt x="22153" y="1414"/>
                </a:cubicBezTo>
                <a:cubicBezTo>
                  <a:pt x="22180" y="1362"/>
                  <a:pt x="22233" y="1332"/>
                  <a:pt x="22278" y="1297"/>
                </a:cubicBezTo>
                <a:cubicBezTo>
                  <a:pt x="22334" y="1252"/>
                  <a:pt x="22387" y="1204"/>
                  <a:pt x="22437" y="1153"/>
                </a:cubicBezTo>
                <a:cubicBezTo>
                  <a:pt x="22481" y="1111"/>
                  <a:pt x="22522" y="1065"/>
                  <a:pt x="22557" y="1016"/>
                </a:cubicBezTo>
                <a:cubicBezTo>
                  <a:pt x="22575" y="991"/>
                  <a:pt x="22601" y="957"/>
                  <a:pt x="22608" y="926"/>
                </a:cubicBezTo>
                <a:cubicBezTo>
                  <a:pt x="22609" y="922"/>
                  <a:pt x="22610" y="916"/>
                  <a:pt x="22610" y="912"/>
                </a:cubicBezTo>
                <a:cubicBezTo>
                  <a:pt x="22621" y="904"/>
                  <a:pt x="22630" y="894"/>
                  <a:pt x="22638" y="883"/>
                </a:cubicBezTo>
                <a:cubicBezTo>
                  <a:pt x="22709" y="761"/>
                  <a:pt x="22596" y="668"/>
                  <a:pt x="22507" y="605"/>
                </a:cubicBezTo>
                <a:cubicBezTo>
                  <a:pt x="22400" y="528"/>
                  <a:pt x="22280" y="467"/>
                  <a:pt x="22154" y="424"/>
                </a:cubicBezTo>
                <a:cubicBezTo>
                  <a:pt x="21997" y="374"/>
                  <a:pt x="21836" y="345"/>
                  <a:pt x="21675" y="316"/>
                </a:cubicBezTo>
                <a:cubicBezTo>
                  <a:pt x="21355" y="257"/>
                  <a:pt x="21051" y="122"/>
                  <a:pt x="20725" y="106"/>
                </a:cubicBezTo>
                <a:cubicBezTo>
                  <a:pt x="20570" y="99"/>
                  <a:pt x="20423" y="62"/>
                  <a:pt x="20269" y="49"/>
                </a:cubicBezTo>
                <a:cubicBezTo>
                  <a:pt x="20200" y="43"/>
                  <a:pt x="20130" y="41"/>
                  <a:pt x="20059" y="41"/>
                </a:cubicBezTo>
                <a:cubicBezTo>
                  <a:pt x="19984" y="41"/>
                  <a:pt x="19909" y="43"/>
                  <a:pt x="19835" y="45"/>
                </a:cubicBezTo>
                <a:cubicBezTo>
                  <a:pt x="19822" y="45"/>
                  <a:pt x="19810" y="45"/>
                  <a:pt x="19798" y="45"/>
                </a:cubicBezTo>
                <a:cubicBezTo>
                  <a:pt x="19660" y="45"/>
                  <a:pt x="19524" y="30"/>
                  <a:pt x="19386" y="24"/>
                </a:cubicBezTo>
                <a:cubicBezTo>
                  <a:pt x="19226" y="17"/>
                  <a:pt x="19070" y="27"/>
                  <a:pt x="18910" y="12"/>
                </a:cubicBezTo>
                <a:cubicBezTo>
                  <a:pt x="18831" y="5"/>
                  <a:pt x="18749" y="1"/>
                  <a:pt x="18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3;p35"/>
          <p:cNvSpPr txBox="1">
            <a:spLocks/>
          </p:cNvSpPr>
          <p:nvPr/>
        </p:nvSpPr>
        <p:spPr>
          <a:xfrm>
            <a:off x="957305" y="0"/>
            <a:ext cx="4420173" cy="769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‘ </a:t>
            </a:r>
            <a:r>
              <a:rPr lang="en-US" dirty="0" err="1" smtClean="0"/>
              <a:t>hitung_kuadrat</a:t>
            </a:r>
            <a:r>
              <a:rPr lang="en-US" dirty="0" smtClean="0"/>
              <a:t>’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yang di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Google Shape;463;p35"/>
          <p:cNvSpPr txBox="1">
            <a:spLocks/>
          </p:cNvSpPr>
          <p:nvPr/>
        </p:nvSpPr>
        <p:spPr>
          <a:xfrm>
            <a:off x="1517354" y="3015883"/>
            <a:ext cx="5398712" cy="1020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‘ </a:t>
            </a:r>
            <a:r>
              <a:rPr lang="en-US" dirty="0" err="1" smtClean="0"/>
              <a:t>hitung_kuadrat</a:t>
            </a:r>
            <a:r>
              <a:rPr lang="en-US" dirty="0" smtClean="0"/>
              <a:t>’ 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67" y="1641372"/>
            <a:ext cx="4943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m Palette Portfolio by Slidesgo">
  <a:themeElements>
    <a:clrScheme name="Simple Light">
      <a:dk1>
        <a:srgbClr val="434342"/>
      </a:dk1>
      <a:lt1>
        <a:srgbClr val="FAF1E5"/>
      </a:lt1>
      <a:dk2>
        <a:srgbClr val="EBC0AD"/>
      </a:dk2>
      <a:lt2>
        <a:srgbClr val="D7E4DA"/>
      </a:lt2>
      <a:accent1>
        <a:srgbClr val="F1CDAA"/>
      </a:accent1>
      <a:accent2>
        <a:srgbClr val="E5C5AE"/>
      </a:accent2>
      <a:accent3>
        <a:srgbClr val="FDE5CE"/>
      </a:accent3>
      <a:accent4>
        <a:srgbClr val="AC8F79"/>
      </a:accent4>
      <a:accent5>
        <a:srgbClr val="FFFFFF"/>
      </a:accent5>
      <a:accent6>
        <a:srgbClr val="FFFFFF"/>
      </a:accent6>
      <a:hlink>
        <a:srgbClr val="4343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483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Didact Gothic</vt:lpstr>
      <vt:lpstr>Nunito Light</vt:lpstr>
      <vt:lpstr>思源黑体 CN Medium</vt:lpstr>
      <vt:lpstr>Times New Roman</vt:lpstr>
      <vt:lpstr>Sofia Sans Condensed</vt:lpstr>
      <vt:lpstr>Arial</vt:lpstr>
      <vt:lpstr>Calibri Light</vt:lpstr>
      <vt:lpstr>Warm Palette Portfolio by Slidesgo</vt:lpstr>
      <vt:lpstr>TESTING DAN QA PERANGKAT LUNAK   Tatu Mariam Sari - 201011400456</vt:lpstr>
      <vt:lpstr>Daftar Isi</vt:lpstr>
      <vt:lpstr>White Box Testing</vt:lpstr>
      <vt:lpstr>Unit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Pengertian CI/CD</vt:lpstr>
      <vt:lpstr>Langkah-langkah CI/CD</vt:lpstr>
      <vt:lpstr>Daftar Pustaka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PENDAFTARAN BERBASIS WEB MENGGUNAKAN METODE RAD TERHADAP PESERTA TRAINING INDUSTRI KOPI DAN ANEKA MINUMAN PENGELOLA UMKM (PENYANDANG DISABILITAS)</dc:title>
  <cp:lastModifiedBy>asus</cp:lastModifiedBy>
  <cp:revision>27</cp:revision>
  <dcterms:modified xsi:type="dcterms:W3CDTF">2023-10-30T08:22:49Z</dcterms:modified>
</cp:coreProperties>
</file>