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5"/>
  </p:notesMasterIdLst>
  <p:sldIdLst>
    <p:sldId id="63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C9"/>
    <a:srgbClr val="232F3E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7026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10/27/22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1911D01-14CC-47D3-A4E9-9BEF6E20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ケース</a:t>
            </a:r>
            <a:r>
              <a:rPr kumimoji="1" lang="en-US" altLang="ja-JP" dirty="0"/>
              <a:t> 1 : Basic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Amazon </a:t>
            </a:r>
            <a:r>
              <a:rPr kumimoji="1" lang="en-US" altLang="ja-JP" dirty="0" err="1"/>
              <a:t>SageMaker</a:t>
            </a:r>
            <a:r>
              <a:rPr kumimoji="1" lang="en-US" altLang="ja-JP" dirty="0"/>
              <a:t> Studio 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FCB857C5-04E4-491E-BB63-F5CD1159A700}"/>
              </a:ext>
            </a:extLst>
          </p:cNvPr>
          <p:cNvSpPr/>
          <p:nvPr/>
        </p:nvSpPr>
        <p:spPr>
          <a:xfrm>
            <a:off x="2235228" y="874118"/>
            <a:ext cx="9430509" cy="5893248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87503518-D58B-4E16-A533-B166719B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228" y="874097"/>
            <a:ext cx="381000" cy="381000"/>
          </a:xfrm>
          <a:prstGeom prst="rect">
            <a:avLst/>
          </a:prstGeom>
        </p:spPr>
      </p:pic>
      <p:sp>
        <p:nvSpPr>
          <p:cNvPr id="7" name="Rectangle 40">
            <a:extLst>
              <a:ext uri="{FF2B5EF4-FFF2-40B4-BE49-F238E27FC236}">
                <a16:creationId xmlns:a16="http://schemas.microsoft.com/office/drawing/2014/main" id="{78E6DED0-9003-4A5D-B1BB-F80C4541EF2F}"/>
              </a:ext>
            </a:extLst>
          </p:cNvPr>
          <p:cNvSpPr/>
          <p:nvPr/>
        </p:nvSpPr>
        <p:spPr>
          <a:xfrm>
            <a:off x="5081573" y="2298006"/>
            <a:ext cx="3457778" cy="4054587"/>
          </a:xfrm>
          <a:prstGeom prst="rect">
            <a:avLst/>
          </a:prstGeom>
          <a:noFill/>
          <a:ln w="12700">
            <a:solidFill>
              <a:srgbClr val="1B7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n w="0"/>
                <a:solidFill>
                  <a:srgbClr val="1B7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altLang="ja-JP" sz="1200" dirty="0" err="1">
                <a:ln w="0"/>
                <a:solidFill>
                  <a:srgbClr val="1B7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r>
              <a:rPr lang="en-US" altLang="ja-JP" sz="1200" dirty="0">
                <a:ln w="0"/>
                <a:solidFill>
                  <a:srgbClr val="1B7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</a:t>
            </a:r>
            <a:endParaRPr lang="en-US" sz="1200" dirty="0">
              <a:ln w="0"/>
              <a:solidFill>
                <a:srgbClr val="1B7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E59B831-AD1A-439E-B5E1-506FA3D8F1F8}"/>
              </a:ext>
            </a:extLst>
          </p:cNvPr>
          <p:cNvGrpSpPr/>
          <p:nvPr/>
        </p:nvGrpSpPr>
        <p:grpSpPr>
          <a:xfrm>
            <a:off x="343456" y="3184197"/>
            <a:ext cx="1073150" cy="720321"/>
            <a:chOff x="1671778" y="2211254"/>
            <a:chExt cx="1073150" cy="720321"/>
          </a:xfrm>
        </p:grpSpPr>
        <p:pic>
          <p:nvPicPr>
            <p:cNvPr id="9" name="Graphic 21">
              <a:extLst>
                <a:ext uri="{FF2B5EF4-FFF2-40B4-BE49-F238E27FC236}">
                  <a16:creationId xmlns:a16="http://schemas.microsoft.com/office/drawing/2014/main" id="{09D61B1D-81E8-4720-BD1D-893893104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973403" y="2211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1C567EAF-A818-404C-AD25-1460AD271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778" y="266996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津郷</a:t>
              </a:r>
              <a:endPara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99032B7-CC29-430A-8071-647E800F97B8}"/>
              </a:ext>
            </a:extLst>
          </p:cNvPr>
          <p:cNvGrpSpPr/>
          <p:nvPr/>
        </p:nvGrpSpPr>
        <p:grpSpPr>
          <a:xfrm>
            <a:off x="343456" y="5167797"/>
            <a:ext cx="1073150" cy="724349"/>
            <a:chOff x="1671778" y="2211254"/>
            <a:chExt cx="1073150" cy="724349"/>
          </a:xfrm>
        </p:grpSpPr>
        <p:pic>
          <p:nvPicPr>
            <p:cNvPr id="12" name="Graphic 21">
              <a:extLst>
                <a:ext uri="{FF2B5EF4-FFF2-40B4-BE49-F238E27FC236}">
                  <a16:creationId xmlns:a16="http://schemas.microsoft.com/office/drawing/2014/main" id="{2406BE67-3C54-4735-9D7F-EE3CF34D2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973403" y="2211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38">
              <a:extLst>
                <a:ext uri="{FF2B5EF4-FFF2-40B4-BE49-F238E27FC236}">
                  <a16:creationId xmlns:a16="http://schemas.microsoft.com/office/drawing/2014/main" id="{578D3857-5E04-45C8-90C3-C9328C3B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778" y="267399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工藤</a:t>
              </a:r>
              <a:endPara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Graphic 22">
            <a:extLst>
              <a:ext uri="{FF2B5EF4-FFF2-40B4-BE49-F238E27FC236}">
                <a16:creationId xmlns:a16="http://schemas.microsoft.com/office/drawing/2014/main" id="{C0AFB239-E0AB-410C-AD39-7527E70E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74" y="230919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B37CAEC-F2F5-4E77-9DD1-E91CCCDB1DB3}"/>
              </a:ext>
            </a:extLst>
          </p:cNvPr>
          <p:cNvGrpSpPr/>
          <p:nvPr/>
        </p:nvGrpSpPr>
        <p:grpSpPr>
          <a:xfrm>
            <a:off x="4711848" y="3187143"/>
            <a:ext cx="1901151" cy="885568"/>
            <a:chOff x="1257778" y="2211254"/>
            <a:chExt cx="1901151" cy="885568"/>
          </a:xfrm>
        </p:grpSpPr>
        <p:pic>
          <p:nvPicPr>
            <p:cNvPr id="16" name="Graphic 21">
              <a:extLst>
                <a:ext uri="{FF2B5EF4-FFF2-40B4-BE49-F238E27FC236}">
                  <a16:creationId xmlns:a16="http://schemas.microsoft.com/office/drawing/2014/main" id="{431B43D3-B468-48E6-B899-C711DE086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973403" y="2211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CCBDB45C-6AB3-4047-A50E-2B262A0E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778" y="2665935"/>
              <a:ext cx="19011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津郷用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Profile </a:t>
              </a:r>
              <a:endPara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0FF3F9-9C84-44FD-A39F-2F531E86AD53}"/>
              </a:ext>
            </a:extLst>
          </p:cNvPr>
          <p:cNvGrpSpPr/>
          <p:nvPr/>
        </p:nvGrpSpPr>
        <p:grpSpPr>
          <a:xfrm>
            <a:off x="5120247" y="5176804"/>
            <a:ext cx="1073150" cy="889598"/>
            <a:chOff x="1671778" y="2211254"/>
            <a:chExt cx="1073150" cy="889598"/>
          </a:xfrm>
        </p:grpSpPr>
        <p:pic>
          <p:nvPicPr>
            <p:cNvPr id="19" name="Graphic 21">
              <a:extLst>
                <a:ext uri="{FF2B5EF4-FFF2-40B4-BE49-F238E27FC236}">
                  <a16:creationId xmlns:a16="http://schemas.microsoft.com/office/drawing/2014/main" id="{742225B1-FCD7-451A-B1EB-ED5831135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973403" y="2211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2BBA3134-ED19-4112-899B-146177F4E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778" y="2669965"/>
              <a:ext cx="1073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工藤用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Profile</a:t>
              </a:r>
              <a:endPara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F1D3CAF-751F-4C29-8CCA-0803DB96D98C}"/>
              </a:ext>
            </a:extLst>
          </p:cNvPr>
          <p:cNvGrpSpPr/>
          <p:nvPr/>
        </p:nvGrpSpPr>
        <p:grpSpPr>
          <a:xfrm>
            <a:off x="3002328" y="3185459"/>
            <a:ext cx="1073150" cy="877513"/>
            <a:chOff x="1671778" y="2211254"/>
            <a:chExt cx="1073150" cy="877513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C70E789-5E91-40B7-A5F9-469FD3FE0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973403" y="2211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1D43331-149F-45FE-96F9-3B9924DC1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778" y="2657880"/>
              <a:ext cx="1073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津郷用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  <a:endPara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416095-04C1-46CD-A760-5542EFA6E5E9}"/>
              </a:ext>
            </a:extLst>
          </p:cNvPr>
          <p:cNvGrpSpPr/>
          <p:nvPr/>
        </p:nvGrpSpPr>
        <p:grpSpPr>
          <a:xfrm>
            <a:off x="3002328" y="5167818"/>
            <a:ext cx="1073150" cy="877515"/>
            <a:chOff x="1671778" y="2211254"/>
            <a:chExt cx="1073150" cy="877515"/>
          </a:xfrm>
        </p:grpSpPr>
        <p:pic>
          <p:nvPicPr>
            <p:cNvPr id="25" name="Graphic 21">
              <a:extLst>
                <a:ext uri="{FF2B5EF4-FFF2-40B4-BE49-F238E27FC236}">
                  <a16:creationId xmlns:a16="http://schemas.microsoft.com/office/drawing/2014/main" id="{388FB13A-493C-47FA-BF27-3C8F49AB8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973403" y="2211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A2CD0DA1-882E-48BE-93F3-8F18A8BD9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778" y="2657882"/>
              <a:ext cx="1073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工藤用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  <a:endPara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7B69FF8-EAF8-483C-80AA-4FA45EEDB4D2}"/>
              </a:ext>
            </a:extLst>
          </p:cNvPr>
          <p:cNvGrpSpPr/>
          <p:nvPr/>
        </p:nvGrpSpPr>
        <p:grpSpPr>
          <a:xfrm>
            <a:off x="5143744" y="2686918"/>
            <a:ext cx="1685925" cy="727415"/>
            <a:chOff x="5071832" y="1935410"/>
            <a:chExt cx="1685925" cy="727415"/>
          </a:xfrm>
        </p:grpSpPr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F7F639AC-B233-47A2-9C03-5E3F41C0D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832" y="2231938"/>
              <a:ext cx="1685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津郷用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29" name="Graphic 49">
              <a:extLst>
                <a:ext uri="{FF2B5EF4-FFF2-40B4-BE49-F238E27FC236}">
                  <a16:creationId xmlns:a16="http://schemas.microsoft.com/office/drawing/2014/main" id="{448FA73B-078B-4C64-9047-A9BCE132B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5681432" y="193541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07D899F-0E9E-45B9-8C4B-81538085EC43}"/>
              </a:ext>
            </a:extLst>
          </p:cNvPr>
          <p:cNvGrpSpPr/>
          <p:nvPr/>
        </p:nvGrpSpPr>
        <p:grpSpPr>
          <a:xfrm>
            <a:off x="6729056" y="5003822"/>
            <a:ext cx="1485351" cy="1292530"/>
            <a:chOff x="6084963" y="3960387"/>
            <a:chExt cx="1485351" cy="1292530"/>
          </a:xfrm>
        </p:grpSpPr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B7AA66A0-CA7E-4BB3-A411-1BD16FC8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963" y="4822030"/>
              <a:ext cx="14853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 Terminal/</a:t>
              </a:r>
              <a:b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Notebooks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3952C70B-AAB7-447A-BC0C-BF804E487FD3}"/>
                </a:ext>
              </a:extLst>
            </p:cNvPr>
            <p:cNvGrpSpPr/>
            <p:nvPr/>
          </p:nvGrpSpPr>
          <p:grpSpPr>
            <a:xfrm>
              <a:off x="6370439" y="3960387"/>
              <a:ext cx="914400" cy="914400"/>
              <a:chOff x="6043168" y="3995117"/>
              <a:chExt cx="914400" cy="914400"/>
            </a:xfrm>
          </p:grpSpPr>
          <p:pic>
            <p:nvPicPr>
              <p:cNvPr id="33" name="Graphic 26">
                <a:extLst>
                  <a:ext uri="{FF2B5EF4-FFF2-40B4-BE49-F238E27FC236}">
                    <a16:creationId xmlns:a16="http://schemas.microsoft.com/office/drawing/2014/main" id="{A533CCC0-B7CC-4D60-94B7-018231904A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043168" y="39951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Graphic 26">
                <a:extLst>
                  <a:ext uri="{FF2B5EF4-FFF2-40B4-BE49-F238E27FC236}">
                    <a16:creationId xmlns:a16="http://schemas.microsoft.com/office/drawing/2014/main" id="{6F3D151C-A31D-481B-966B-8CDC251793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195568" y="41475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31AE19B8-7D6A-406D-8D5F-51DD118080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347968" y="42999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Graphic 26">
                <a:extLst>
                  <a:ext uri="{FF2B5EF4-FFF2-40B4-BE49-F238E27FC236}">
                    <a16:creationId xmlns:a16="http://schemas.microsoft.com/office/drawing/2014/main" id="{085910FB-8DA5-4ADD-BB4E-6094B5799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500368" y="44523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6F72FB9-2CF8-45F8-9464-D06024BCE8B1}"/>
              </a:ext>
            </a:extLst>
          </p:cNvPr>
          <p:cNvGrpSpPr/>
          <p:nvPr/>
        </p:nvGrpSpPr>
        <p:grpSpPr>
          <a:xfrm>
            <a:off x="6715566" y="3142649"/>
            <a:ext cx="1485351" cy="1292530"/>
            <a:chOff x="6084963" y="3960387"/>
            <a:chExt cx="1485351" cy="1292530"/>
          </a:xfrm>
        </p:grpSpPr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0D8A836B-4AEF-42A8-8BF7-B9F455D62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963" y="4822030"/>
              <a:ext cx="14853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 Terminal/</a:t>
              </a:r>
              <a:b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Notebooks</a:t>
              </a:r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31A22280-0A9A-4CA8-BACF-61D0A872120F}"/>
                </a:ext>
              </a:extLst>
            </p:cNvPr>
            <p:cNvGrpSpPr/>
            <p:nvPr/>
          </p:nvGrpSpPr>
          <p:grpSpPr>
            <a:xfrm>
              <a:off x="6370439" y="3960387"/>
              <a:ext cx="914400" cy="914400"/>
              <a:chOff x="6043168" y="3995117"/>
              <a:chExt cx="914400" cy="914400"/>
            </a:xfrm>
          </p:grpSpPr>
          <p:pic>
            <p:nvPicPr>
              <p:cNvPr id="40" name="Graphic 26">
                <a:extLst>
                  <a:ext uri="{FF2B5EF4-FFF2-40B4-BE49-F238E27FC236}">
                    <a16:creationId xmlns:a16="http://schemas.microsoft.com/office/drawing/2014/main" id="{1EFC1067-C5BE-4A19-836C-0D23F825D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043168" y="39951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Graphic 26">
                <a:extLst>
                  <a:ext uri="{FF2B5EF4-FFF2-40B4-BE49-F238E27FC236}">
                    <a16:creationId xmlns:a16="http://schemas.microsoft.com/office/drawing/2014/main" id="{4526A65D-7CCE-4B4D-B3DC-11A0BB91B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195568" y="41475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Graphic 26">
                <a:extLst>
                  <a:ext uri="{FF2B5EF4-FFF2-40B4-BE49-F238E27FC236}">
                    <a16:creationId xmlns:a16="http://schemas.microsoft.com/office/drawing/2014/main" id="{B0066C0A-5145-499C-93F8-407D85D525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347968" y="42999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Graphic 26">
                <a:extLst>
                  <a:ext uri="{FF2B5EF4-FFF2-40B4-BE49-F238E27FC236}">
                    <a16:creationId xmlns:a16="http://schemas.microsoft.com/office/drawing/2014/main" id="{E7A90E14-196F-4BEC-B05B-0AFB2B326A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6500368" y="445231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122AB744-29AE-4F94-8B32-B5B352F7EE15}"/>
              </a:ext>
            </a:extLst>
          </p:cNvPr>
          <p:cNvGrpSpPr/>
          <p:nvPr/>
        </p:nvGrpSpPr>
        <p:grpSpPr>
          <a:xfrm>
            <a:off x="7072479" y="2754197"/>
            <a:ext cx="1685925" cy="711302"/>
            <a:chOff x="5071832" y="1935410"/>
            <a:chExt cx="1685925" cy="711302"/>
          </a:xfrm>
        </p:grpSpPr>
        <p:sp>
          <p:nvSpPr>
            <p:cNvPr id="45" name="TextBox 29">
              <a:extLst>
                <a:ext uri="{FF2B5EF4-FFF2-40B4-BE49-F238E27FC236}">
                  <a16:creationId xmlns:a16="http://schemas.microsoft.com/office/drawing/2014/main" id="{FED54C97-6C1B-4FD3-A65B-CA1EAE0B1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832" y="2215825"/>
              <a:ext cx="1685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津郷用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46" name="Graphic 49">
              <a:extLst>
                <a:ext uri="{FF2B5EF4-FFF2-40B4-BE49-F238E27FC236}">
                  <a16:creationId xmlns:a16="http://schemas.microsoft.com/office/drawing/2014/main" id="{F915C3B7-F14A-4633-A1AD-B708DE52D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5681432" y="193541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87F4500-EA72-432F-96F6-D35B250BC73B}"/>
              </a:ext>
            </a:extLst>
          </p:cNvPr>
          <p:cNvGrpSpPr/>
          <p:nvPr/>
        </p:nvGrpSpPr>
        <p:grpSpPr>
          <a:xfrm>
            <a:off x="7126249" y="4745955"/>
            <a:ext cx="1685925" cy="707271"/>
            <a:chOff x="5071832" y="1935410"/>
            <a:chExt cx="1685925" cy="707271"/>
          </a:xfrm>
        </p:grpSpPr>
        <p:sp>
          <p:nvSpPr>
            <p:cNvPr id="48" name="TextBox 29">
              <a:extLst>
                <a:ext uri="{FF2B5EF4-FFF2-40B4-BE49-F238E27FC236}">
                  <a16:creationId xmlns:a16="http://schemas.microsoft.com/office/drawing/2014/main" id="{E0A81209-4BE8-4587-BAE1-7E115530E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832" y="2211794"/>
              <a:ext cx="1685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工藤用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49" name="Graphic 49">
              <a:extLst>
                <a:ext uri="{FF2B5EF4-FFF2-40B4-BE49-F238E27FC236}">
                  <a16:creationId xmlns:a16="http://schemas.microsoft.com/office/drawing/2014/main" id="{B73C2A7D-E754-4CEA-8D7A-1538889FD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5681432" y="193541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C4C85EFC-8B21-4418-A674-D06792CAAE38}"/>
              </a:ext>
            </a:extLst>
          </p:cNvPr>
          <p:cNvGrpSpPr/>
          <p:nvPr/>
        </p:nvGrpSpPr>
        <p:grpSpPr>
          <a:xfrm>
            <a:off x="5143744" y="4744641"/>
            <a:ext cx="1685925" cy="723387"/>
            <a:chOff x="5071832" y="1935410"/>
            <a:chExt cx="1685925" cy="723387"/>
          </a:xfrm>
        </p:grpSpPr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7176F44A-5D36-4CDE-A228-046B1201B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832" y="2227910"/>
              <a:ext cx="1685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工藤用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52" name="Graphic 49">
              <a:extLst>
                <a:ext uri="{FF2B5EF4-FFF2-40B4-BE49-F238E27FC236}">
                  <a16:creationId xmlns:a16="http://schemas.microsoft.com/office/drawing/2014/main" id="{CF37002F-AD78-4CDC-8C81-4792293B2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5681432" y="193541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E0644B3-4CF5-4AD9-AD50-046810335B2C}"/>
              </a:ext>
            </a:extLst>
          </p:cNvPr>
          <p:cNvGrpSpPr/>
          <p:nvPr/>
        </p:nvGrpSpPr>
        <p:grpSpPr>
          <a:xfrm>
            <a:off x="9501080" y="2584731"/>
            <a:ext cx="1506552" cy="920177"/>
            <a:chOff x="9494421" y="2047093"/>
            <a:chExt cx="1506552" cy="920177"/>
          </a:xfrm>
        </p:grpSpPr>
        <p:sp>
          <p:nvSpPr>
            <p:cNvPr id="54" name="TextBox 39">
              <a:extLst>
                <a:ext uri="{FF2B5EF4-FFF2-40B4-BE49-F238E27FC236}">
                  <a16:creationId xmlns:a16="http://schemas.microsoft.com/office/drawing/2014/main" id="{F38F7E86-D7B3-4DC3-B3E1-28B3246EBD0C}"/>
                </a:ext>
              </a:extLst>
            </p:cNvPr>
            <p:cNvSpPr txBox="1"/>
            <p:nvPr/>
          </p:nvSpPr>
          <p:spPr>
            <a:xfrm>
              <a:off x="9494421" y="2536383"/>
              <a:ext cx="1506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津郷用 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" name="Graphic 50">
              <a:extLst>
                <a:ext uri="{FF2B5EF4-FFF2-40B4-BE49-F238E27FC236}">
                  <a16:creationId xmlns:a16="http://schemas.microsoft.com/office/drawing/2014/main" id="{8B77E3DD-C7E7-4DD9-A9F6-E6205F69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12747" y="2047093"/>
              <a:ext cx="469900" cy="469900"/>
            </a:xfrm>
            <a:prstGeom prst="rect">
              <a:avLst/>
            </a:prstGeom>
          </p:spPr>
        </p:pic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19EF048-1DDF-4C35-8D87-3F5D6C27E853}"/>
              </a:ext>
            </a:extLst>
          </p:cNvPr>
          <p:cNvGrpSpPr/>
          <p:nvPr/>
        </p:nvGrpSpPr>
        <p:grpSpPr>
          <a:xfrm>
            <a:off x="9501080" y="4633491"/>
            <a:ext cx="1506552" cy="920177"/>
            <a:chOff x="9494421" y="2047093"/>
            <a:chExt cx="1506552" cy="920177"/>
          </a:xfrm>
        </p:grpSpPr>
        <p:sp>
          <p:nvSpPr>
            <p:cNvPr id="57" name="TextBox 39">
              <a:extLst>
                <a:ext uri="{FF2B5EF4-FFF2-40B4-BE49-F238E27FC236}">
                  <a16:creationId xmlns:a16="http://schemas.microsoft.com/office/drawing/2014/main" id="{90634B75-6B25-4240-A582-C34A9C9FB50E}"/>
                </a:ext>
              </a:extLst>
            </p:cNvPr>
            <p:cNvSpPr txBox="1"/>
            <p:nvPr/>
          </p:nvSpPr>
          <p:spPr>
            <a:xfrm>
              <a:off x="9494421" y="2536383"/>
              <a:ext cx="1506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工藤用 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Graphic 50">
              <a:extLst>
                <a:ext uri="{FF2B5EF4-FFF2-40B4-BE49-F238E27FC236}">
                  <a16:creationId xmlns:a16="http://schemas.microsoft.com/office/drawing/2014/main" id="{467A3D61-9C37-46E7-9EAB-A95F7157E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12747" y="2047093"/>
              <a:ext cx="469900" cy="469900"/>
            </a:xfrm>
            <a:prstGeom prst="rect">
              <a:avLst/>
            </a:prstGeom>
          </p:spPr>
        </p:pic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12ECAE30-7A8B-48C0-A13D-C616BB815567}"/>
              </a:ext>
            </a:extLst>
          </p:cNvPr>
          <p:cNvGrpSpPr/>
          <p:nvPr/>
        </p:nvGrpSpPr>
        <p:grpSpPr>
          <a:xfrm>
            <a:off x="9501080" y="3609111"/>
            <a:ext cx="1506552" cy="920177"/>
            <a:chOff x="9494421" y="2047093"/>
            <a:chExt cx="1506552" cy="920177"/>
          </a:xfrm>
        </p:grpSpPr>
        <p:sp>
          <p:nvSpPr>
            <p:cNvPr id="60" name="TextBox 39">
              <a:extLst>
                <a:ext uri="{FF2B5EF4-FFF2-40B4-BE49-F238E27FC236}">
                  <a16:creationId xmlns:a16="http://schemas.microsoft.com/office/drawing/2014/main" id="{999BA51E-98D2-4E8A-921F-BAB976394869}"/>
                </a:ext>
              </a:extLst>
            </p:cNvPr>
            <p:cNvSpPr txBox="1"/>
            <p:nvPr/>
          </p:nvSpPr>
          <p:spPr>
            <a:xfrm>
              <a:off x="9494421" y="2536383"/>
              <a:ext cx="1506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共用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Graphic 50">
              <a:extLst>
                <a:ext uri="{FF2B5EF4-FFF2-40B4-BE49-F238E27FC236}">
                  <a16:creationId xmlns:a16="http://schemas.microsoft.com/office/drawing/2014/main" id="{7A71FBEF-09FD-4870-B06A-92EFB202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12747" y="2047093"/>
              <a:ext cx="469900" cy="4699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056EC79-7A3E-4E11-AC0C-D2941DD0328B}"/>
              </a:ext>
            </a:extLst>
          </p:cNvPr>
          <p:cNvGrpSpPr/>
          <p:nvPr/>
        </p:nvGrpSpPr>
        <p:grpSpPr>
          <a:xfrm>
            <a:off x="9114531" y="5657871"/>
            <a:ext cx="2279650" cy="900855"/>
            <a:chOff x="8925627" y="4735282"/>
            <a:chExt cx="2279650" cy="900855"/>
          </a:xfrm>
        </p:grpSpPr>
        <p:pic>
          <p:nvPicPr>
            <p:cNvPr id="63" name="Graphic 21">
              <a:extLst>
                <a:ext uri="{FF2B5EF4-FFF2-40B4-BE49-F238E27FC236}">
                  <a16:creationId xmlns:a16="http://schemas.microsoft.com/office/drawing/2014/main" id="{B138169C-0041-481B-B488-E22F45CC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502" y="473528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33C79B12-52BE-4DE9-A1A2-DFB777BCE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5627" y="5174472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CodeCommit</a:t>
              </a:r>
              <a:br>
                <a:rPr lang="en-US" altLang="ja-JP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共用リポジトリ</a:t>
              </a:r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B732221-A05A-41DA-B6BD-63C2B667821F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1114981" y="3419147"/>
            <a:ext cx="2188972" cy="1262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765CAAF-E58C-4944-B139-9FC1CF4D4580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3773853" y="3420409"/>
            <a:ext cx="1653620" cy="168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9C27280-FF5B-4901-8B1D-BF5188AFEF0F}"/>
              </a:ext>
            </a:extLst>
          </p:cNvPr>
          <p:cNvCxnSpPr>
            <a:cxnSpLocks/>
          </p:cNvCxnSpPr>
          <p:nvPr/>
        </p:nvCxnSpPr>
        <p:spPr>
          <a:xfrm>
            <a:off x="6350208" y="3426517"/>
            <a:ext cx="529549" cy="7301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56CE650-D2EB-4EDF-8618-F689992BF07E}"/>
              </a:ext>
            </a:extLst>
          </p:cNvPr>
          <p:cNvCxnSpPr>
            <a:cxnSpLocks/>
            <a:stCxn id="43" idx="3"/>
            <a:endCxn id="55" idx="1"/>
          </p:cNvCxnSpPr>
          <p:nvPr/>
        </p:nvCxnSpPr>
        <p:spPr>
          <a:xfrm flipV="1">
            <a:off x="7915442" y="2819681"/>
            <a:ext cx="2103964" cy="100876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FA6D649-FE2A-496B-894C-EB1E4B45CEA3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>
            <a:off x="7915442" y="3828449"/>
            <a:ext cx="2103964" cy="156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2FD32107-BC7E-4F44-A2FF-2ED86FBBE97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>
            <a:off x="7915442" y="3828449"/>
            <a:ext cx="2103964" cy="103999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ACD915C-3DC5-48EB-9789-232DBE9A0144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7915442" y="3828449"/>
            <a:ext cx="2103964" cy="20643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0B3C38C-D604-403B-A64C-0F6906B9917A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 flipV="1">
            <a:off x="7928932" y="2819681"/>
            <a:ext cx="2090474" cy="286994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15B0FF2-4EEC-4BB0-8514-D97DB5DD0C2F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7928932" y="3844061"/>
            <a:ext cx="2090474" cy="184556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DDE3CCE-DED6-4C3B-ADBC-0DAF42FAF87C}"/>
              </a:ext>
            </a:extLst>
          </p:cNvPr>
          <p:cNvCxnSpPr>
            <a:cxnSpLocks/>
            <a:stCxn id="36" idx="3"/>
            <a:endCxn id="58" idx="1"/>
          </p:cNvCxnSpPr>
          <p:nvPr/>
        </p:nvCxnSpPr>
        <p:spPr>
          <a:xfrm flipV="1">
            <a:off x="7928932" y="4868441"/>
            <a:ext cx="2090474" cy="82118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43959C-2064-4F90-8337-9F6771279C5C}"/>
              </a:ext>
            </a:extLst>
          </p:cNvPr>
          <p:cNvCxnSpPr>
            <a:cxnSpLocks/>
            <a:stCxn id="36" idx="3"/>
            <a:endCxn id="63" idx="1"/>
          </p:cNvCxnSpPr>
          <p:nvPr/>
        </p:nvCxnSpPr>
        <p:spPr>
          <a:xfrm>
            <a:off x="7928932" y="5689622"/>
            <a:ext cx="2090474" cy="20319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ABC209C-649A-45AD-B43E-E36389866A67}"/>
              </a:ext>
            </a:extLst>
          </p:cNvPr>
          <p:cNvCxnSpPr>
            <a:cxnSpLocks/>
          </p:cNvCxnSpPr>
          <p:nvPr/>
        </p:nvCxnSpPr>
        <p:spPr>
          <a:xfrm flipV="1">
            <a:off x="9173478" y="1033452"/>
            <a:ext cx="1033855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39">
            <a:extLst>
              <a:ext uri="{FF2B5EF4-FFF2-40B4-BE49-F238E27FC236}">
                <a16:creationId xmlns:a16="http://schemas.microsoft.com/office/drawing/2014/main" id="{8329D371-1861-4A0C-98FA-33994932D969}"/>
              </a:ext>
            </a:extLst>
          </p:cNvPr>
          <p:cNvSpPr txBox="1"/>
          <p:nvPr/>
        </p:nvSpPr>
        <p:spPr>
          <a:xfrm>
            <a:off x="9925356" y="905427"/>
            <a:ext cx="1506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のみ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639C9A1-0B00-4DF4-9A58-833F3F77036A}"/>
              </a:ext>
            </a:extLst>
          </p:cNvPr>
          <p:cNvCxnSpPr>
            <a:cxnSpLocks/>
          </p:cNvCxnSpPr>
          <p:nvPr/>
        </p:nvCxnSpPr>
        <p:spPr>
          <a:xfrm flipV="1">
            <a:off x="9173478" y="1224249"/>
            <a:ext cx="1035254" cy="1017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39">
            <a:extLst>
              <a:ext uri="{FF2B5EF4-FFF2-40B4-BE49-F238E27FC236}">
                <a16:creationId xmlns:a16="http://schemas.microsoft.com/office/drawing/2014/main" id="{7B0FA489-BEA3-47E1-8CF4-99AB0C43BF08}"/>
              </a:ext>
            </a:extLst>
          </p:cNvPr>
          <p:cNvSpPr txBox="1"/>
          <p:nvPr/>
        </p:nvSpPr>
        <p:spPr>
          <a:xfrm>
            <a:off x="9921623" y="1089589"/>
            <a:ext cx="1506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フルアクセス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32F6D1D-C1AF-4C8C-BF57-DC63029F7FEF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1114981" y="5402747"/>
            <a:ext cx="2188972" cy="21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58155F91-B966-45A3-BA37-2B29057516A9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>
            <a:off x="3773853" y="5402768"/>
            <a:ext cx="1648019" cy="8986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C6FD37-4E68-4C2F-A4E8-321BC6F785A4}"/>
              </a:ext>
            </a:extLst>
          </p:cNvPr>
          <p:cNvCxnSpPr>
            <a:cxnSpLocks/>
          </p:cNvCxnSpPr>
          <p:nvPr/>
        </p:nvCxnSpPr>
        <p:spPr>
          <a:xfrm>
            <a:off x="6357031" y="5403182"/>
            <a:ext cx="529549" cy="7301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369FD78-303A-4F6C-9808-9E4764A1C30E}"/>
              </a:ext>
            </a:extLst>
          </p:cNvPr>
          <p:cNvCxnSpPr>
            <a:cxnSpLocks/>
            <a:stCxn id="25" idx="0"/>
            <a:endCxn id="52" idx="1"/>
          </p:cNvCxnSpPr>
          <p:nvPr/>
        </p:nvCxnSpPr>
        <p:spPr>
          <a:xfrm rot="5400000" flipH="1" flipV="1">
            <a:off x="4548835" y="3963310"/>
            <a:ext cx="194577" cy="2214441"/>
          </a:xfrm>
          <a:prstGeom prst="bentConnector2">
            <a:avLst/>
          </a:prstGeom>
          <a:ln w="1270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39">
            <a:extLst>
              <a:ext uri="{FF2B5EF4-FFF2-40B4-BE49-F238E27FC236}">
                <a16:creationId xmlns:a16="http://schemas.microsoft.com/office/drawing/2014/main" id="{88E93747-74DF-4606-AD76-B987C8E6BFB7}"/>
              </a:ext>
            </a:extLst>
          </p:cNvPr>
          <p:cNvSpPr txBox="1"/>
          <p:nvPr/>
        </p:nvSpPr>
        <p:spPr>
          <a:xfrm>
            <a:off x="3537733" y="4555495"/>
            <a:ext cx="150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S3/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へ</a:t>
            </a:r>
            <a:br>
              <a:rPr lang="en-US" altLang="ja-JP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同等のアクセス権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41897D85-EE13-4DD4-84B2-35838F1CC8A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537733" y="2915518"/>
            <a:ext cx="2215611" cy="289312"/>
          </a:xfrm>
          <a:prstGeom prst="bentConnector3">
            <a:avLst>
              <a:gd name="adj1" fmla="val 366"/>
            </a:avLst>
          </a:prstGeom>
          <a:ln w="1270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39">
            <a:extLst>
              <a:ext uri="{FF2B5EF4-FFF2-40B4-BE49-F238E27FC236}">
                <a16:creationId xmlns:a16="http://schemas.microsoft.com/office/drawing/2014/main" id="{18D4DC96-FF85-4D5C-AEF3-69AD3B96CDF4}"/>
              </a:ext>
            </a:extLst>
          </p:cNvPr>
          <p:cNvSpPr txBox="1"/>
          <p:nvPr/>
        </p:nvSpPr>
        <p:spPr>
          <a:xfrm>
            <a:off x="3613695" y="2503450"/>
            <a:ext cx="150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S3/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へ</a:t>
            </a:r>
            <a:br>
              <a:rPr lang="en-US" altLang="ja-JP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同等のアクセス権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39">
            <a:extLst>
              <a:ext uri="{FF2B5EF4-FFF2-40B4-BE49-F238E27FC236}">
                <a16:creationId xmlns:a16="http://schemas.microsoft.com/office/drawing/2014/main" id="{F84100E9-CE8C-4EF8-9B95-0547645CA4AA}"/>
              </a:ext>
            </a:extLst>
          </p:cNvPr>
          <p:cNvSpPr txBox="1"/>
          <p:nvPr/>
        </p:nvSpPr>
        <p:spPr>
          <a:xfrm>
            <a:off x="1477022" y="3018004"/>
            <a:ext cx="1752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マネジメントコンソールにアクセス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39">
            <a:extLst>
              <a:ext uri="{FF2B5EF4-FFF2-40B4-BE49-F238E27FC236}">
                <a16:creationId xmlns:a16="http://schemas.microsoft.com/office/drawing/2014/main" id="{85E65568-FBBF-45AE-B93B-767EE34A5AF1}"/>
              </a:ext>
            </a:extLst>
          </p:cNvPr>
          <p:cNvSpPr txBox="1"/>
          <p:nvPr/>
        </p:nvSpPr>
        <p:spPr>
          <a:xfrm>
            <a:off x="1465129" y="5007586"/>
            <a:ext cx="1752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マネジメントコンソールにアクセス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E1CBC01-C6E4-4CBA-A06B-5E8EFC147AF3}"/>
              </a:ext>
            </a:extLst>
          </p:cNvPr>
          <p:cNvGrpSpPr/>
          <p:nvPr/>
        </p:nvGrpSpPr>
        <p:grpSpPr>
          <a:xfrm>
            <a:off x="6747068" y="1077332"/>
            <a:ext cx="1073150" cy="850773"/>
            <a:chOff x="1671778" y="2211254"/>
            <a:chExt cx="1073150" cy="850773"/>
          </a:xfrm>
        </p:grpSpPr>
        <p:pic>
          <p:nvPicPr>
            <p:cNvPr id="90" name="Graphic 21">
              <a:extLst>
                <a:ext uri="{FF2B5EF4-FFF2-40B4-BE49-F238E27FC236}">
                  <a16:creationId xmlns:a16="http://schemas.microsoft.com/office/drawing/2014/main" id="{CC39A517-58A8-4EBA-95EF-92267C202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973403" y="2211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38">
              <a:extLst>
                <a:ext uri="{FF2B5EF4-FFF2-40B4-BE49-F238E27FC236}">
                  <a16:creationId xmlns:a16="http://schemas.microsoft.com/office/drawing/2014/main" id="{0636125B-A6A6-4834-8038-80988964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778" y="2631140"/>
              <a:ext cx="1073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管理者 </a:t>
              </a:r>
              <a:b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  <a:endPara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Rectangle 38">
            <a:extLst>
              <a:ext uri="{FF2B5EF4-FFF2-40B4-BE49-F238E27FC236}">
                <a16:creationId xmlns:a16="http://schemas.microsoft.com/office/drawing/2014/main" id="{097ACFA5-138D-4BBC-B1DC-3B15B2680197}"/>
              </a:ext>
            </a:extLst>
          </p:cNvPr>
          <p:cNvSpPr/>
          <p:nvPr/>
        </p:nvSpPr>
        <p:spPr>
          <a:xfrm>
            <a:off x="3201779" y="1977843"/>
            <a:ext cx="8157727" cy="4580882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sz="1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管理下</a:t>
            </a:r>
            <a:endParaRPr lang="en-US" sz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4AC12FEE-259A-4B3A-86D9-26B00F89C7E6}"/>
              </a:ext>
            </a:extLst>
          </p:cNvPr>
          <p:cNvCxnSpPr>
            <a:stCxn id="9" idx="0"/>
            <a:endCxn id="90" idx="1"/>
          </p:cNvCxnSpPr>
          <p:nvPr/>
        </p:nvCxnSpPr>
        <p:spPr>
          <a:xfrm rot="5400000" flipH="1" flipV="1">
            <a:off x="3028405" y="-836091"/>
            <a:ext cx="1871915" cy="6168662"/>
          </a:xfrm>
          <a:prstGeom prst="bentConnector2">
            <a:avLst/>
          </a:prstGeom>
          <a:ln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9">
            <a:extLst>
              <a:ext uri="{FF2B5EF4-FFF2-40B4-BE49-F238E27FC236}">
                <a16:creationId xmlns:a16="http://schemas.microsoft.com/office/drawing/2014/main" id="{B858EE20-4CA1-47FC-86BB-11F8627C739F}"/>
              </a:ext>
            </a:extLst>
          </p:cNvPr>
          <p:cNvSpPr txBox="1"/>
          <p:nvPr/>
        </p:nvSpPr>
        <p:spPr>
          <a:xfrm>
            <a:off x="2505711" y="1300694"/>
            <a:ext cx="3704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altLang="ja-JP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ツールでリソースを作成するときに使用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3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65156</TotalTime>
  <Words>115</Words>
  <Application>Microsoft Macintosh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1_Title-and-content_DB</vt:lpstr>
      <vt:lpstr>Title-and-content_DB</vt:lpstr>
      <vt:lpstr>ケース 1 : Basic な Amazon SageMaker Studio の使い方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2379</cp:revision>
  <dcterms:created xsi:type="dcterms:W3CDTF">2020-03-23T21:46:17Z</dcterms:created>
  <dcterms:modified xsi:type="dcterms:W3CDTF">2022-10-27T07:47:02Z</dcterms:modified>
</cp:coreProperties>
</file>