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CB3CC2-54D2-468A-9EE9-62B68C27B888}" v="10" dt="2023-08-14T05:36:23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龍久 山根" userId="882841c610fc2c78" providerId="LiveId" clId="{99CB3CC2-54D2-468A-9EE9-62B68C27B888}"/>
    <pc:docChg chg="custSel modSld">
      <pc:chgData name="龍久 山根" userId="882841c610fc2c78" providerId="LiveId" clId="{99CB3CC2-54D2-468A-9EE9-62B68C27B888}" dt="2023-08-14T05:42:37.426" v="907" actId="11529"/>
      <pc:docMkLst>
        <pc:docMk/>
      </pc:docMkLst>
      <pc:sldChg chg="modSp mod">
        <pc:chgData name="龍久 山根" userId="882841c610fc2c78" providerId="LiveId" clId="{99CB3CC2-54D2-468A-9EE9-62B68C27B888}" dt="2023-08-14T05:40:22.709" v="904" actId="20577"/>
        <pc:sldMkLst>
          <pc:docMk/>
          <pc:sldMk cId="2319846906" sldId="256"/>
        </pc:sldMkLst>
        <pc:spChg chg="mod">
          <ac:chgData name="龍久 山根" userId="882841c610fc2c78" providerId="LiveId" clId="{99CB3CC2-54D2-468A-9EE9-62B68C27B888}" dt="2023-08-14T05:40:22.709" v="904" actId="20577"/>
          <ac:spMkLst>
            <pc:docMk/>
            <pc:sldMk cId="2319846906" sldId="256"/>
            <ac:spMk id="3" creationId="{8B1110D4-7505-91F1-0B01-60132F3AF7B3}"/>
          </ac:spMkLst>
        </pc:spChg>
      </pc:sldChg>
      <pc:sldChg chg="addSp delSp modSp mod">
        <pc:chgData name="龍久 山根" userId="882841c610fc2c78" providerId="LiveId" clId="{99CB3CC2-54D2-468A-9EE9-62B68C27B888}" dt="2023-08-14T05:42:37.426" v="907" actId="11529"/>
        <pc:sldMkLst>
          <pc:docMk/>
          <pc:sldMk cId="1577657557" sldId="257"/>
        </pc:sldMkLst>
        <pc:spChg chg="add mod">
          <ac:chgData name="龍久 山根" userId="882841c610fc2c78" providerId="LiveId" clId="{99CB3CC2-54D2-468A-9EE9-62B68C27B888}" dt="2023-08-14T05:23:16.053" v="381" actId="1038"/>
          <ac:spMkLst>
            <pc:docMk/>
            <pc:sldMk cId="1577657557" sldId="257"/>
            <ac:spMk id="2" creationId="{1948B444-2E79-9C94-4B18-1B86884FCC18}"/>
          </ac:spMkLst>
        </pc:spChg>
        <pc:spChg chg="add mod">
          <ac:chgData name="龍久 山根" userId="882841c610fc2c78" providerId="LiveId" clId="{99CB3CC2-54D2-468A-9EE9-62B68C27B888}" dt="2023-08-14T05:23:23.603" v="382" actId="1076"/>
          <ac:spMkLst>
            <pc:docMk/>
            <pc:sldMk cId="1577657557" sldId="257"/>
            <ac:spMk id="3" creationId="{ED917554-3809-C56C-2D63-EBA321A04E09}"/>
          </ac:spMkLst>
        </pc:spChg>
        <pc:spChg chg="mod">
          <ac:chgData name="龍久 山根" userId="882841c610fc2c78" providerId="LiveId" clId="{99CB3CC2-54D2-468A-9EE9-62B68C27B888}" dt="2023-08-14T05:22:49.412" v="293" actId="14100"/>
          <ac:spMkLst>
            <pc:docMk/>
            <pc:sldMk cId="1577657557" sldId="257"/>
            <ac:spMk id="4" creationId="{3ABA3569-DF52-6FEB-7ABE-F92B3B1A2E0E}"/>
          </ac:spMkLst>
        </pc:spChg>
        <pc:spChg chg="del mod">
          <ac:chgData name="龍久 山根" userId="882841c610fc2c78" providerId="LiveId" clId="{99CB3CC2-54D2-468A-9EE9-62B68C27B888}" dt="2023-08-14T05:30:22.733" v="580" actId="478"/>
          <ac:spMkLst>
            <pc:docMk/>
            <pc:sldMk cId="1577657557" sldId="257"/>
            <ac:spMk id="5" creationId="{ECCED040-116D-FAC1-9983-9BDA497CB4F8}"/>
          </ac:spMkLst>
        </pc:spChg>
        <pc:spChg chg="del mod">
          <ac:chgData name="龍久 山根" userId="882841c610fc2c78" providerId="LiveId" clId="{99CB3CC2-54D2-468A-9EE9-62B68C27B888}" dt="2023-08-14T05:30:19.646" v="576" actId="478"/>
          <ac:spMkLst>
            <pc:docMk/>
            <pc:sldMk cId="1577657557" sldId="257"/>
            <ac:spMk id="6" creationId="{B52CEF27-86E0-43F4-AA27-BBD3A5EAF12A}"/>
          </ac:spMkLst>
        </pc:spChg>
        <pc:spChg chg="del">
          <ac:chgData name="龍久 山根" userId="882841c610fc2c78" providerId="LiveId" clId="{99CB3CC2-54D2-468A-9EE9-62B68C27B888}" dt="2023-08-14T05:30:24.430" v="582" actId="478"/>
          <ac:spMkLst>
            <pc:docMk/>
            <pc:sldMk cId="1577657557" sldId="257"/>
            <ac:spMk id="7" creationId="{35399BBD-E9D9-06F1-6012-04E2CBA5CEE4}"/>
          </ac:spMkLst>
        </pc:spChg>
        <pc:spChg chg="del">
          <ac:chgData name="龍久 山根" userId="882841c610fc2c78" providerId="LiveId" clId="{99CB3CC2-54D2-468A-9EE9-62B68C27B888}" dt="2023-08-14T05:30:23.466" v="581" actId="478"/>
          <ac:spMkLst>
            <pc:docMk/>
            <pc:sldMk cId="1577657557" sldId="257"/>
            <ac:spMk id="8" creationId="{BC095B8B-73CF-7272-524F-340CFAC54219}"/>
          </ac:spMkLst>
        </pc:spChg>
        <pc:spChg chg="del">
          <ac:chgData name="龍久 山根" userId="882841c610fc2c78" providerId="LiveId" clId="{99CB3CC2-54D2-468A-9EE9-62B68C27B888}" dt="2023-08-14T05:30:22.025" v="579" actId="478"/>
          <ac:spMkLst>
            <pc:docMk/>
            <pc:sldMk cId="1577657557" sldId="257"/>
            <ac:spMk id="9" creationId="{BED18F26-9EAF-8F21-B4B9-DEB62F28AD0E}"/>
          </ac:spMkLst>
        </pc:spChg>
        <pc:spChg chg="del mod">
          <ac:chgData name="龍久 山根" userId="882841c610fc2c78" providerId="LiveId" clId="{99CB3CC2-54D2-468A-9EE9-62B68C27B888}" dt="2023-08-14T05:30:21.244" v="578" actId="478"/>
          <ac:spMkLst>
            <pc:docMk/>
            <pc:sldMk cId="1577657557" sldId="257"/>
            <ac:spMk id="10" creationId="{FA279578-B97E-4BBC-74FE-5D685478BE40}"/>
          </ac:spMkLst>
        </pc:spChg>
        <pc:spChg chg="del mod">
          <ac:chgData name="龍久 山根" userId="882841c610fc2c78" providerId="LiveId" clId="{99CB3CC2-54D2-468A-9EE9-62B68C27B888}" dt="2023-08-14T05:30:20.562" v="577" actId="478"/>
          <ac:spMkLst>
            <pc:docMk/>
            <pc:sldMk cId="1577657557" sldId="257"/>
            <ac:spMk id="11" creationId="{A1E4B6C2-96C6-358E-1412-64CCCEF17B65}"/>
          </ac:spMkLst>
        </pc:spChg>
        <pc:spChg chg="add mod">
          <ac:chgData name="龍久 山根" userId="882841c610fc2c78" providerId="LiveId" clId="{99CB3CC2-54D2-468A-9EE9-62B68C27B888}" dt="2023-08-14T05:21:51.510" v="289" actId="1036"/>
          <ac:spMkLst>
            <pc:docMk/>
            <pc:sldMk cId="1577657557" sldId="257"/>
            <ac:spMk id="12" creationId="{DB708287-9D0A-EE58-57C9-7263E584328A}"/>
          </ac:spMkLst>
        </pc:spChg>
        <pc:spChg chg="add mod">
          <ac:chgData name="龍久 山根" userId="882841c610fc2c78" providerId="LiveId" clId="{99CB3CC2-54D2-468A-9EE9-62B68C27B888}" dt="2023-08-14T05:22:58.461" v="295" actId="14100"/>
          <ac:spMkLst>
            <pc:docMk/>
            <pc:sldMk cId="1577657557" sldId="257"/>
            <ac:spMk id="13" creationId="{C2F2F983-C332-19B5-5AE9-5377FECD453D}"/>
          </ac:spMkLst>
        </pc:spChg>
        <pc:spChg chg="add mod">
          <ac:chgData name="龍久 山根" userId="882841c610fc2c78" providerId="LiveId" clId="{99CB3CC2-54D2-468A-9EE9-62B68C27B888}" dt="2023-08-14T05:40:58.960" v="905" actId="14100"/>
          <ac:spMkLst>
            <pc:docMk/>
            <pc:sldMk cId="1577657557" sldId="257"/>
            <ac:spMk id="31" creationId="{8D73E8FC-D361-86A4-FE22-24513A33F533}"/>
          </ac:spMkLst>
        </pc:spChg>
        <pc:spChg chg="add mod">
          <ac:chgData name="龍久 山根" userId="882841c610fc2c78" providerId="LiveId" clId="{99CB3CC2-54D2-468A-9EE9-62B68C27B888}" dt="2023-08-14T05:31:41.742" v="698" actId="1038"/>
          <ac:spMkLst>
            <pc:docMk/>
            <pc:sldMk cId="1577657557" sldId="257"/>
            <ac:spMk id="34" creationId="{11108B7B-B2FA-F3BB-30BC-DF63C301DCCC}"/>
          </ac:spMkLst>
        </pc:spChg>
        <pc:spChg chg="add mod">
          <ac:chgData name="龍久 山根" userId="882841c610fc2c78" providerId="LiveId" clId="{99CB3CC2-54D2-468A-9EE9-62B68C27B888}" dt="2023-08-14T05:31:22.431" v="666" actId="1076"/>
          <ac:spMkLst>
            <pc:docMk/>
            <pc:sldMk cId="1577657557" sldId="257"/>
            <ac:spMk id="48" creationId="{FEFB7C65-486C-09DD-60AC-33F985FDA544}"/>
          </ac:spMkLst>
        </pc:spChg>
        <pc:spChg chg="add mod">
          <ac:chgData name="龍久 山根" userId="882841c610fc2c78" providerId="LiveId" clId="{99CB3CC2-54D2-468A-9EE9-62B68C27B888}" dt="2023-08-14T05:33:18.291" v="790" actId="20577"/>
          <ac:spMkLst>
            <pc:docMk/>
            <pc:sldMk cId="1577657557" sldId="257"/>
            <ac:spMk id="55" creationId="{61741A92-A3C5-38EE-14E4-F2C0965F542C}"/>
          </ac:spMkLst>
        </pc:spChg>
        <pc:spChg chg="add mod">
          <ac:chgData name="龍久 山根" userId="882841c610fc2c78" providerId="LiveId" clId="{99CB3CC2-54D2-468A-9EE9-62B68C27B888}" dt="2023-08-14T05:37:25.621" v="864" actId="1037"/>
          <ac:spMkLst>
            <pc:docMk/>
            <pc:sldMk cId="1577657557" sldId="257"/>
            <ac:spMk id="56" creationId="{151891B7-86BD-DC67-4A21-5D694B2EF19C}"/>
          </ac:spMkLst>
        </pc:spChg>
        <pc:cxnChg chg="add del mod">
          <ac:chgData name="龍久 山根" userId="882841c610fc2c78" providerId="LiveId" clId="{99CB3CC2-54D2-468A-9EE9-62B68C27B888}" dt="2023-08-14T05:39:03.479" v="880" actId="478"/>
          <ac:cxnSpMkLst>
            <pc:docMk/>
            <pc:sldMk cId="1577657557" sldId="257"/>
            <ac:cxnSpMk id="15" creationId="{CCD6EC9B-68DC-7BED-487A-8BD7300AB11A}"/>
          </ac:cxnSpMkLst>
        </pc:cxnChg>
        <pc:cxnChg chg="add mod">
          <ac:chgData name="龍久 山根" userId="882841c610fc2c78" providerId="LiveId" clId="{99CB3CC2-54D2-468A-9EE9-62B68C27B888}" dt="2023-08-14T05:22:58.461" v="295" actId="14100"/>
          <ac:cxnSpMkLst>
            <pc:docMk/>
            <pc:sldMk cId="1577657557" sldId="257"/>
            <ac:cxnSpMk id="17" creationId="{90060F13-8814-AAC2-EF28-1628203659AD}"/>
          </ac:cxnSpMkLst>
        </pc:cxnChg>
        <pc:cxnChg chg="add mod">
          <ac:chgData name="龍久 山根" userId="882841c610fc2c78" providerId="LiveId" clId="{99CB3CC2-54D2-468A-9EE9-62B68C27B888}" dt="2023-08-14T05:21:51.510" v="289" actId="1036"/>
          <ac:cxnSpMkLst>
            <pc:docMk/>
            <pc:sldMk cId="1577657557" sldId="257"/>
            <ac:cxnSpMk id="19" creationId="{D00DE555-F4D7-D441-ECE4-6E1D1909C1C6}"/>
          </ac:cxnSpMkLst>
        </pc:cxnChg>
        <pc:cxnChg chg="add del mod">
          <ac:chgData name="龍久 山根" userId="882841c610fc2c78" providerId="LiveId" clId="{99CB3CC2-54D2-468A-9EE9-62B68C27B888}" dt="2023-08-14T05:22:17.317" v="290" actId="478"/>
          <ac:cxnSpMkLst>
            <pc:docMk/>
            <pc:sldMk cId="1577657557" sldId="257"/>
            <ac:cxnSpMk id="20" creationId="{D1C8AC39-64F0-D524-3BAF-78F8D7773F96}"/>
          </ac:cxnSpMkLst>
        </pc:cxnChg>
        <pc:cxnChg chg="add mod">
          <ac:chgData name="龍久 山根" userId="882841c610fc2c78" providerId="LiveId" clId="{99CB3CC2-54D2-468A-9EE9-62B68C27B888}" dt="2023-08-14T05:23:16.053" v="381" actId="1038"/>
          <ac:cxnSpMkLst>
            <pc:docMk/>
            <pc:sldMk cId="1577657557" sldId="257"/>
            <ac:cxnSpMk id="22" creationId="{6DE38826-64C1-FA70-C711-8141A451D4B4}"/>
          </ac:cxnSpMkLst>
        </pc:cxnChg>
        <pc:cxnChg chg="add mod">
          <ac:chgData name="龍久 山根" userId="882841c610fc2c78" providerId="LiveId" clId="{99CB3CC2-54D2-468A-9EE9-62B68C27B888}" dt="2023-08-14T05:39:37.381" v="883" actId="14100"/>
          <ac:cxnSpMkLst>
            <pc:docMk/>
            <pc:sldMk cId="1577657557" sldId="257"/>
            <ac:cxnSpMk id="26" creationId="{E2B407A5-BCE3-F695-6E80-9F356BFAEF8A}"/>
          </ac:cxnSpMkLst>
        </pc:cxnChg>
        <pc:cxnChg chg="add">
          <ac:chgData name="龍久 山根" userId="882841c610fc2c78" providerId="LiveId" clId="{99CB3CC2-54D2-468A-9EE9-62B68C27B888}" dt="2023-08-14T05:24:06.268" v="386" actId="11529"/>
          <ac:cxnSpMkLst>
            <pc:docMk/>
            <pc:sldMk cId="1577657557" sldId="257"/>
            <ac:cxnSpMk id="30" creationId="{68B8853C-6A29-8A82-F6A7-5B980400F345}"/>
          </ac:cxnSpMkLst>
        </pc:cxnChg>
        <pc:cxnChg chg="add">
          <ac:chgData name="龍久 山根" userId="882841c610fc2c78" providerId="LiveId" clId="{99CB3CC2-54D2-468A-9EE9-62B68C27B888}" dt="2023-08-14T05:26:19.114" v="467" actId="11529"/>
          <ac:cxnSpMkLst>
            <pc:docMk/>
            <pc:sldMk cId="1577657557" sldId="257"/>
            <ac:cxnSpMk id="33" creationId="{B688F6C7-641C-AC96-A135-5A5126F3A705}"/>
          </ac:cxnSpMkLst>
        </pc:cxnChg>
        <pc:cxnChg chg="add mod">
          <ac:chgData name="龍久 山根" userId="882841c610fc2c78" providerId="LiveId" clId="{99CB3CC2-54D2-468A-9EE9-62B68C27B888}" dt="2023-08-14T05:31:33.103" v="677" actId="1036"/>
          <ac:cxnSpMkLst>
            <pc:docMk/>
            <pc:sldMk cId="1577657557" sldId="257"/>
            <ac:cxnSpMk id="36" creationId="{D0C9CC4F-EE61-7426-DC7A-5F448D324EEA}"/>
          </ac:cxnSpMkLst>
        </pc:cxnChg>
        <pc:cxnChg chg="add mod">
          <ac:chgData name="龍久 山根" userId="882841c610fc2c78" providerId="LiveId" clId="{99CB3CC2-54D2-468A-9EE9-62B68C27B888}" dt="2023-08-14T05:31:33.103" v="677" actId="1036"/>
          <ac:cxnSpMkLst>
            <pc:docMk/>
            <pc:sldMk cId="1577657557" sldId="257"/>
            <ac:cxnSpMk id="50" creationId="{0EC1966E-6664-B995-2B61-1CE77CFCA9BC}"/>
          </ac:cxnSpMkLst>
        </pc:cxnChg>
        <pc:cxnChg chg="add">
          <ac:chgData name="龍久 山根" userId="882841c610fc2c78" providerId="LiveId" clId="{99CB3CC2-54D2-468A-9EE9-62B68C27B888}" dt="2023-08-14T05:32:24.732" v="699" actId="11529"/>
          <ac:cxnSpMkLst>
            <pc:docMk/>
            <pc:sldMk cId="1577657557" sldId="257"/>
            <ac:cxnSpMk id="52" creationId="{08E11F47-B999-3367-A8A8-796D0A241781}"/>
          </ac:cxnSpMkLst>
        </pc:cxnChg>
        <pc:cxnChg chg="add">
          <ac:chgData name="龍久 山根" userId="882841c610fc2c78" providerId="LiveId" clId="{99CB3CC2-54D2-468A-9EE9-62B68C27B888}" dt="2023-08-14T05:32:58.549" v="700" actId="11529"/>
          <ac:cxnSpMkLst>
            <pc:docMk/>
            <pc:sldMk cId="1577657557" sldId="257"/>
            <ac:cxnSpMk id="54" creationId="{04C4FE19-63DD-F480-3FBD-33A8864586F1}"/>
          </ac:cxnSpMkLst>
        </pc:cxnChg>
        <pc:cxnChg chg="add">
          <ac:chgData name="龍久 山根" userId="882841c610fc2c78" providerId="LiveId" clId="{99CB3CC2-54D2-468A-9EE9-62B68C27B888}" dt="2023-08-14T05:37:20.532" v="853" actId="11529"/>
          <ac:cxnSpMkLst>
            <pc:docMk/>
            <pc:sldMk cId="1577657557" sldId="257"/>
            <ac:cxnSpMk id="58" creationId="{670B48A7-FB40-337D-5089-68BE45E7FDC8}"/>
          </ac:cxnSpMkLst>
        </pc:cxnChg>
        <pc:cxnChg chg="add mod">
          <ac:chgData name="龍久 山根" userId="882841c610fc2c78" providerId="LiveId" clId="{99CB3CC2-54D2-468A-9EE9-62B68C27B888}" dt="2023-08-14T05:38:07.937" v="866" actId="14100"/>
          <ac:cxnSpMkLst>
            <pc:docMk/>
            <pc:sldMk cId="1577657557" sldId="257"/>
            <ac:cxnSpMk id="60" creationId="{1BB6F01E-A711-B7E6-7E0E-EFFC78A44619}"/>
          </ac:cxnSpMkLst>
        </pc:cxnChg>
        <pc:cxnChg chg="add mod">
          <ac:chgData name="龍久 山根" userId="882841c610fc2c78" providerId="LiveId" clId="{99CB3CC2-54D2-468A-9EE9-62B68C27B888}" dt="2023-08-14T05:38:58.554" v="879" actId="1037"/>
          <ac:cxnSpMkLst>
            <pc:docMk/>
            <pc:sldMk cId="1577657557" sldId="257"/>
            <ac:cxnSpMk id="63" creationId="{85EA36BE-F117-839A-9509-79DA7AD4C778}"/>
          </ac:cxnSpMkLst>
        </pc:cxnChg>
        <pc:cxnChg chg="add">
          <ac:chgData name="龍久 山根" userId="882841c610fc2c78" providerId="LiveId" clId="{99CB3CC2-54D2-468A-9EE9-62B68C27B888}" dt="2023-08-14T05:42:26.348" v="906" actId="11529"/>
          <ac:cxnSpMkLst>
            <pc:docMk/>
            <pc:sldMk cId="1577657557" sldId="257"/>
            <ac:cxnSpMk id="70" creationId="{FC90E670-ED3C-3CAB-15B2-830C83D792DC}"/>
          </ac:cxnSpMkLst>
        </pc:cxnChg>
        <pc:cxnChg chg="add">
          <ac:chgData name="龍久 山根" userId="882841c610fc2c78" providerId="LiveId" clId="{99CB3CC2-54D2-468A-9EE9-62B68C27B888}" dt="2023-08-14T05:42:37.426" v="907" actId="11529"/>
          <ac:cxnSpMkLst>
            <pc:docMk/>
            <pc:sldMk cId="1577657557" sldId="257"/>
            <ac:cxnSpMk id="72" creationId="{BCEF0E76-F1E2-4EEE-501D-42E3768F5A7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4209C-22A2-626A-8CCE-E2868B559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209059-8F29-1A8F-5254-9D404218C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08FDA7-E5DA-D3A8-EF0B-1BD8D9584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F831-3CC0-4697-9B31-97662D8164A4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D29EE7-A07F-FC59-1DF3-D23AF3DD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712126-C8BF-1468-08E7-F22AF42E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16-F058-4CB1-A6CA-491090AFE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86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2583C-2B2E-6F0D-C5AA-29C48E03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A6D0DB-3488-2FF4-E869-BD90C1AB6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675015-40FC-877E-4FB4-3DE4672C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F831-3CC0-4697-9B31-97662D8164A4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366764-5431-18F2-F258-C1CE1B2F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FC9739-AE6B-7FE1-D9B5-B4C8D71C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16-F058-4CB1-A6CA-491090AFE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52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527C0E2-26A1-82CB-7B4D-17C22331C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CDC4A9-44DB-82BF-E55A-3E87E4269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957026-392B-41BB-B6FC-55B2A37E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F831-3CC0-4697-9B31-97662D8164A4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570AB1-263A-00BF-2CDF-994B8DA2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6AC005-9418-C0BE-7806-FAB9E1EF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16-F058-4CB1-A6CA-491090AFE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5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3ABD0-EC17-06B1-378B-FA95DA2F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6325FD-4FAA-7BE2-5F4A-76E659D9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EA320C-74D9-D74C-8D57-559F1C6D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F831-3CC0-4697-9B31-97662D8164A4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C6E263-B407-A011-34C9-81C57D5F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8A5221-977E-DB93-04F6-D7F8F4B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16-F058-4CB1-A6CA-491090AFE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89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3025A6-C3D2-DF92-59C7-AF2BEF13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D392EB-F201-2C93-0C35-CEBF6F54B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910B32-2A9B-8568-A3F3-5F64F673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F831-3CC0-4697-9B31-97662D8164A4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23B688-012E-BD1B-B586-87BFFB39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0DDD80-64BA-664F-DC93-2BE8119A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16-F058-4CB1-A6CA-491090AFE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69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9E6944-AC65-1773-E3AA-FCFF452B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4B37D4-E302-40A9-3B42-9AC74BD2F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68E7E0-07C2-0944-0B3F-B8F978372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51A640-5EEA-490C-D265-07808BF3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F831-3CC0-4697-9B31-97662D8164A4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B083C1-133D-1B0E-7FEB-EE23AC44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7FC2F0-CFCD-F595-94DF-3C370FC5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16-F058-4CB1-A6CA-491090AFE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0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5FD0D-3521-5044-F9FF-13949BD2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C8E5EE-B75F-CC4E-3761-3B5E00922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293344-DF6E-4E0A-0BBC-D31C635B0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B76FF5-6AA3-5F8C-445C-B4863297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225BD7-6E58-53D0-E802-099F54771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4E7834-6C9E-81F2-E3F9-4520DE41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F831-3CC0-4697-9B31-97662D8164A4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C63D1B1-55D5-4D4B-56CC-AB51DA3C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5A5C987-D6AA-01FF-4CD1-21A7D1E8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16-F058-4CB1-A6CA-491090AFE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92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EC5321-5FB0-210D-2786-D7D64C71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BED658-157B-9440-A7CA-43856EE54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F831-3CC0-4697-9B31-97662D8164A4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4B927B-EA97-E803-E004-202526E6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7AA52A-87F2-D02A-F376-7243943D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16-F058-4CB1-A6CA-491090AFE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84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AC4724F-81E6-4FB1-A34C-3AC848CB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F831-3CC0-4697-9B31-97662D8164A4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C720F9-C9CB-1D73-B744-C44A125A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2895A6-B377-5D41-E5C7-A74EAF53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16-F058-4CB1-A6CA-491090AFE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8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6400A6-AD7C-5204-D6B9-ADB724F8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88043E-CD1A-9A8D-F0A1-A64F81EC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25C138-4ACA-8FAE-C82C-2122B1607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6B03C4-A3F4-F75F-B83A-FD1CB2C6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F831-3CC0-4697-9B31-97662D8164A4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1B944C-BB1C-16F9-B7B9-5451AB9A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754E4A-5D02-EB4F-359A-3EBACB73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16-F058-4CB1-A6CA-491090AFE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07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2A02F-3E12-B655-5E14-A3E6F2A2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CDA0333-D82A-57F2-A71B-888936F84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2261A9-375C-37CA-827C-1FC5A105E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1FBF93-477E-C4CE-0CF4-74BB4E08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F831-3CC0-4697-9B31-97662D8164A4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0D80BE-6039-33C3-DCB8-D8365C91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1F4E97-139E-CAF1-2439-00B07C41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16-F058-4CB1-A6CA-491090AFE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94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E011C81-AE26-CB46-009B-A0CFC5B3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519947-23A0-D11A-F34C-39F7371C5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A54869-1CAA-467E-7916-7FEDF8E23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1F831-3CC0-4697-9B31-97662D8164A4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052BEF-C49E-225C-A8B9-D42733B17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DE78CF-C205-9BFB-9D60-5C36E4437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5D116-F058-4CB1-A6CA-491090AFE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65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0CE407-011E-2106-BB1A-CEEA62C198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(</a:t>
            </a:r>
            <a:r>
              <a:rPr lang="ja-JP" altLang="en-US" dirty="0"/>
              <a:t>仮</a:t>
            </a:r>
            <a:r>
              <a:rPr lang="en-US" altLang="ja-JP" dirty="0"/>
              <a:t>)</a:t>
            </a:r>
            <a:r>
              <a:rPr lang="ja-JP" altLang="en-US" dirty="0"/>
              <a:t>健康観察記録アプリ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1110D4-7505-91F1-0B01-60132F3AF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4072"/>
            <a:ext cx="9144000" cy="1073727"/>
          </a:xfrm>
        </p:spPr>
        <p:txBody>
          <a:bodyPr anchor="ctr"/>
          <a:lstStyle/>
          <a:p>
            <a:r>
              <a:rPr lang="ja-JP" altLang="en-US" dirty="0"/>
              <a:t>サイトマップ</a:t>
            </a:r>
            <a:r>
              <a:rPr kumimoji="1" lang="ja-JP" altLang="en-US" dirty="0"/>
              <a:t>編</a:t>
            </a:r>
          </a:p>
        </p:txBody>
      </p:sp>
    </p:spTree>
    <p:extLst>
      <p:ext uri="{BB962C8B-B14F-4D97-AF65-F5344CB8AC3E}">
        <p14:creationId xmlns:p14="http://schemas.microsoft.com/office/powerpoint/2010/main" val="231984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AF133-6351-8CB8-1108-A952FF8F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A4F0D0-476B-1ADE-EB9D-578E8ABF6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45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D808DE-4F86-781D-14CA-72071431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775E0B-E550-BEBA-6CE0-7FEB3B4DA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090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B9AAB0-4778-C855-8637-9BE11ABF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91C729-5C4D-C8B6-16B1-3CC82EE32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22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BA3569-DF52-6FEB-7ABE-F92B3B1A2E0E}"/>
              </a:ext>
            </a:extLst>
          </p:cNvPr>
          <p:cNvSpPr/>
          <p:nvPr/>
        </p:nvSpPr>
        <p:spPr>
          <a:xfrm>
            <a:off x="1634835" y="2916379"/>
            <a:ext cx="1884219" cy="577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トップページ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948B444-2E79-9C94-4B18-1B86884FCC18}"/>
              </a:ext>
            </a:extLst>
          </p:cNvPr>
          <p:cNvSpPr/>
          <p:nvPr/>
        </p:nvSpPr>
        <p:spPr>
          <a:xfrm>
            <a:off x="1759516" y="1847265"/>
            <a:ext cx="1487055" cy="431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新規登録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D917554-3809-C56C-2D63-EBA321A04E09}"/>
              </a:ext>
            </a:extLst>
          </p:cNvPr>
          <p:cNvSpPr/>
          <p:nvPr/>
        </p:nvSpPr>
        <p:spPr>
          <a:xfrm>
            <a:off x="3398971" y="1848421"/>
            <a:ext cx="1487055" cy="431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ログイン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B708287-9D0A-EE58-57C9-7263E584328A}"/>
              </a:ext>
            </a:extLst>
          </p:cNvPr>
          <p:cNvSpPr/>
          <p:nvPr/>
        </p:nvSpPr>
        <p:spPr>
          <a:xfrm>
            <a:off x="4027052" y="4134418"/>
            <a:ext cx="1487055" cy="431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ログアウト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2F2F983-C332-19B5-5AE9-5377FECD453D}"/>
              </a:ext>
            </a:extLst>
          </p:cNvPr>
          <p:cNvSpPr/>
          <p:nvPr/>
        </p:nvSpPr>
        <p:spPr>
          <a:xfrm>
            <a:off x="4424216" y="2925614"/>
            <a:ext cx="1487055" cy="577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メニュー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0060F13-8814-AAC2-EF28-1628203659A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167744" y="3502887"/>
            <a:ext cx="13854" cy="63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D00DE555-F4D7-D441-ECE4-6E1D1909C1C6}"/>
              </a:ext>
            </a:extLst>
          </p:cNvPr>
          <p:cNvCxnSpPr>
            <a:stCxn id="12" idx="1"/>
          </p:cNvCxnSpPr>
          <p:nvPr/>
        </p:nvCxnSpPr>
        <p:spPr>
          <a:xfrm rot="10800000">
            <a:off x="3315856" y="3565230"/>
            <a:ext cx="711197" cy="785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DE38826-64C1-FA70-C711-8141A451D4B4}"/>
              </a:ext>
            </a:extLst>
          </p:cNvPr>
          <p:cNvCxnSpPr/>
          <p:nvPr/>
        </p:nvCxnSpPr>
        <p:spPr>
          <a:xfrm flipV="1">
            <a:off x="2373737" y="2279069"/>
            <a:ext cx="0" cy="63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E2B407A5-BCE3-F695-6E80-9F356BFAEF8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519054" y="2279070"/>
            <a:ext cx="387927" cy="925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68B8853C-6A29-8A82-F6A7-5B980400F345}"/>
              </a:ext>
            </a:extLst>
          </p:cNvPr>
          <p:cNvCxnSpPr>
            <a:stCxn id="3" idx="3"/>
            <a:endCxn id="13" idx="0"/>
          </p:cNvCxnSpPr>
          <p:nvPr/>
        </p:nvCxnSpPr>
        <p:spPr>
          <a:xfrm>
            <a:off x="4886026" y="2064323"/>
            <a:ext cx="281718" cy="861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D73E8FC-D361-86A4-FE22-24513A33F533}"/>
              </a:ext>
            </a:extLst>
          </p:cNvPr>
          <p:cNvSpPr/>
          <p:nvPr/>
        </p:nvSpPr>
        <p:spPr>
          <a:xfrm>
            <a:off x="3906983" y="857242"/>
            <a:ext cx="6927278" cy="577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メンテナンス機能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688F6C7-641C-AC96-A135-5A5126F3A705}"/>
              </a:ext>
            </a:extLst>
          </p:cNvPr>
          <p:cNvCxnSpPr/>
          <p:nvPr/>
        </p:nvCxnSpPr>
        <p:spPr>
          <a:xfrm flipV="1">
            <a:off x="5606473" y="1434515"/>
            <a:ext cx="0" cy="147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1108B7B-B2FA-F3BB-30BC-DF63C301DCCC}"/>
              </a:ext>
            </a:extLst>
          </p:cNvPr>
          <p:cNvSpPr/>
          <p:nvPr/>
        </p:nvSpPr>
        <p:spPr>
          <a:xfrm>
            <a:off x="6534724" y="2385288"/>
            <a:ext cx="1704109" cy="577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体重記録画面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D0C9CC4F-EE61-7426-DC7A-5F448D324EEA}"/>
              </a:ext>
            </a:extLst>
          </p:cNvPr>
          <p:cNvCxnSpPr>
            <a:cxnSpLocks/>
          </p:cNvCxnSpPr>
          <p:nvPr/>
        </p:nvCxnSpPr>
        <p:spPr>
          <a:xfrm flipV="1">
            <a:off x="5911271" y="2784758"/>
            <a:ext cx="568037" cy="4926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EFB7C65-486C-09DD-60AC-33F985FDA544}"/>
              </a:ext>
            </a:extLst>
          </p:cNvPr>
          <p:cNvSpPr/>
          <p:nvPr/>
        </p:nvSpPr>
        <p:spPr>
          <a:xfrm>
            <a:off x="6546271" y="3036877"/>
            <a:ext cx="1704109" cy="577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血圧</a:t>
            </a:r>
            <a:r>
              <a:rPr kumimoji="1" lang="ja-JP" altLang="en-US" dirty="0">
                <a:solidFill>
                  <a:schemeClr val="tx1"/>
                </a:solidFill>
              </a:rPr>
              <a:t>記録画面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0EC1966E-6664-B995-2B61-1CE77CFCA9BC}"/>
              </a:ext>
            </a:extLst>
          </p:cNvPr>
          <p:cNvCxnSpPr/>
          <p:nvPr/>
        </p:nvCxnSpPr>
        <p:spPr>
          <a:xfrm>
            <a:off x="6195289" y="3277457"/>
            <a:ext cx="350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08E11F47-B999-3367-A8A8-796D0A241781}"/>
              </a:ext>
            </a:extLst>
          </p:cNvPr>
          <p:cNvCxnSpPr>
            <a:stCxn id="34" idx="3"/>
            <a:endCxn id="48" idx="3"/>
          </p:cNvCxnSpPr>
          <p:nvPr/>
        </p:nvCxnSpPr>
        <p:spPr>
          <a:xfrm>
            <a:off x="8238833" y="2673925"/>
            <a:ext cx="11547" cy="651589"/>
          </a:xfrm>
          <a:prstGeom prst="bentConnector3">
            <a:avLst>
              <a:gd name="adj1" fmla="val 20797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04C4FE19-63DD-F480-3FBD-33A8864586F1}"/>
              </a:ext>
            </a:extLst>
          </p:cNvPr>
          <p:cNvCxnSpPr/>
          <p:nvPr/>
        </p:nvCxnSpPr>
        <p:spPr>
          <a:xfrm>
            <a:off x="8478982" y="2999719"/>
            <a:ext cx="618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61741A92-A3C5-38EE-14E4-F2C0965F542C}"/>
              </a:ext>
            </a:extLst>
          </p:cNvPr>
          <p:cNvSpPr/>
          <p:nvPr/>
        </p:nvSpPr>
        <p:spPr>
          <a:xfrm>
            <a:off x="9116293" y="2722413"/>
            <a:ext cx="1704109" cy="577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集計</a:t>
            </a:r>
            <a:r>
              <a:rPr kumimoji="1" lang="en-US" altLang="ja-JP" dirty="0">
                <a:solidFill>
                  <a:schemeClr val="tx1"/>
                </a:solidFill>
              </a:rPr>
              <a:t>/</a:t>
            </a:r>
            <a:r>
              <a:rPr kumimoji="1" lang="ja-JP" altLang="en-US" dirty="0">
                <a:solidFill>
                  <a:schemeClr val="tx1"/>
                </a:solidFill>
              </a:rPr>
              <a:t>一覧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51891B7-86BD-DC67-4A21-5D694B2EF19C}"/>
              </a:ext>
            </a:extLst>
          </p:cNvPr>
          <p:cNvSpPr/>
          <p:nvPr/>
        </p:nvSpPr>
        <p:spPr>
          <a:xfrm>
            <a:off x="9130153" y="3715323"/>
            <a:ext cx="1704109" cy="577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グラフ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70B48A7-FB40-337D-5089-68BE45E7FDC8}"/>
              </a:ext>
            </a:extLst>
          </p:cNvPr>
          <p:cNvCxnSpPr>
            <a:stCxn id="55" idx="2"/>
          </p:cNvCxnSpPr>
          <p:nvPr/>
        </p:nvCxnSpPr>
        <p:spPr>
          <a:xfrm flipH="1">
            <a:off x="9968347" y="3299686"/>
            <a:ext cx="1" cy="38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1BB6F01E-A711-B7E6-7E0E-EFFC78A44619}"/>
              </a:ext>
            </a:extLst>
          </p:cNvPr>
          <p:cNvCxnSpPr>
            <a:endCxn id="56" idx="1"/>
          </p:cNvCxnSpPr>
          <p:nvPr/>
        </p:nvCxnSpPr>
        <p:spPr>
          <a:xfrm>
            <a:off x="5754255" y="3502887"/>
            <a:ext cx="3375898" cy="501073"/>
          </a:xfrm>
          <a:prstGeom prst="bentConnector3">
            <a:avLst>
              <a:gd name="adj1" fmla="val 7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85EA36BE-F117-839A-9509-79DA7AD4C778}"/>
              </a:ext>
            </a:extLst>
          </p:cNvPr>
          <p:cNvCxnSpPr>
            <a:cxnSpLocks/>
          </p:cNvCxnSpPr>
          <p:nvPr/>
        </p:nvCxnSpPr>
        <p:spPr>
          <a:xfrm flipV="1">
            <a:off x="5661895" y="2722413"/>
            <a:ext cx="4214093" cy="203201"/>
          </a:xfrm>
          <a:prstGeom prst="bentConnector4">
            <a:avLst>
              <a:gd name="adj1" fmla="val 2849"/>
              <a:gd name="adj2" fmla="val 426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FC90E670-ED3C-3CAB-15B2-830C83D792DC}"/>
              </a:ext>
            </a:extLst>
          </p:cNvPr>
          <p:cNvCxnSpPr/>
          <p:nvPr/>
        </p:nvCxnSpPr>
        <p:spPr>
          <a:xfrm flipV="1">
            <a:off x="10575636" y="1434515"/>
            <a:ext cx="0" cy="128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コネクタ: カギ線 71">
            <a:extLst>
              <a:ext uri="{FF2B5EF4-FFF2-40B4-BE49-F238E27FC236}">
                <a16:creationId xmlns:a16="http://schemas.microsoft.com/office/drawing/2014/main" id="{BCEF0E76-F1E2-4EEE-501D-42E3768F5A7B}"/>
              </a:ext>
            </a:extLst>
          </p:cNvPr>
          <p:cNvCxnSpPr>
            <a:stCxn id="56" idx="3"/>
            <a:endCxn id="31" idx="3"/>
          </p:cNvCxnSpPr>
          <p:nvPr/>
        </p:nvCxnSpPr>
        <p:spPr>
          <a:xfrm flipH="1" flipV="1">
            <a:off x="10834261" y="1145879"/>
            <a:ext cx="1" cy="285808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65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A89E3-6E63-6041-5C6E-1DE4D7DC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4AAB89-7155-71E2-20FA-804C6FE89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11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0995AE-6671-54A3-0E15-726C7405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5A3C7D-3A5B-000D-69F7-E196065D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7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E45F8-DC4C-3E68-C52D-361E2B2F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37FD7E-35B4-A2D1-F23C-8FECA7F6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62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1E599C-4114-C027-77A9-9BC92066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B160D6-CC39-EDC4-530D-541E8F1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76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F6022-9DD3-4FD9-C5DE-F29B2E2D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90846A-E5FE-602B-75D4-14E4F95A3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94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33885E-A28D-F863-5C7A-5AA59D11E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C43A0E-FC94-103A-F732-79038E5E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96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5285E-5CD7-7CF5-D4DF-172593DA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C4BB5F-F2FA-FEC0-D4E5-B7174E014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71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26</Words>
  <Application>Microsoft Office PowerPoint</Application>
  <PresentationFormat>ワイド画面</PresentationFormat>
  <Paragraphs>12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(仮)健康観察記録アプリ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(仮)健康観察記録アプリ</dc:title>
  <dc:creator>龍久 山根</dc:creator>
  <cp:lastModifiedBy>龍久 山根</cp:lastModifiedBy>
  <cp:revision>1</cp:revision>
  <dcterms:created xsi:type="dcterms:W3CDTF">2023-08-07T15:34:46Z</dcterms:created>
  <dcterms:modified xsi:type="dcterms:W3CDTF">2023-08-14T05:42:48Z</dcterms:modified>
</cp:coreProperties>
</file>