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diagrams/layout1.xml" ContentType="application/vnd.openxmlformats-officedocument.drawingml.diagram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4.jpg" ContentType="image/png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2.xml" ContentType="application/vnd.openxmlformats-officedocument.drawingml.diagram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304" r:id="rId2"/>
    <p:sldId id="306" r:id="rId3"/>
    <p:sldId id="292" r:id="rId4"/>
    <p:sldId id="282" r:id="rId5"/>
    <p:sldId id="285" r:id="rId6"/>
    <p:sldId id="288" r:id="rId7"/>
    <p:sldId id="313" r:id="rId8"/>
    <p:sldId id="290" r:id="rId9"/>
    <p:sldId id="297" r:id="rId10"/>
    <p:sldId id="299" r:id="rId11"/>
    <p:sldId id="312" r:id="rId12"/>
    <p:sldId id="307" r:id="rId13"/>
    <p:sldId id="308" r:id="rId14"/>
    <p:sldId id="309" r:id="rId15"/>
    <p:sldId id="294" r:id="rId16"/>
    <p:sldId id="293" r:id="rId17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6"/>
    <a:srgbClr val="D60093"/>
    <a:srgbClr val="CC00CC"/>
    <a:srgbClr val="FF3399"/>
    <a:srgbClr val="16024E"/>
    <a:srgbClr val="FFFF00"/>
    <a:srgbClr val="FF0066"/>
    <a:srgbClr val="BCBFF6"/>
    <a:srgbClr val="CC3399"/>
    <a:srgbClr val="B64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6115" autoAdjust="0"/>
  </p:normalViewPr>
  <p:slideViewPr>
    <p:cSldViewPr>
      <p:cViewPr varScale="1">
        <p:scale>
          <a:sx n="76" d="100"/>
          <a:sy n="76" d="100"/>
        </p:scale>
        <p:origin x="1212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Relationship Id="rId4" Type="http://schemas.openxmlformats.org/officeDocument/2006/relationships/image" Target="../media/image55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Relationship Id="rId4" Type="http://schemas.openxmlformats.org/officeDocument/2006/relationships/image" Target="../media/image5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5727F2-B23E-4E29-87F8-A1C4DC22BE0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D0A263ED-3BFF-412F-B0A6-F34C57F4B658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3600" b="1" dirty="0" smtClean="0"/>
            <a:t>Communication</a:t>
          </a:r>
          <a:endParaRPr lang="en-US" sz="3600" b="1" dirty="0"/>
        </a:p>
      </dgm:t>
    </dgm:pt>
    <dgm:pt modelId="{C8CB6D29-F407-47B5-BD7F-8B3FAA05BE4A}" type="parTrans" cxnId="{0424BB3C-B710-4812-AFE2-F6CCD60D0D5A}">
      <dgm:prSet/>
      <dgm:spPr/>
      <dgm:t>
        <a:bodyPr/>
        <a:lstStyle/>
        <a:p>
          <a:endParaRPr lang="en-US"/>
        </a:p>
      </dgm:t>
    </dgm:pt>
    <dgm:pt modelId="{3C02327A-329B-4C09-9C0C-8B0F1D8C41D1}" type="sibTrans" cxnId="{0424BB3C-B710-4812-AFE2-F6CCD60D0D5A}">
      <dgm:prSet/>
      <dgm:spPr/>
      <dgm:t>
        <a:bodyPr/>
        <a:lstStyle/>
        <a:p>
          <a:endParaRPr lang="en-US"/>
        </a:p>
      </dgm:t>
    </dgm:pt>
    <dgm:pt modelId="{CF1D2955-BD3F-46E8-A869-424D33451C7D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3600" b="1" dirty="0" smtClean="0"/>
            <a:t>Collaboration</a:t>
          </a:r>
          <a:endParaRPr lang="en-US" sz="3200" b="1" dirty="0"/>
        </a:p>
      </dgm:t>
    </dgm:pt>
    <dgm:pt modelId="{C5450386-3CE7-4189-B8BE-2B487F65E50C}" type="parTrans" cxnId="{E95A4EDF-06CB-4C1C-92FC-077F8C4669EB}">
      <dgm:prSet/>
      <dgm:spPr/>
      <dgm:t>
        <a:bodyPr/>
        <a:lstStyle/>
        <a:p>
          <a:endParaRPr lang="en-US"/>
        </a:p>
      </dgm:t>
    </dgm:pt>
    <dgm:pt modelId="{3FE9E290-F92D-4080-8AA2-37AF9F197C76}" type="sibTrans" cxnId="{E95A4EDF-06CB-4C1C-92FC-077F8C4669EB}">
      <dgm:prSet/>
      <dgm:spPr/>
      <dgm:t>
        <a:bodyPr/>
        <a:lstStyle/>
        <a:p>
          <a:endParaRPr lang="en-US"/>
        </a:p>
      </dgm:t>
    </dgm:pt>
    <dgm:pt modelId="{9DF21CCA-810B-4351-A071-C9C020FC38DF}">
      <dgm:prSet phldrT="[Text]"/>
      <dgm:spPr>
        <a:solidFill>
          <a:schemeClr val="tx2"/>
        </a:solidFill>
      </dgm:spPr>
      <dgm:t>
        <a:bodyPr/>
        <a:lstStyle/>
        <a:p>
          <a:r>
            <a:rPr lang="en-US" b="1" dirty="0" smtClean="0"/>
            <a:t>Automation</a:t>
          </a:r>
          <a:endParaRPr lang="en-US" b="1" dirty="0"/>
        </a:p>
      </dgm:t>
    </dgm:pt>
    <dgm:pt modelId="{4C5D27D3-65BD-4B09-BFB0-FE662E2FF0B4}" type="parTrans" cxnId="{736E8609-046F-4B9C-8E0B-C9163028280D}">
      <dgm:prSet/>
      <dgm:spPr/>
      <dgm:t>
        <a:bodyPr/>
        <a:lstStyle/>
        <a:p>
          <a:endParaRPr lang="en-US"/>
        </a:p>
      </dgm:t>
    </dgm:pt>
    <dgm:pt modelId="{B6D2B3B9-D807-4C33-8DBC-BD93597A30A7}" type="sibTrans" cxnId="{736E8609-046F-4B9C-8E0B-C9163028280D}">
      <dgm:prSet/>
      <dgm:spPr/>
      <dgm:t>
        <a:bodyPr/>
        <a:lstStyle/>
        <a:p>
          <a:endParaRPr lang="en-US"/>
        </a:p>
      </dgm:t>
    </dgm:pt>
    <dgm:pt modelId="{9A4317D8-4E9B-4916-80F1-3DF624F0D057}" type="pres">
      <dgm:prSet presAssocID="{6F5727F2-B23E-4E29-87F8-A1C4DC22BE0D}" presName="linearFlow" presStyleCnt="0">
        <dgm:presLayoutVars>
          <dgm:dir/>
          <dgm:resizeHandles val="exact"/>
        </dgm:presLayoutVars>
      </dgm:prSet>
      <dgm:spPr/>
    </dgm:pt>
    <dgm:pt modelId="{8B7F698F-ECE1-4327-905C-8CFBDC0195B9}" type="pres">
      <dgm:prSet presAssocID="{D0A263ED-3BFF-412F-B0A6-F34C57F4B658}" presName="composite" presStyleCnt="0"/>
      <dgm:spPr/>
    </dgm:pt>
    <dgm:pt modelId="{431F474F-1C1F-4480-BC7B-4E487210922B}" type="pres">
      <dgm:prSet presAssocID="{D0A263ED-3BFF-412F-B0A6-F34C57F4B658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AEEA4A28-0F4B-4377-9531-0A18EBD4475C}" type="pres">
      <dgm:prSet presAssocID="{D0A263ED-3BFF-412F-B0A6-F34C57F4B658}" presName="txShp" presStyleLbl="node1" presStyleIdx="0" presStyleCnt="3" custScaleX="1090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D3BE90-58B5-4EF0-B680-D721CD75264E}" type="pres">
      <dgm:prSet presAssocID="{3C02327A-329B-4C09-9C0C-8B0F1D8C41D1}" presName="spacing" presStyleCnt="0"/>
      <dgm:spPr/>
    </dgm:pt>
    <dgm:pt modelId="{918D5243-A438-446C-8748-BB4FD8E69A0C}" type="pres">
      <dgm:prSet presAssocID="{CF1D2955-BD3F-46E8-A869-424D33451C7D}" presName="composite" presStyleCnt="0"/>
      <dgm:spPr/>
    </dgm:pt>
    <dgm:pt modelId="{239C930A-6C3B-4B97-9BC6-1F198A9BB01A}" type="pres">
      <dgm:prSet presAssocID="{CF1D2955-BD3F-46E8-A869-424D33451C7D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3419B2E-4E0B-41D6-82BC-EAEAE5C42F73}" type="pres">
      <dgm:prSet presAssocID="{CF1D2955-BD3F-46E8-A869-424D33451C7D}" presName="txShp" presStyleLbl="node1" presStyleIdx="1" presStyleCnt="3" custScaleX="1079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A6CD0A-7279-4D57-B5CF-2BB9E95D7E1E}" type="pres">
      <dgm:prSet presAssocID="{3FE9E290-F92D-4080-8AA2-37AF9F197C76}" presName="spacing" presStyleCnt="0"/>
      <dgm:spPr/>
    </dgm:pt>
    <dgm:pt modelId="{033462D7-3E41-4A93-B7D8-4FE8A32AE8E8}" type="pres">
      <dgm:prSet presAssocID="{9DF21CCA-810B-4351-A071-C9C020FC38DF}" presName="composite" presStyleCnt="0"/>
      <dgm:spPr/>
    </dgm:pt>
    <dgm:pt modelId="{790701DE-B09E-48B0-BB8F-B9A900C7021A}" type="pres">
      <dgm:prSet presAssocID="{9DF21CCA-810B-4351-A071-C9C020FC38DF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</dgm:spPr>
    </dgm:pt>
    <dgm:pt modelId="{3BB168B5-2C7F-41DC-A600-94BA7B07FF5D}" type="pres">
      <dgm:prSet presAssocID="{9DF21CCA-810B-4351-A071-C9C020FC38DF}" presName="txShp" presStyleLbl="node1" presStyleIdx="2" presStyleCnt="3" custScaleX="108270" custLinFactNeighborX="-727" custLinFactNeighborY="80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F5724C-2DDF-434B-9E0B-C660445C2B89}" type="presOf" srcId="{6F5727F2-B23E-4E29-87F8-A1C4DC22BE0D}" destId="{9A4317D8-4E9B-4916-80F1-3DF624F0D057}" srcOrd="0" destOrd="0" presId="urn:microsoft.com/office/officeart/2005/8/layout/vList3"/>
    <dgm:cxn modelId="{0424BB3C-B710-4812-AFE2-F6CCD60D0D5A}" srcId="{6F5727F2-B23E-4E29-87F8-A1C4DC22BE0D}" destId="{D0A263ED-3BFF-412F-B0A6-F34C57F4B658}" srcOrd="0" destOrd="0" parTransId="{C8CB6D29-F407-47B5-BD7F-8B3FAA05BE4A}" sibTransId="{3C02327A-329B-4C09-9C0C-8B0F1D8C41D1}"/>
    <dgm:cxn modelId="{B1A1FBAB-568C-4E8B-B503-A96A531B70E8}" type="presOf" srcId="{CF1D2955-BD3F-46E8-A869-424D33451C7D}" destId="{E3419B2E-4E0B-41D6-82BC-EAEAE5C42F73}" srcOrd="0" destOrd="0" presId="urn:microsoft.com/office/officeart/2005/8/layout/vList3"/>
    <dgm:cxn modelId="{E95A4EDF-06CB-4C1C-92FC-077F8C4669EB}" srcId="{6F5727F2-B23E-4E29-87F8-A1C4DC22BE0D}" destId="{CF1D2955-BD3F-46E8-A869-424D33451C7D}" srcOrd="1" destOrd="0" parTransId="{C5450386-3CE7-4189-B8BE-2B487F65E50C}" sibTransId="{3FE9E290-F92D-4080-8AA2-37AF9F197C76}"/>
    <dgm:cxn modelId="{04EF4007-E199-42D5-AAD6-EC3E3792A4FD}" type="presOf" srcId="{9DF21CCA-810B-4351-A071-C9C020FC38DF}" destId="{3BB168B5-2C7F-41DC-A600-94BA7B07FF5D}" srcOrd="0" destOrd="0" presId="urn:microsoft.com/office/officeart/2005/8/layout/vList3"/>
    <dgm:cxn modelId="{736E8609-046F-4B9C-8E0B-C9163028280D}" srcId="{6F5727F2-B23E-4E29-87F8-A1C4DC22BE0D}" destId="{9DF21CCA-810B-4351-A071-C9C020FC38DF}" srcOrd="2" destOrd="0" parTransId="{4C5D27D3-65BD-4B09-BFB0-FE662E2FF0B4}" sibTransId="{B6D2B3B9-D807-4C33-8DBC-BD93597A30A7}"/>
    <dgm:cxn modelId="{F8CA0B4C-6D7A-4E27-AB20-D602533F29EB}" type="presOf" srcId="{D0A263ED-3BFF-412F-B0A6-F34C57F4B658}" destId="{AEEA4A28-0F4B-4377-9531-0A18EBD4475C}" srcOrd="0" destOrd="0" presId="urn:microsoft.com/office/officeart/2005/8/layout/vList3"/>
    <dgm:cxn modelId="{B2384AAA-10A7-4A71-8A06-6E1E322AB0DD}" type="presParOf" srcId="{9A4317D8-4E9B-4916-80F1-3DF624F0D057}" destId="{8B7F698F-ECE1-4327-905C-8CFBDC0195B9}" srcOrd="0" destOrd="0" presId="urn:microsoft.com/office/officeart/2005/8/layout/vList3"/>
    <dgm:cxn modelId="{43A21709-0864-447E-86E2-31315D540088}" type="presParOf" srcId="{8B7F698F-ECE1-4327-905C-8CFBDC0195B9}" destId="{431F474F-1C1F-4480-BC7B-4E487210922B}" srcOrd="0" destOrd="0" presId="urn:microsoft.com/office/officeart/2005/8/layout/vList3"/>
    <dgm:cxn modelId="{F2790703-D5B4-4B62-9172-D2734C6556CF}" type="presParOf" srcId="{8B7F698F-ECE1-4327-905C-8CFBDC0195B9}" destId="{AEEA4A28-0F4B-4377-9531-0A18EBD4475C}" srcOrd="1" destOrd="0" presId="urn:microsoft.com/office/officeart/2005/8/layout/vList3"/>
    <dgm:cxn modelId="{F97CCC10-FAE9-48CE-9EF5-C92B4909181E}" type="presParOf" srcId="{9A4317D8-4E9B-4916-80F1-3DF624F0D057}" destId="{F9D3BE90-58B5-4EF0-B680-D721CD75264E}" srcOrd="1" destOrd="0" presId="urn:microsoft.com/office/officeart/2005/8/layout/vList3"/>
    <dgm:cxn modelId="{0A7D4D38-D721-4282-8144-72F9D9F629DD}" type="presParOf" srcId="{9A4317D8-4E9B-4916-80F1-3DF624F0D057}" destId="{918D5243-A438-446C-8748-BB4FD8E69A0C}" srcOrd="2" destOrd="0" presId="urn:microsoft.com/office/officeart/2005/8/layout/vList3"/>
    <dgm:cxn modelId="{AA69D163-3A61-4070-A943-052208338D88}" type="presParOf" srcId="{918D5243-A438-446C-8748-BB4FD8E69A0C}" destId="{239C930A-6C3B-4B97-9BC6-1F198A9BB01A}" srcOrd="0" destOrd="0" presId="urn:microsoft.com/office/officeart/2005/8/layout/vList3"/>
    <dgm:cxn modelId="{81109C78-5034-4456-9AD9-E9D5B809BF40}" type="presParOf" srcId="{918D5243-A438-446C-8748-BB4FD8E69A0C}" destId="{E3419B2E-4E0B-41D6-82BC-EAEAE5C42F73}" srcOrd="1" destOrd="0" presId="urn:microsoft.com/office/officeart/2005/8/layout/vList3"/>
    <dgm:cxn modelId="{CDDC0E40-C8BB-4E6D-B081-BE8411E5E39A}" type="presParOf" srcId="{9A4317D8-4E9B-4916-80F1-3DF624F0D057}" destId="{A7A6CD0A-7279-4D57-B5CF-2BB9E95D7E1E}" srcOrd="3" destOrd="0" presId="urn:microsoft.com/office/officeart/2005/8/layout/vList3"/>
    <dgm:cxn modelId="{2E689B44-1A6D-430A-8AE1-599183451725}" type="presParOf" srcId="{9A4317D8-4E9B-4916-80F1-3DF624F0D057}" destId="{033462D7-3E41-4A93-B7D8-4FE8A32AE8E8}" srcOrd="4" destOrd="0" presId="urn:microsoft.com/office/officeart/2005/8/layout/vList3"/>
    <dgm:cxn modelId="{59BBCD6E-307B-471F-8B67-40DF15914ACB}" type="presParOf" srcId="{033462D7-3E41-4A93-B7D8-4FE8A32AE8E8}" destId="{790701DE-B09E-48B0-BB8F-B9A900C7021A}" srcOrd="0" destOrd="0" presId="urn:microsoft.com/office/officeart/2005/8/layout/vList3"/>
    <dgm:cxn modelId="{EEC3B486-2D26-43DC-80CF-2A39A64CB650}" type="presParOf" srcId="{033462D7-3E41-4A93-B7D8-4FE8A32AE8E8}" destId="{3BB168B5-2C7F-41DC-A600-94BA7B07FF5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D1882B-01E7-438E-A8C3-A046E9476653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CCA758-9F0B-40E8-91D8-6C54592EE9CB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b="1" dirty="0" smtClean="0"/>
            <a:t>Continuous </a:t>
          </a:r>
          <a:r>
            <a:rPr lang="en-US" sz="2000" b="1" dirty="0" smtClean="0"/>
            <a:t>Development</a:t>
          </a:r>
          <a:endParaRPr lang="en-US" sz="2000" b="1" dirty="0"/>
        </a:p>
      </dgm:t>
    </dgm:pt>
    <dgm:pt modelId="{E7D4D925-D518-4096-AA3D-6AF4881BB11F}" type="parTrans" cxnId="{F800AD06-A6E0-4B18-A796-F642FA6FD3F3}">
      <dgm:prSet/>
      <dgm:spPr/>
      <dgm:t>
        <a:bodyPr/>
        <a:lstStyle/>
        <a:p>
          <a:endParaRPr lang="en-US"/>
        </a:p>
      </dgm:t>
    </dgm:pt>
    <dgm:pt modelId="{12BB0B36-E287-4954-931A-BE000F67137C}" type="sibTrans" cxnId="{F800AD06-A6E0-4B18-A796-F642FA6FD3F3}">
      <dgm:prSet/>
      <dgm:spPr/>
      <dgm:t>
        <a:bodyPr/>
        <a:lstStyle/>
        <a:p>
          <a:endParaRPr lang="en-US"/>
        </a:p>
      </dgm:t>
    </dgm:pt>
    <dgm:pt modelId="{37A1866A-973F-4317-9120-34E23DAA6652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2000" b="1" dirty="0" smtClean="0"/>
            <a:t>Continuous </a:t>
          </a:r>
          <a:r>
            <a:rPr lang="en-US" sz="2000" b="1" dirty="0" smtClean="0"/>
            <a:t>Testing</a:t>
          </a:r>
          <a:endParaRPr lang="en-US" sz="2000" b="1" dirty="0"/>
        </a:p>
      </dgm:t>
    </dgm:pt>
    <dgm:pt modelId="{C077DBE8-7194-4B37-AA8D-5CFF9D21AD43}" type="parTrans" cxnId="{B936266B-A2E3-4497-92DE-3E5952C21914}">
      <dgm:prSet/>
      <dgm:spPr/>
      <dgm:t>
        <a:bodyPr/>
        <a:lstStyle/>
        <a:p>
          <a:endParaRPr lang="en-US"/>
        </a:p>
      </dgm:t>
    </dgm:pt>
    <dgm:pt modelId="{A5AB1AF8-7C3A-40FA-99F1-BD3DEEB217DD}" type="sibTrans" cxnId="{B936266B-A2E3-4497-92DE-3E5952C21914}">
      <dgm:prSet/>
      <dgm:spPr/>
      <dgm:t>
        <a:bodyPr/>
        <a:lstStyle/>
        <a:p>
          <a:endParaRPr lang="en-US"/>
        </a:p>
      </dgm:t>
    </dgm:pt>
    <dgm:pt modelId="{601F8CA3-FD0F-44E0-AA36-84780F3C75CF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2000" b="1" dirty="0" smtClean="0"/>
            <a:t>Continuous Integration</a:t>
          </a:r>
          <a:endParaRPr lang="en-US" sz="2000" dirty="0"/>
        </a:p>
      </dgm:t>
    </dgm:pt>
    <dgm:pt modelId="{0EF72339-FF2F-4717-B2C8-8EB97356BEBA}" type="parTrans" cxnId="{A717546E-59A2-4D06-BF74-3F9D1108676B}">
      <dgm:prSet/>
      <dgm:spPr/>
      <dgm:t>
        <a:bodyPr/>
        <a:lstStyle/>
        <a:p>
          <a:endParaRPr lang="en-US"/>
        </a:p>
      </dgm:t>
    </dgm:pt>
    <dgm:pt modelId="{397F2A2B-A874-45C8-95C8-DF1381B423AB}" type="sibTrans" cxnId="{A717546E-59A2-4D06-BF74-3F9D1108676B}">
      <dgm:prSet/>
      <dgm:spPr/>
      <dgm:t>
        <a:bodyPr/>
        <a:lstStyle/>
        <a:p>
          <a:endParaRPr lang="en-US"/>
        </a:p>
      </dgm:t>
    </dgm:pt>
    <dgm:pt modelId="{626ECECD-72D6-4EBE-8CCF-698950C87C20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2000" b="1" dirty="0" smtClean="0"/>
            <a:t>Continuous Deployment</a:t>
          </a:r>
          <a:endParaRPr lang="en-US" sz="2000" b="1" dirty="0"/>
        </a:p>
      </dgm:t>
    </dgm:pt>
    <dgm:pt modelId="{BD5074CF-0163-4B99-9A54-543A52AF0327}" type="parTrans" cxnId="{6D8C0A6B-B6CD-4870-9A03-C9F319CA2C39}">
      <dgm:prSet/>
      <dgm:spPr/>
      <dgm:t>
        <a:bodyPr/>
        <a:lstStyle/>
        <a:p>
          <a:endParaRPr lang="en-US"/>
        </a:p>
      </dgm:t>
    </dgm:pt>
    <dgm:pt modelId="{EA5AD620-1BD2-417A-8466-913752B3D155}" type="sibTrans" cxnId="{6D8C0A6B-B6CD-4870-9A03-C9F319CA2C39}">
      <dgm:prSet/>
      <dgm:spPr/>
      <dgm:t>
        <a:bodyPr/>
        <a:lstStyle/>
        <a:p>
          <a:endParaRPr lang="en-US"/>
        </a:p>
      </dgm:t>
    </dgm:pt>
    <dgm:pt modelId="{A22B01AF-3408-491F-B871-4AEB108B0975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800" b="1" dirty="0" smtClean="0"/>
            <a:t>Configuration Management</a:t>
          </a:r>
          <a:endParaRPr lang="en-US" sz="1800" dirty="0"/>
        </a:p>
      </dgm:t>
    </dgm:pt>
    <dgm:pt modelId="{FD38CB49-4145-4B22-895B-F8963EBD1B98}" type="parTrans" cxnId="{08493275-A890-4964-AA55-24638688E9F9}">
      <dgm:prSet/>
      <dgm:spPr/>
      <dgm:t>
        <a:bodyPr/>
        <a:lstStyle/>
        <a:p>
          <a:endParaRPr lang="en-US"/>
        </a:p>
      </dgm:t>
    </dgm:pt>
    <dgm:pt modelId="{321B1ADF-ED1C-40C5-A467-B1D3A7389205}" type="sibTrans" cxnId="{08493275-A890-4964-AA55-24638688E9F9}">
      <dgm:prSet/>
      <dgm:spPr/>
      <dgm:t>
        <a:bodyPr/>
        <a:lstStyle/>
        <a:p>
          <a:endParaRPr lang="en-US"/>
        </a:p>
      </dgm:t>
    </dgm:pt>
    <dgm:pt modelId="{91DE7B45-3FF8-49F1-846B-C158B39EB37A}">
      <dgm:prSet phldrT="[Text]" custT="1"/>
      <dgm:spPr/>
      <dgm:t>
        <a:bodyPr/>
        <a:lstStyle/>
        <a:p>
          <a:r>
            <a:rPr lang="en-US" sz="2000" b="1" dirty="0" smtClean="0"/>
            <a:t>Continuous Monitoring</a:t>
          </a:r>
          <a:endParaRPr lang="en-US" sz="2000" b="1" dirty="0"/>
        </a:p>
      </dgm:t>
    </dgm:pt>
    <dgm:pt modelId="{9C5C7147-BCCA-4833-97C3-8E679ECB0B7B}" type="sibTrans" cxnId="{870C5288-2327-41DF-83B9-8A495903DDD4}">
      <dgm:prSet/>
      <dgm:spPr/>
      <dgm:t>
        <a:bodyPr/>
        <a:lstStyle/>
        <a:p>
          <a:endParaRPr lang="en-US"/>
        </a:p>
      </dgm:t>
    </dgm:pt>
    <dgm:pt modelId="{833C1C37-743C-413B-95AD-D91CF8EE3848}" type="parTrans" cxnId="{870C5288-2327-41DF-83B9-8A495903DDD4}">
      <dgm:prSet/>
      <dgm:spPr/>
      <dgm:t>
        <a:bodyPr/>
        <a:lstStyle/>
        <a:p>
          <a:endParaRPr lang="en-US"/>
        </a:p>
      </dgm:t>
    </dgm:pt>
    <dgm:pt modelId="{5C864B17-F9A8-4736-A140-82904E5221CC}">
      <dgm:prSet phldrT="[Text]"/>
      <dgm:spPr/>
      <dgm:t>
        <a:bodyPr/>
        <a:lstStyle/>
        <a:p>
          <a:r>
            <a:rPr lang="en-US" dirty="0" smtClean="0"/>
            <a:t>SDLC</a:t>
          </a:r>
          <a:endParaRPr lang="en-US" dirty="0"/>
        </a:p>
      </dgm:t>
    </dgm:pt>
    <dgm:pt modelId="{9628BB62-90C3-49D7-A28B-C541564E4005}" type="sibTrans" cxnId="{81F4A154-F75C-40D2-A285-318373C7976B}">
      <dgm:prSet/>
      <dgm:spPr/>
      <dgm:t>
        <a:bodyPr/>
        <a:lstStyle/>
        <a:p>
          <a:endParaRPr lang="en-US"/>
        </a:p>
      </dgm:t>
    </dgm:pt>
    <dgm:pt modelId="{FF8D03F3-8F36-4620-94F0-8CA5467A0295}" type="parTrans" cxnId="{81F4A154-F75C-40D2-A285-318373C7976B}">
      <dgm:prSet/>
      <dgm:spPr/>
      <dgm:t>
        <a:bodyPr/>
        <a:lstStyle/>
        <a:p>
          <a:endParaRPr lang="en-US"/>
        </a:p>
      </dgm:t>
    </dgm:pt>
    <dgm:pt modelId="{F4A0684B-A319-445A-BAC6-5AEBC62F9406}" type="pres">
      <dgm:prSet presAssocID="{93D1882B-01E7-438E-A8C3-A046E947665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DA1B9BE-1FAE-4147-AEC4-CC3EAD4D62BA}" type="pres">
      <dgm:prSet presAssocID="{5C864B17-F9A8-4736-A140-82904E5221CC}" presName="Parent" presStyleLbl="node0" presStyleIdx="0" presStyleCnt="1" custScaleX="70867" custScaleY="70334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B496B71E-8F5F-411A-831D-6C3B4C6C41C5}" type="pres">
      <dgm:prSet presAssocID="{4FCCA758-9F0B-40E8-91D8-6C54592EE9CB}" presName="Accent1" presStyleCnt="0"/>
      <dgm:spPr/>
    </dgm:pt>
    <dgm:pt modelId="{AC4C403F-2811-4C97-AE22-5C09AC2806AB}" type="pres">
      <dgm:prSet presAssocID="{4FCCA758-9F0B-40E8-91D8-6C54592EE9CB}" presName="Accent" presStyleLbl="bgShp" presStyleIdx="0" presStyleCnt="6"/>
      <dgm:spPr/>
    </dgm:pt>
    <dgm:pt modelId="{1019CB0A-8C99-4742-86BA-FFB9B5D1A7A4}" type="pres">
      <dgm:prSet presAssocID="{4FCCA758-9F0B-40E8-91D8-6C54592EE9CB}" presName="Child1" presStyleLbl="node1" presStyleIdx="0" presStyleCnt="6" custScaleX="114351" custScaleY="10574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D68A32-F7B7-49E3-B14F-5017A395BCCC}" type="pres">
      <dgm:prSet presAssocID="{37A1866A-973F-4317-9120-34E23DAA6652}" presName="Accent2" presStyleCnt="0"/>
      <dgm:spPr/>
    </dgm:pt>
    <dgm:pt modelId="{6A31E786-6AE0-406F-B58C-731FB0145C27}" type="pres">
      <dgm:prSet presAssocID="{37A1866A-973F-4317-9120-34E23DAA6652}" presName="Accent" presStyleLbl="bgShp" presStyleIdx="1" presStyleCnt="6"/>
      <dgm:spPr/>
    </dgm:pt>
    <dgm:pt modelId="{D2E10A80-0072-4049-955A-CA6F26A1E2FA}" type="pres">
      <dgm:prSet presAssocID="{37A1866A-973F-4317-9120-34E23DAA6652}" presName="Child2" presStyleLbl="node1" presStyleIdx="1" presStyleCnt="6" custScaleX="114351" custScaleY="10574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51EF25-8911-4D02-A96D-88FDE9E854B8}" type="pres">
      <dgm:prSet presAssocID="{601F8CA3-FD0F-44E0-AA36-84780F3C75CF}" presName="Accent3" presStyleCnt="0"/>
      <dgm:spPr/>
    </dgm:pt>
    <dgm:pt modelId="{0F462DA4-F2D9-43A1-9243-7B4B35EA87B1}" type="pres">
      <dgm:prSet presAssocID="{601F8CA3-FD0F-44E0-AA36-84780F3C75CF}" presName="Accent" presStyleLbl="bgShp" presStyleIdx="2" presStyleCnt="6"/>
      <dgm:spPr/>
    </dgm:pt>
    <dgm:pt modelId="{B6E70AC3-9E0C-45D6-ACCB-B678385E9B49}" type="pres">
      <dgm:prSet presAssocID="{601F8CA3-FD0F-44E0-AA36-84780F3C75CF}" presName="Child3" presStyleLbl="node1" presStyleIdx="2" presStyleCnt="6" custScaleX="114351" custScaleY="10574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7CD45-5539-4089-88EB-4C499D9843EE}" type="pres">
      <dgm:prSet presAssocID="{626ECECD-72D6-4EBE-8CCF-698950C87C20}" presName="Accent4" presStyleCnt="0"/>
      <dgm:spPr/>
    </dgm:pt>
    <dgm:pt modelId="{7BE15AB5-EACB-47AD-A15F-11703456663F}" type="pres">
      <dgm:prSet presAssocID="{626ECECD-72D6-4EBE-8CCF-698950C87C20}" presName="Accent" presStyleLbl="bgShp" presStyleIdx="3" presStyleCnt="6"/>
      <dgm:spPr/>
    </dgm:pt>
    <dgm:pt modelId="{7CD87C6E-2857-4DB2-B378-D3F6DB0AC313}" type="pres">
      <dgm:prSet presAssocID="{626ECECD-72D6-4EBE-8CCF-698950C87C20}" presName="Child4" presStyleLbl="node1" presStyleIdx="3" presStyleCnt="6" custScaleX="114351" custScaleY="10574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34C4F1-8F46-40A9-8B4F-CCECA174AF4C}" type="pres">
      <dgm:prSet presAssocID="{A22B01AF-3408-491F-B871-4AEB108B0975}" presName="Accent5" presStyleCnt="0"/>
      <dgm:spPr/>
    </dgm:pt>
    <dgm:pt modelId="{C654153B-4674-4AC8-96F1-03F666651BCB}" type="pres">
      <dgm:prSet presAssocID="{A22B01AF-3408-491F-B871-4AEB108B0975}" presName="Accent" presStyleLbl="bgShp" presStyleIdx="4" presStyleCnt="6"/>
      <dgm:spPr/>
    </dgm:pt>
    <dgm:pt modelId="{474DC904-BD56-4CB5-85B0-09234360C079}" type="pres">
      <dgm:prSet presAssocID="{A22B01AF-3408-491F-B871-4AEB108B0975}" presName="Child5" presStyleLbl="node1" presStyleIdx="4" presStyleCnt="6" custScaleX="114351" custScaleY="10574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D57FA1-128F-448B-B0A5-CAD47F787CAF}" type="pres">
      <dgm:prSet presAssocID="{91DE7B45-3FF8-49F1-846B-C158B39EB37A}" presName="Accent6" presStyleCnt="0"/>
      <dgm:spPr/>
    </dgm:pt>
    <dgm:pt modelId="{46DB543E-5462-4FD1-BFB9-64894BE127FA}" type="pres">
      <dgm:prSet presAssocID="{91DE7B45-3FF8-49F1-846B-C158B39EB37A}" presName="Accent" presStyleLbl="bgShp" presStyleIdx="5" presStyleCnt="6"/>
      <dgm:spPr/>
    </dgm:pt>
    <dgm:pt modelId="{A2E6D60A-7503-4E61-A65B-E844985A903D}" type="pres">
      <dgm:prSet presAssocID="{91DE7B45-3FF8-49F1-846B-C158B39EB37A}" presName="Child6" presStyleLbl="node1" presStyleIdx="5" presStyleCnt="6" custScaleX="114351" custScaleY="10574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FBE293-A045-4CDF-8D13-D2A98879C010}" type="presOf" srcId="{A22B01AF-3408-491F-B871-4AEB108B0975}" destId="{474DC904-BD56-4CB5-85B0-09234360C079}" srcOrd="0" destOrd="0" presId="urn:microsoft.com/office/officeart/2011/layout/HexagonRadial"/>
    <dgm:cxn modelId="{870C5288-2327-41DF-83B9-8A495903DDD4}" srcId="{5C864B17-F9A8-4736-A140-82904E5221CC}" destId="{91DE7B45-3FF8-49F1-846B-C158B39EB37A}" srcOrd="5" destOrd="0" parTransId="{833C1C37-743C-413B-95AD-D91CF8EE3848}" sibTransId="{9C5C7147-BCCA-4833-97C3-8E679ECB0B7B}"/>
    <dgm:cxn modelId="{37B7CEE6-2C3B-4147-AC10-05ECEA26CF24}" type="presOf" srcId="{37A1866A-973F-4317-9120-34E23DAA6652}" destId="{D2E10A80-0072-4049-955A-CA6F26A1E2FA}" srcOrd="0" destOrd="0" presId="urn:microsoft.com/office/officeart/2011/layout/HexagonRadial"/>
    <dgm:cxn modelId="{08493275-A890-4964-AA55-24638688E9F9}" srcId="{5C864B17-F9A8-4736-A140-82904E5221CC}" destId="{A22B01AF-3408-491F-B871-4AEB108B0975}" srcOrd="4" destOrd="0" parTransId="{FD38CB49-4145-4B22-895B-F8963EBD1B98}" sibTransId="{321B1ADF-ED1C-40C5-A467-B1D3A7389205}"/>
    <dgm:cxn modelId="{6D8C0A6B-B6CD-4870-9A03-C9F319CA2C39}" srcId="{5C864B17-F9A8-4736-A140-82904E5221CC}" destId="{626ECECD-72D6-4EBE-8CCF-698950C87C20}" srcOrd="3" destOrd="0" parTransId="{BD5074CF-0163-4B99-9A54-543A52AF0327}" sibTransId="{EA5AD620-1BD2-417A-8466-913752B3D155}"/>
    <dgm:cxn modelId="{B936266B-A2E3-4497-92DE-3E5952C21914}" srcId="{5C864B17-F9A8-4736-A140-82904E5221CC}" destId="{37A1866A-973F-4317-9120-34E23DAA6652}" srcOrd="1" destOrd="0" parTransId="{C077DBE8-7194-4B37-AA8D-5CFF9D21AD43}" sibTransId="{A5AB1AF8-7C3A-40FA-99F1-BD3DEEB217DD}"/>
    <dgm:cxn modelId="{D8859AD4-8709-476F-B49B-3B08056E31D5}" type="presOf" srcId="{91DE7B45-3FF8-49F1-846B-C158B39EB37A}" destId="{A2E6D60A-7503-4E61-A65B-E844985A903D}" srcOrd="0" destOrd="0" presId="urn:microsoft.com/office/officeart/2011/layout/HexagonRadial"/>
    <dgm:cxn modelId="{F11454E0-F641-4E68-8286-5DD953E5754A}" type="presOf" srcId="{626ECECD-72D6-4EBE-8CCF-698950C87C20}" destId="{7CD87C6E-2857-4DB2-B378-D3F6DB0AC313}" srcOrd="0" destOrd="0" presId="urn:microsoft.com/office/officeart/2011/layout/HexagonRadial"/>
    <dgm:cxn modelId="{1CBE794F-3AF8-495E-B563-7B7456B767AD}" type="presOf" srcId="{93D1882B-01E7-438E-A8C3-A046E9476653}" destId="{F4A0684B-A319-445A-BAC6-5AEBC62F9406}" srcOrd="0" destOrd="0" presId="urn:microsoft.com/office/officeart/2011/layout/HexagonRadial"/>
    <dgm:cxn modelId="{81F4A154-F75C-40D2-A285-318373C7976B}" srcId="{93D1882B-01E7-438E-A8C3-A046E9476653}" destId="{5C864B17-F9A8-4736-A140-82904E5221CC}" srcOrd="0" destOrd="0" parTransId="{FF8D03F3-8F36-4620-94F0-8CA5467A0295}" sibTransId="{9628BB62-90C3-49D7-A28B-C541564E4005}"/>
    <dgm:cxn modelId="{36C085B4-8DC4-40F4-8452-FFBC6560F04A}" type="presOf" srcId="{4FCCA758-9F0B-40E8-91D8-6C54592EE9CB}" destId="{1019CB0A-8C99-4742-86BA-FFB9B5D1A7A4}" srcOrd="0" destOrd="0" presId="urn:microsoft.com/office/officeart/2011/layout/HexagonRadial"/>
    <dgm:cxn modelId="{6655035D-C111-4325-8F2B-17627AEF1F63}" type="presOf" srcId="{601F8CA3-FD0F-44E0-AA36-84780F3C75CF}" destId="{B6E70AC3-9E0C-45D6-ACCB-B678385E9B49}" srcOrd="0" destOrd="0" presId="urn:microsoft.com/office/officeart/2011/layout/HexagonRadial"/>
    <dgm:cxn modelId="{111DDB94-5D25-43BF-8461-EEB32FD759CC}" type="presOf" srcId="{5C864B17-F9A8-4736-A140-82904E5221CC}" destId="{6DA1B9BE-1FAE-4147-AEC4-CC3EAD4D62BA}" srcOrd="0" destOrd="0" presId="urn:microsoft.com/office/officeart/2011/layout/HexagonRadial"/>
    <dgm:cxn modelId="{F800AD06-A6E0-4B18-A796-F642FA6FD3F3}" srcId="{5C864B17-F9A8-4736-A140-82904E5221CC}" destId="{4FCCA758-9F0B-40E8-91D8-6C54592EE9CB}" srcOrd="0" destOrd="0" parTransId="{E7D4D925-D518-4096-AA3D-6AF4881BB11F}" sibTransId="{12BB0B36-E287-4954-931A-BE000F67137C}"/>
    <dgm:cxn modelId="{A717546E-59A2-4D06-BF74-3F9D1108676B}" srcId="{5C864B17-F9A8-4736-A140-82904E5221CC}" destId="{601F8CA3-FD0F-44E0-AA36-84780F3C75CF}" srcOrd="2" destOrd="0" parTransId="{0EF72339-FF2F-4717-B2C8-8EB97356BEBA}" sibTransId="{397F2A2B-A874-45C8-95C8-DF1381B423AB}"/>
    <dgm:cxn modelId="{772127FA-F359-44CA-B2B3-1F7382C4951F}" type="presParOf" srcId="{F4A0684B-A319-445A-BAC6-5AEBC62F9406}" destId="{6DA1B9BE-1FAE-4147-AEC4-CC3EAD4D62BA}" srcOrd="0" destOrd="0" presId="urn:microsoft.com/office/officeart/2011/layout/HexagonRadial"/>
    <dgm:cxn modelId="{C94EE818-2BB2-4974-937B-1ED45AEDB485}" type="presParOf" srcId="{F4A0684B-A319-445A-BAC6-5AEBC62F9406}" destId="{B496B71E-8F5F-411A-831D-6C3B4C6C41C5}" srcOrd="1" destOrd="0" presId="urn:microsoft.com/office/officeart/2011/layout/HexagonRadial"/>
    <dgm:cxn modelId="{0897A474-F705-4D34-B305-B410B35FE41E}" type="presParOf" srcId="{B496B71E-8F5F-411A-831D-6C3B4C6C41C5}" destId="{AC4C403F-2811-4C97-AE22-5C09AC2806AB}" srcOrd="0" destOrd="0" presId="urn:microsoft.com/office/officeart/2011/layout/HexagonRadial"/>
    <dgm:cxn modelId="{F079BD91-4517-46D7-BD08-B7FA62E72C09}" type="presParOf" srcId="{F4A0684B-A319-445A-BAC6-5AEBC62F9406}" destId="{1019CB0A-8C99-4742-86BA-FFB9B5D1A7A4}" srcOrd="2" destOrd="0" presId="urn:microsoft.com/office/officeart/2011/layout/HexagonRadial"/>
    <dgm:cxn modelId="{4C41AC41-0913-4B0A-BC42-A7F5CA8972A9}" type="presParOf" srcId="{F4A0684B-A319-445A-BAC6-5AEBC62F9406}" destId="{C9D68A32-F7B7-49E3-B14F-5017A395BCCC}" srcOrd="3" destOrd="0" presId="urn:microsoft.com/office/officeart/2011/layout/HexagonRadial"/>
    <dgm:cxn modelId="{9B28C922-4EBF-4152-A353-B8DA61550F22}" type="presParOf" srcId="{C9D68A32-F7B7-49E3-B14F-5017A395BCCC}" destId="{6A31E786-6AE0-406F-B58C-731FB0145C27}" srcOrd="0" destOrd="0" presId="urn:microsoft.com/office/officeart/2011/layout/HexagonRadial"/>
    <dgm:cxn modelId="{1F43F6AB-0489-4D1E-8C46-CE9E9D111ACE}" type="presParOf" srcId="{F4A0684B-A319-445A-BAC6-5AEBC62F9406}" destId="{D2E10A80-0072-4049-955A-CA6F26A1E2FA}" srcOrd="4" destOrd="0" presId="urn:microsoft.com/office/officeart/2011/layout/HexagonRadial"/>
    <dgm:cxn modelId="{B01209A6-11D7-47C5-BC04-D0FA3F777824}" type="presParOf" srcId="{F4A0684B-A319-445A-BAC6-5AEBC62F9406}" destId="{8751EF25-8911-4D02-A96D-88FDE9E854B8}" srcOrd="5" destOrd="0" presId="urn:microsoft.com/office/officeart/2011/layout/HexagonRadial"/>
    <dgm:cxn modelId="{F3D4918E-3CCA-4CAF-9B0F-B763AB2A7F09}" type="presParOf" srcId="{8751EF25-8911-4D02-A96D-88FDE9E854B8}" destId="{0F462DA4-F2D9-43A1-9243-7B4B35EA87B1}" srcOrd="0" destOrd="0" presId="urn:microsoft.com/office/officeart/2011/layout/HexagonRadial"/>
    <dgm:cxn modelId="{64DF4376-45D2-4BDF-9954-AB05A52F17CE}" type="presParOf" srcId="{F4A0684B-A319-445A-BAC6-5AEBC62F9406}" destId="{B6E70AC3-9E0C-45D6-ACCB-B678385E9B49}" srcOrd="6" destOrd="0" presId="urn:microsoft.com/office/officeart/2011/layout/HexagonRadial"/>
    <dgm:cxn modelId="{D8C4B340-C47E-47C3-BACE-7D13FC4963BE}" type="presParOf" srcId="{F4A0684B-A319-445A-BAC6-5AEBC62F9406}" destId="{E127CD45-5539-4089-88EB-4C499D9843EE}" srcOrd="7" destOrd="0" presId="urn:microsoft.com/office/officeart/2011/layout/HexagonRadial"/>
    <dgm:cxn modelId="{FBFDA6AD-99CE-4A8B-B1CB-CD32E39E4327}" type="presParOf" srcId="{E127CD45-5539-4089-88EB-4C499D9843EE}" destId="{7BE15AB5-EACB-47AD-A15F-11703456663F}" srcOrd="0" destOrd="0" presId="urn:microsoft.com/office/officeart/2011/layout/HexagonRadial"/>
    <dgm:cxn modelId="{9159AD68-F91C-487D-A1F2-D1EFD6923CB9}" type="presParOf" srcId="{F4A0684B-A319-445A-BAC6-5AEBC62F9406}" destId="{7CD87C6E-2857-4DB2-B378-D3F6DB0AC313}" srcOrd="8" destOrd="0" presId="urn:microsoft.com/office/officeart/2011/layout/HexagonRadial"/>
    <dgm:cxn modelId="{9933787D-4255-4196-BCBF-576F6074CD20}" type="presParOf" srcId="{F4A0684B-A319-445A-BAC6-5AEBC62F9406}" destId="{4D34C4F1-8F46-40A9-8B4F-CCECA174AF4C}" srcOrd="9" destOrd="0" presId="urn:microsoft.com/office/officeart/2011/layout/HexagonRadial"/>
    <dgm:cxn modelId="{064A183C-E9F5-4025-A854-549ADF349322}" type="presParOf" srcId="{4D34C4F1-8F46-40A9-8B4F-CCECA174AF4C}" destId="{C654153B-4674-4AC8-96F1-03F666651BCB}" srcOrd="0" destOrd="0" presId="urn:microsoft.com/office/officeart/2011/layout/HexagonRadial"/>
    <dgm:cxn modelId="{C9BEB5FF-6165-44EB-8DA0-0F75463066BC}" type="presParOf" srcId="{F4A0684B-A319-445A-BAC6-5AEBC62F9406}" destId="{474DC904-BD56-4CB5-85B0-09234360C079}" srcOrd="10" destOrd="0" presId="urn:microsoft.com/office/officeart/2011/layout/HexagonRadial"/>
    <dgm:cxn modelId="{066718D0-C55D-4B3F-B355-C1421D516E2A}" type="presParOf" srcId="{F4A0684B-A319-445A-BAC6-5AEBC62F9406}" destId="{D7D57FA1-128F-448B-B0A5-CAD47F787CAF}" srcOrd="11" destOrd="0" presId="urn:microsoft.com/office/officeart/2011/layout/HexagonRadial"/>
    <dgm:cxn modelId="{A50B9C06-8BBD-49E8-9B6D-02F87F0CA6E6}" type="presParOf" srcId="{D7D57FA1-128F-448B-B0A5-CAD47F787CAF}" destId="{46DB543E-5462-4FD1-BFB9-64894BE127FA}" srcOrd="0" destOrd="0" presId="urn:microsoft.com/office/officeart/2011/layout/HexagonRadial"/>
    <dgm:cxn modelId="{373036E8-1B38-438F-A213-48E101B82687}" type="presParOf" srcId="{F4A0684B-A319-445A-BAC6-5AEBC62F9406}" destId="{A2E6D60A-7503-4E61-A65B-E844985A903D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81AE6C-29DE-413A-8F04-6E54FFDB087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EC2ABD5F-3E69-44C6-89F3-A76290CC1F2E}">
      <dgm:prSet phldrT="[Text]" custT="1"/>
      <dgm:spPr/>
      <dgm:t>
        <a:bodyPr/>
        <a:lstStyle/>
        <a:p>
          <a:r>
            <a:rPr lang="en-US" sz="3600" b="1" dirty="0" smtClean="0">
              <a:solidFill>
                <a:schemeClr val="tx1"/>
              </a:solidFill>
            </a:rPr>
            <a:t>Start cross-training now</a:t>
          </a:r>
          <a:endParaRPr lang="en-US" sz="3600" b="1" dirty="0">
            <a:solidFill>
              <a:schemeClr val="tx1"/>
            </a:solidFill>
          </a:endParaRPr>
        </a:p>
      </dgm:t>
    </dgm:pt>
    <dgm:pt modelId="{81DADCFE-D89B-4F90-837A-40460E42BD5E}" type="parTrans" cxnId="{4918D4A7-5D78-41ED-A9B4-08067B120AC6}">
      <dgm:prSet/>
      <dgm:spPr/>
      <dgm:t>
        <a:bodyPr/>
        <a:lstStyle/>
        <a:p>
          <a:endParaRPr lang="en-US"/>
        </a:p>
      </dgm:t>
    </dgm:pt>
    <dgm:pt modelId="{2FAA4FE6-8C36-49D4-8BC8-5DE92DE5F145}" type="sibTrans" cxnId="{4918D4A7-5D78-41ED-A9B4-08067B120AC6}">
      <dgm:prSet/>
      <dgm:spPr/>
      <dgm:t>
        <a:bodyPr/>
        <a:lstStyle/>
        <a:p>
          <a:endParaRPr lang="en-US"/>
        </a:p>
      </dgm:t>
    </dgm:pt>
    <dgm:pt modelId="{2F5A39A0-B449-449C-BB24-1FB7E7B74E1E}">
      <dgm:prSet phldrT="[Text]" custT="1"/>
      <dgm:spPr/>
      <dgm:t>
        <a:bodyPr/>
        <a:lstStyle/>
        <a:p>
          <a:r>
            <a:rPr lang="en-US" sz="3600" dirty="0" smtClean="0"/>
            <a:t>Build the skills in the job you have for the job you want</a:t>
          </a:r>
          <a:endParaRPr lang="en-US" sz="3600" dirty="0"/>
        </a:p>
      </dgm:t>
    </dgm:pt>
    <dgm:pt modelId="{1B53FD5B-D820-464F-8B97-B3C1F5D3FF29}" type="parTrans" cxnId="{DFBE17FB-23F0-42CA-AA8B-9A35A75D0980}">
      <dgm:prSet/>
      <dgm:spPr/>
      <dgm:t>
        <a:bodyPr/>
        <a:lstStyle/>
        <a:p>
          <a:endParaRPr lang="en-US"/>
        </a:p>
      </dgm:t>
    </dgm:pt>
    <dgm:pt modelId="{A291947E-4421-4EBB-83D8-051ED6856A43}" type="sibTrans" cxnId="{DFBE17FB-23F0-42CA-AA8B-9A35A75D0980}">
      <dgm:prSet/>
      <dgm:spPr/>
      <dgm:t>
        <a:bodyPr/>
        <a:lstStyle/>
        <a:p>
          <a:endParaRPr lang="en-US"/>
        </a:p>
      </dgm:t>
    </dgm:pt>
    <dgm:pt modelId="{27AA2E64-389D-4F59-8B15-D35E6C1EDA95}">
      <dgm:prSet phldrT="[Text]" custT="1"/>
      <dgm:spPr/>
      <dgm:t>
        <a:bodyPr/>
        <a:lstStyle/>
        <a:p>
          <a:r>
            <a:rPr lang="en-US" sz="3600" b="1" dirty="0" smtClean="0">
              <a:solidFill>
                <a:schemeClr val="tx1"/>
              </a:solidFill>
            </a:rPr>
            <a:t>Automate tasks</a:t>
          </a:r>
          <a:endParaRPr lang="en-US" sz="3600" b="1" dirty="0">
            <a:solidFill>
              <a:schemeClr val="tx1"/>
            </a:solidFill>
          </a:endParaRPr>
        </a:p>
      </dgm:t>
    </dgm:pt>
    <dgm:pt modelId="{23AF27AD-DB41-4EB9-8E55-95BB3F2CCAF7}" type="parTrans" cxnId="{353BD686-2DBF-43E6-BCD9-401E495F179F}">
      <dgm:prSet/>
      <dgm:spPr/>
      <dgm:t>
        <a:bodyPr/>
        <a:lstStyle/>
        <a:p>
          <a:endParaRPr lang="en-US"/>
        </a:p>
      </dgm:t>
    </dgm:pt>
    <dgm:pt modelId="{CF16E130-524D-4B4B-8559-414464AAEE7A}" type="sibTrans" cxnId="{353BD686-2DBF-43E6-BCD9-401E495F179F}">
      <dgm:prSet/>
      <dgm:spPr/>
      <dgm:t>
        <a:bodyPr/>
        <a:lstStyle/>
        <a:p>
          <a:endParaRPr lang="en-US"/>
        </a:p>
      </dgm:t>
    </dgm:pt>
    <dgm:pt modelId="{CAFEA163-53F3-43DE-B4D3-443C32CCE12E}">
      <dgm:prSet custT="1"/>
      <dgm:spPr/>
      <dgm:t>
        <a:bodyPr/>
        <a:lstStyle/>
        <a:p>
          <a:r>
            <a:rPr lang="en-US" sz="3600" dirty="0" smtClean="0"/>
            <a:t>Community involvement</a:t>
          </a:r>
          <a:endParaRPr lang="en-US" sz="3600" dirty="0"/>
        </a:p>
      </dgm:t>
    </dgm:pt>
    <dgm:pt modelId="{D4F19977-1559-4406-9888-9ABE287F0612}" type="parTrans" cxnId="{15202BC2-C8F9-4F47-94BB-C995CE31E483}">
      <dgm:prSet/>
      <dgm:spPr/>
      <dgm:t>
        <a:bodyPr/>
        <a:lstStyle/>
        <a:p>
          <a:endParaRPr lang="en-US"/>
        </a:p>
      </dgm:t>
    </dgm:pt>
    <dgm:pt modelId="{B2F34936-68E8-44EB-B952-E83A3B2E6A83}" type="sibTrans" cxnId="{15202BC2-C8F9-4F47-94BB-C995CE31E483}">
      <dgm:prSet/>
      <dgm:spPr/>
      <dgm:t>
        <a:bodyPr/>
        <a:lstStyle/>
        <a:p>
          <a:endParaRPr lang="en-US"/>
        </a:p>
      </dgm:t>
    </dgm:pt>
    <dgm:pt modelId="{85A529F3-64CB-4765-AFE2-139AE78E681F}" type="pres">
      <dgm:prSet presAssocID="{1781AE6C-29DE-413A-8F04-6E54FFDB0874}" presName="linearFlow" presStyleCnt="0">
        <dgm:presLayoutVars>
          <dgm:dir/>
          <dgm:resizeHandles val="exact"/>
        </dgm:presLayoutVars>
      </dgm:prSet>
      <dgm:spPr/>
    </dgm:pt>
    <dgm:pt modelId="{AEF0C431-576C-41E1-A09D-57BC8D7B10B9}" type="pres">
      <dgm:prSet presAssocID="{EC2ABD5F-3E69-44C6-89F3-A76290CC1F2E}" presName="composite" presStyleCnt="0"/>
      <dgm:spPr/>
    </dgm:pt>
    <dgm:pt modelId="{674CAF28-0765-43A4-998F-77FA7329C4A8}" type="pres">
      <dgm:prSet presAssocID="{EC2ABD5F-3E69-44C6-89F3-A76290CC1F2E}" presName="imgShp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8F77F9CF-017F-4593-AFAB-637EC4C9B750}" type="pres">
      <dgm:prSet presAssocID="{EC2ABD5F-3E69-44C6-89F3-A76290CC1F2E}" presName="txShp" presStyleLbl="node1" presStyleIdx="0" presStyleCnt="4" custScaleX="1144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B52B09-2017-4BAE-8807-285390B6465F}" type="pres">
      <dgm:prSet presAssocID="{2FAA4FE6-8C36-49D4-8BC8-5DE92DE5F145}" presName="spacing" presStyleCnt="0"/>
      <dgm:spPr/>
    </dgm:pt>
    <dgm:pt modelId="{70B20BCE-EF1D-4352-86E3-AD8AD696A932}" type="pres">
      <dgm:prSet presAssocID="{2F5A39A0-B449-449C-BB24-1FB7E7B74E1E}" presName="composite" presStyleCnt="0"/>
      <dgm:spPr/>
    </dgm:pt>
    <dgm:pt modelId="{5C194E2F-422E-46C7-8B6B-AB04EC9A2E07}" type="pres">
      <dgm:prSet presAssocID="{2F5A39A0-B449-449C-BB24-1FB7E7B74E1E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922C41F-11DD-480F-9307-EAA96B479E70}" type="pres">
      <dgm:prSet presAssocID="{2F5A39A0-B449-449C-BB24-1FB7E7B74E1E}" presName="txShp" presStyleLbl="node1" presStyleIdx="1" presStyleCnt="4" custScaleX="1144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CB827-D76B-434C-9ECB-C05E3413CAF8}" type="pres">
      <dgm:prSet presAssocID="{A291947E-4421-4EBB-83D8-051ED6856A43}" presName="spacing" presStyleCnt="0"/>
      <dgm:spPr/>
    </dgm:pt>
    <dgm:pt modelId="{11D139B5-650D-402C-B9C3-7F52596D8DF4}" type="pres">
      <dgm:prSet presAssocID="{27AA2E64-389D-4F59-8B15-D35E6C1EDA95}" presName="composite" presStyleCnt="0"/>
      <dgm:spPr/>
    </dgm:pt>
    <dgm:pt modelId="{DDB80518-DDB4-4481-8A17-11B06B09E934}" type="pres">
      <dgm:prSet presAssocID="{27AA2E64-389D-4F59-8B15-D35E6C1EDA95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8000" r="-78000"/>
          </a:stretch>
        </a:blipFill>
      </dgm:spPr>
    </dgm:pt>
    <dgm:pt modelId="{D3DC090F-2628-4EFE-927C-112F030FBC8E}" type="pres">
      <dgm:prSet presAssocID="{27AA2E64-389D-4F59-8B15-D35E6C1EDA95}" presName="txShp" presStyleLbl="node1" presStyleIdx="2" presStyleCnt="4" custScaleX="1169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3A0C6A-C092-4362-AFE4-970E89BEB9B1}" type="pres">
      <dgm:prSet presAssocID="{CF16E130-524D-4B4B-8559-414464AAEE7A}" presName="spacing" presStyleCnt="0"/>
      <dgm:spPr/>
    </dgm:pt>
    <dgm:pt modelId="{1809C1E9-B198-4EC6-A14B-EAF98D072A50}" type="pres">
      <dgm:prSet presAssocID="{CAFEA163-53F3-43DE-B4D3-443C32CCE12E}" presName="composite" presStyleCnt="0"/>
      <dgm:spPr/>
    </dgm:pt>
    <dgm:pt modelId="{0B0E4692-2E35-41CC-8510-6C933D437C34}" type="pres">
      <dgm:prSet presAssocID="{CAFEA163-53F3-43DE-B4D3-443C32CCE12E}" presName="imgShp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1852B8AA-307A-41A6-ADE5-DE8073268D84}" type="pres">
      <dgm:prSet presAssocID="{CAFEA163-53F3-43DE-B4D3-443C32CCE12E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12501C-25DF-419F-8147-9B4A94A87681}" type="presOf" srcId="{CAFEA163-53F3-43DE-B4D3-443C32CCE12E}" destId="{1852B8AA-307A-41A6-ADE5-DE8073268D84}" srcOrd="0" destOrd="0" presId="urn:microsoft.com/office/officeart/2005/8/layout/vList3"/>
    <dgm:cxn modelId="{C92A6041-33B5-4B36-8C26-4EF35902AFCD}" type="presOf" srcId="{2F5A39A0-B449-449C-BB24-1FB7E7B74E1E}" destId="{E922C41F-11DD-480F-9307-EAA96B479E70}" srcOrd="0" destOrd="0" presId="urn:microsoft.com/office/officeart/2005/8/layout/vList3"/>
    <dgm:cxn modelId="{15202BC2-C8F9-4F47-94BB-C995CE31E483}" srcId="{1781AE6C-29DE-413A-8F04-6E54FFDB0874}" destId="{CAFEA163-53F3-43DE-B4D3-443C32CCE12E}" srcOrd="3" destOrd="0" parTransId="{D4F19977-1559-4406-9888-9ABE287F0612}" sibTransId="{B2F34936-68E8-44EB-B952-E83A3B2E6A83}"/>
    <dgm:cxn modelId="{4918D4A7-5D78-41ED-A9B4-08067B120AC6}" srcId="{1781AE6C-29DE-413A-8F04-6E54FFDB0874}" destId="{EC2ABD5F-3E69-44C6-89F3-A76290CC1F2E}" srcOrd="0" destOrd="0" parTransId="{81DADCFE-D89B-4F90-837A-40460E42BD5E}" sibTransId="{2FAA4FE6-8C36-49D4-8BC8-5DE92DE5F145}"/>
    <dgm:cxn modelId="{353BD686-2DBF-43E6-BCD9-401E495F179F}" srcId="{1781AE6C-29DE-413A-8F04-6E54FFDB0874}" destId="{27AA2E64-389D-4F59-8B15-D35E6C1EDA95}" srcOrd="2" destOrd="0" parTransId="{23AF27AD-DB41-4EB9-8E55-95BB3F2CCAF7}" sibTransId="{CF16E130-524D-4B4B-8559-414464AAEE7A}"/>
    <dgm:cxn modelId="{B689007D-FB8B-4DE5-8372-8668A5ADA1E5}" type="presOf" srcId="{27AA2E64-389D-4F59-8B15-D35E6C1EDA95}" destId="{D3DC090F-2628-4EFE-927C-112F030FBC8E}" srcOrd="0" destOrd="0" presId="urn:microsoft.com/office/officeart/2005/8/layout/vList3"/>
    <dgm:cxn modelId="{36D42931-F5CD-4A80-A861-6F2014E84B2B}" type="presOf" srcId="{EC2ABD5F-3E69-44C6-89F3-A76290CC1F2E}" destId="{8F77F9CF-017F-4593-AFAB-637EC4C9B750}" srcOrd="0" destOrd="0" presId="urn:microsoft.com/office/officeart/2005/8/layout/vList3"/>
    <dgm:cxn modelId="{ADFCD71D-23A9-4232-9103-67F96A88A891}" type="presOf" srcId="{1781AE6C-29DE-413A-8F04-6E54FFDB0874}" destId="{85A529F3-64CB-4765-AFE2-139AE78E681F}" srcOrd="0" destOrd="0" presId="urn:microsoft.com/office/officeart/2005/8/layout/vList3"/>
    <dgm:cxn modelId="{DFBE17FB-23F0-42CA-AA8B-9A35A75D0980}" srcId="{1781AE6C-29DE-413A-8F04-6E54FFDB0874}" destId="{2F5A39A0-B449-449C-BB24-1FB7E7B74E1E}" srcOrd="1" destOrd="0" parTransId="{1B53FD5B-D820-464F-8B97-B3C1F5D3FF29}" sibTransId="{A291947E-4421-4EBB-83D8-051ED6856A43}"/>
    <dgm:cxn modelId="{1455D74B-3B85-47A6-8145-46604F435700}" type="presParOf" srcId="{85A529F3-64CB-4765-AFE2-139AE78E681F}" destId="{AEF0C431-576C-41E1-A09D-57BC8D7B10B9}" srcOrd="0" destOrd="0" presId="urn:microsoft.com/office/officeart/2005/8/layout/vList3"/>
    <dgm:cxn modelId="{AB4D1529-0A2C-43FA-B5EC-9AFC2B18612F}" type="presParOf" srcId="{AEF0C431-576C-41E1-A09D-57BC8D7B10B9}" destId="{674CAF28-0765-43A4-998F-77FA7329C4A8}" srcOrd="0" destOrd="0" presId="urn:microsoft.com/office/officeart/2005/8/layout/vList3"/>
    <dgm:cxn modelId="{EA7CCCDE-2B9E-40F2-9F1E-94288C69FE9E}" type="presParOf" srcId="{AEF0C431-576C-41E1-A09D-57BC8D7B10B9}" destId="{8F77F9CF-017F-4593-AFAB-637EC4C9B750}" srcOrd="1" destOrd="0" presId="urn:microsoft.com/office/officeart/2005/8/layout/vList3"/>
    <dgm:cxn modelId="{BB7F4BF1-C933-4CE3-9425-2855CC64EAAD}" type="presParOf" srcId="{85A529F3-64CB-4765-AFE2-139AE78E681F}" destId="{C7B52B09-2017-4BAE-8807-285390B6465F}" srcOrd="1" destOrd="0" presId="urn:microsoft.com/office/officeart/2005/8/layout/vList3"/>
    <dgm:cxn modelId="{87BF3737-AF96-45AC-A73B-9BBC48B26E97}" type="presParOf" srcId="{85A529F3-64CB-4765-AFE2-139AE78E681F}" destId="{70B20BCE-EF1D-4352-86E3-AD8AD696A932}" srcOrd="2" destOrd="0" presId="urn:microsoft.com/office/officeart/2005/8/layout/vList3"/>
    <dgm:cxn modelId="{496EADD9-D0B4-4CCF-B73E-A70C019336A0}" type="presParOf" srcId="{70B20BCE-EF1D-4352-86E3-AD8AD696A932}" destId="{5C194E2F-422E-46C7-8B6B-AB04EC9A2E07}" srcOrd="0" destOrd="0" presId="urn:microsoft.com/office/officeart/2005/8/layout/vList3"/>
    <dgm:cxn modelId="{C260FBD4-67CB-43F4-A269-3F20D4986C43}" type="presParOf" srcId="{70B20BCE-EF1D-4352-86E3-AD8AD696A932}" destId="{E922C41F-11DD-480F-9307-EAA96B479E70}" srcOrd="1" destOrd="0" presId="urn:microsoft.com/office/officeart/2005/8/layout/vList3"/>
    <dgm:cxn modelId="{32E0227A-92D5-485E-8A73-2C90E515AFD5}" type="presParOf" srcId="{85A529F3-64CB-4765-AFE2-139AE78E681F}" destId="{3FDCB827-D76B-434C-9ECB-C05E3413CAF8}" srcOrd="3" destOrd="0" presId="urn:microsoft.com/office/officeart/2005/8/layout/vList3"/>
    <dgm:cxn modelId="{DFE15642-4964-4367-8BB3-B4F7566337E6}" type="presParOf" srcId="{85A529F3-64CB-4765-AFE2-139AE78E681F}" destId="{11D139B5-650D-402C-B9C3-7F52596D8DF4}" srcOrd="4" destOrd="0" presId="urn:microsoft.com/office/officeart/2005/8/layout/vList3"/>
    <dgm:cxn modelId="{AA5AAF9B-BA77-4AF8-9142-2E0E2A94A8F2}" type="presParOf" srcId="{11D139B5-650D-402C-B9C3-7F52596D8DF4}" destId="{DDB80518-DDB4-4481-8A17-11B06B09E934}" srcOrd="0" destOrd="0" presId="urn:microsoft.com/office/officeart/2005/8/layout/vList3"/>
    <dgm:cxn modelId="{EE5F6C13-E15A-42BD-8C8A-4F901BB498C6}" type="presParOf" srcId="{11D139B5-650D-402C-B9C3-7F52596D8DF4}" destId="{D3DC090F-2628-4EFE-927C-112F030FBC8E}" srcOrd="1" destOrd="0" presId="urn:microsoft.com/office/officeart/2005/8/layout/vList3"/>
    <dgm:cxn modelId="{755E6D6E-67AD-441B-9A31-E0355AC72BE3}" type="presParOf" srcId="{85A529F3-64CB-4765-AFE2-139AE78E681F}" destId="{EE3A0C6A-C092-4362-AFE4-970E89BEB9B1}" srcOrd="5" destOrd="0" presId="urn:microsoft.com/office/officeart/2005/8/layout/vList3"/>
    <dgm:cxn modelId="{13C0239C-F767-4198-A8DB-3D4796C6C5C8}" type="presParOf" srcId="{85A529F3-64CB-4765-AFE2-139AE78E681F}" destId="{1809C1E9-B198-4EC6-A14B-EAF98D072A50}" srcOrd="6" destOrd="0" presId="urn:microsoft.com/office/officeart/2005/8/layout/vList3"/>
    <dgm:cxn modelId="{8FA0ADEA-E762-4934-9215-323AFCB57E95}" type="presParOf" srcId="{1809C1E9-B198-4EC6-A14B-EAF98D072A50}" destId="{0B0E4692-2E35-41CC-8510-6C933D437C34}" srcOrd="0" destOrd="0" presId="urn:microsoft.com/office/officeart/2005/8/layout/vList3"/>
    <dgm:cxn modelId="{3E7DA8BC-D809-4902-B8F7-048AF65B32FB}" type="presParOf" srcId="{1809C1E9-B198-4EC6-A14B-EAF98D072A50}" destId="{1852B8AA-307A-41A6-ADE5-DE8073268D8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A4A28-0F4B-4377-9531-0A18EBD4475C}">
      <dsp:nvSpPr>
        <dsp:cNvPr id="0" name=""/>
        <dsp:cNvSpPr/>
      </dsp:nvSpPr>
      <dsp:spPr>
        <a:xfrm rot="10800000">
          <a:off x="975539" y="1287"/>
          <a:ext cx="4126128" cy="1120338"/>
        </a:xfrm>
        <a:prstGeom prst="homePlate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4038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Communication</a:t>
          </a:r>
          <a:endParaRPr lang="en-US" sz="3600" b="1" kern="1200" dirty="0"/>
        </a:p>
      </dsp:txBody>
      <dsp:txXfrm rot="10800000">
        <a:off x="1255623" y="1287"/>
        <a:ext cx="3846044" cy="1120338"/>
      </dsp:txXfrm>
    </dsp:sp>
    <dsp:sp modelId="{431F474F-1C1F-4480-BC7B-4E487210922B}">
      <dsp:nvSpPr>
        <dsp:cNvPr id="0" name=""/>
        <dsp:cNvSpPr/>
      </dsp:nvSpPr>
      <dsp:spPr>
        <a:xfrm>
          <a:off x="586964" y="1287"/>
          <a:ext cx="1120338" cy="112033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19B2E-4E0B-41D6-82BC-EAEAE5C42F73}">
      <dsp:nvSpPr>
        <dsp:cNvPr id="0" name=""/>
        <dsp:cNvSpPr/>
      </dsp:nvSpPr>
      <dsp:spPr>
        <a:xfrm rot="10800000">
          <a:off x="1006833" y="1456054"/>
          <a:ext cx="4084402" cy="1120338"/>
        </a:xfrm>
        <a:prstGeom prst="homePlate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4038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Collaboration</a:t>
          </a:r>
          <a:endParaRPr lang="en-US" sz="3200" b="1" kern="1200" dirty="0"/>
        </a:p>
      </dsp:txBody>
      <dsp:txXfrm rot="10800000">
        <a:off x="1286917" y="1456054"/>
        <a:ext cx="3804318" cy="1120338"/>
      </dsp:txXfrm>
    </dsp:sp>
    <dsp:sp modelId="{239C930A-6C3B-4B97-9BC6-1F198A9BB01A}">
      <dsp:nvSpPr>
        <dsp:cNvPr id="0" name=""/>
        <dsp:cNvSpPr/>
      </dsp:nvSpPr>
      <dsp:spPr>
        <a:xfrm>
          <a:off x="597395" y="1456054"/>
          <a:ext cx="1120338" cy="112033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B168B5-2C7F-41DC-A600-94BA7B07FF5D}">
      <dsp:nvSpPr>
        <dsp:cNvPr id="0" name=""/>
        <dsp:cNvSpPr/>
      </dsp:nvSpPr>
      <dsp:spPr>
        <a:xfrm rot="10800000">
          <a:off x="970791" y="2912109"/>
          <a:ext cx="4095789" cy="1120338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4038" tIns="148590" rIns="277368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kern="1200" dirty="0" smtClean="0"/>
            <a:t>Automation</a:t>
          </a:r>
          <a:endParaRPr lang="en-US" sz="3900" b="1" kern="1200" dirty="0"/>
        </a:p>
      </dsp:txBody>
      <dsp:txXfrm rot="10800000">
        <a:off x="1250875" y="2912109"/>
        <a:ext cx="3815705" cy="1120338"/>
      </dsp:txXfrm>
    </dsp:sp>
    <dsp:sp modelId="{790701DE-B09E-48B0-BB8F-B9A900C7021A}">
      <dsp:nvSpPr>
        <dsp:cNvPr id="0" name=""/>
        <dsp:cNvSpPr/>
      </dsp:nvSpPr>
      <dsp:spPr>
        <a:xfrm>
          <a:off x="594548" y="2910822"/>
          <a:ext cx="1120338" cy="112033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1B9BE-1FAE-4147-AEC4-CC3EAD4D62BA}">
      <dsp:nvSpPr>
        <dsp:cNvPr id="0" name=""/>
        <dsp:cNvSpPr/>
      </dsp:nvSpPr>
      <dsp:spPr>
        <a:xfrm>
          <a:off x="3112730" y="2188483"/>
          <a:ext cx="1694862" cy="145509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SDLC</a:t>
          </a:r>
          <a:endParaRPr lang="en-US" sz="4000" kern="1200" dirty="0"/>
        </a:p>
      </dsp:txBody>
      <dsp:txXfrm>
        <a:off x="3392542" y="2428712"/>
        <a:ext cx="1135238" cy="974640"/>
      </dsp:txXfrm>
    </dsp:sp>
    <dsp:sp modelId="{6A31E786-6AE0-406F-B58C-731FB0145C27}">
      <dsp:nvSpPr>
        <dsp:cNvPr id="0" name=""/>
        <dsp:cNvSpPr/>
      </dsp:nvSpPr>
      <dsp:spPr>
        <a:xfrm>
          <a:off x="4261964" y="891811"/>
          <a:ext cx="902347" cy="77749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9CB0A-8C99-4742-86BA-FFB9B5D1A7A4}">
      <dsp:nvSpPr>
        <dsp:cNvPr id="0" name=""/>
        <dsp:cNvSpPr/>
      </dsp:nvSpPr>
      <dsp:spPr>
        <a:xfrm>
          <a:off x="2844025" y="-48696"/>
          <a:ext cx="2241174" cy="1792943"/>
        </a:xfrm>
        <a:prstGeom prst="hexagon">
          <a:avLst>
            <a:gd name="adj" fmla="val 28570"/>
            <a:gd name="vf" fmla="val 11547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Continuous </a:t>
          </a:r>
          <a:r>
            <a:rPr lang="en-US" sz="2000" b="1" kern="1200" dirty="0" smtClean="0"/>
            <a:t>Development</a:t>
          </a:r>
          <a:endParaRPr lang="en-US" sz="2000" b="1" kern="1200" dirty="0"/>
        </a:p>
      </dsp:txBody>
      <dsp:txXfrm>
        <a:off x="3201537" y="237315"/>
        <a:ext cx="1526150" cy="1220921"/>
      </dsp:txXfrm>
    </dsp:sp>
    <dsp:sp modelId="{0F462DA4-F2D9-43A1-9243-7B4B35EA87B1}">
      <dsp:nvSpPr>
        <dsp:cNvPr id="0" name=""/>
        <dsp:cNvSpPr/>
      </dsp:nvSpPr>
      <dsp:spPr>
        <a:xfrm>
          <a:off x="5315074" y="2345307"/>
          <a:ext cx="902347" cy="77749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E10A80-0072-4049-955A-CA6F26A1E2FA}">
      <dsp:nvSpPr>
        <dsp:cNvPr id="0" name=""/>
        <dsp:cNvSpPr/>
      </dsp:nvSpPr>
      <dsp:spPr>
        <a:xfrm>
          <a:off x="4641488" y="994181"/>
          <a:ext cx="2241174" cy="1792943"/>
        </a:xfrm>
        <a:prstGeom prst="hexagon">
          <a:avLst>
            <a:gd name="adj" fmla="val 2857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Continuous </a:t>
          </a:r>
          <a:r>
            <a:rPr lang="en-US" sz="2000" b="1" kern="1200" dirty="0" smtClean="0"/>
            <a:t>Testing</a:t>
          </a:r>
          <a:endParaRPr lang="en-US" sz="2000" b="1" kern="1200" dirty="0"/>
        </a:p>
      </dsp:txBody>
      <dsp:txXfrm>
        <a:off x="4999000" y="1280192"/>
        <a:ext cx="1526150" cy="1220921"/>
      </dsp:txXfrm>
    </dsp:sp>
    <dsp:sp modelId="{7BE15AB5-EACB-47AD-A15F-11703456663F}">
      <dsp:nvSpPr>
        <dsp:cNvPr id="0" name=""/>
        <dsp:cNvSpPr/>
      </dsp:nvSpPr>
      <dsp:spPr>
        <a:xfrm>
          <a:off x="4583516" y="3986031"/>
          <a:ext cx="902347" cy="77749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E70AC3-9E0C-45D6-ACCB-B678385E9B49}">
      <dsp:nvSpPr>
        <dsp:cNvPr id="0" name=""/>
        <dsp:cNvSpPr/>
      </dsp:nvSpPr>
      <dsp:spPr>
        <a:xfrm>
          <a:off x="4641488" y="3044357"/>
          <a:ext cx="2241174" cy="1792943"/>
        </a:xfrm>
        <a:prstGeom prst="hexagon">
          <a:avLst>
            <a:gd name="adj" fmla="val 28570"/>
            <a:gd name="vf" fmla="val 11547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Continuous Integration</a:t>
          </a:r>
          <a:endParaRPr lang="en-US" sz="2000" kern="1200" dirty="0"/>
        </a:p>
      </dsp:txBody>
      <dsp:txXfrm>
        <a:off x="4999000" y="3330368"/>
        <a:ext cx="1526150" cy="1220921"/>
      </dsp:txXfrm>
    </dsp:sp>
    <dsp:sp modelId="{C654153B-4674-4AC8-96F1-03F666651BCB}">
      <dsp:nvSpPr>
        <dsp:cNvPr id="0" name=""/>
        <dsp:cNvSpPr/>
      </dsp:nvSpPr>
      <dsp:spPr>
        <a:xfrm>
          <a:off x="2768806" y="4156344"/>
          <a:ext cx="902347" cy="77749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D87C6E-2857-4DB2-B378-D3F6DB0AC313}">
      <dsp:nvSpPr>
        <dsp:cNvPr id="0" name=""/>
        <dsp:cNvSpPr/>
      </dsp:nvSpPr>
      <dsp:spPr>
        <a:xfrm>
          <a:off x="2844025" y="4088401"/>
          <a:ext cx="2241174" cy="1792943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Continuous Deployment</a:t>
          </a:r>
          <a:endParaRPr lang="en-US" sz="2000" b="1" kern="1200" dirty="0"/>
        </a:p>
      </dsp:txBody>
      <dsp:txXfrm>
        <a:off x="3201537" y="4374412"/>
        <a:ext cx="1526150" cy="1220921"/>
      </dsp:txXfrm>
    </dsp:sp>
    <dsp:sp modelId="{46DB543E-5462-4FD1-BFB9-64894BE127FA}">
      <dsp:nvSpPr>
        <dsp:cNvPr id="0" name=""/>
        <dsp:cNvSpPr/>
      </dsp:nvSpPr>
      <dsp:spPr>
        <a:xfrm>
          <a:off x="1698451" y="2703432"/>
          <a:ext cx="902347" cy="77749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DC904-BD56-4CB5-85B0-09234360C079}">
      <dsp:nvSpPr>
        <dsp:cNvPr id="0" name=""/>
        <dsp:cNvSpPr/>
      </dsp:nvSpPr>
      <dsp:spPr>
        <a:xfrm>
          <a:off x="1038216" y="3045523"/>
          <a:ext cx="2241174" cy="1792943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Configuration Management</a:t>
          </a:r>
          <a:endParaRPr lang="en-US" sz="1800" kern="1200" dirty="0"/>
        </a:p>
      </dsp:txBody>
      <dsp:txXfrm>
        <a:off x="1395728" y="3331534"/>
        <a:ext cx="1526150" cy="1220921"/>
      </dsp:txXfrm>
    </dsp:sp>
    <dsp:sp modelId="{A2E6D60A-7503-4E61-A65B-E844985A903D}">
      <dsp:nvSpPr>
        <dsp:cNvPr id="0" name=""/>
        <dsp:cNvSpPr/>
      </dsp:nvSpPr>
      <dsp:spPr>
        <a:xfrm>
          <a:off x="1038216" y="991848"/>
          <a:ext cx="2241174" cy="179294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Continuous Monitoring</a:t>
          </a:r>
          <a:endParaRPr lang="en-US" sz="2000" b="1" kern="1200" dirty="0"/>
        </a:p>
      </dsp:txBody>
      <dsp:txXfrm>
        <a:off x="1395728" y="1277859"/>
        <a:ext cx="1526150" cy="12209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7F9CF-017F-4593-AFAB-637EC4C9B750}">
      <dsp:nvSpPr>
        <dsp:cNvPr id="0" name=""/>
        <dsp:cNvSpPr/>
      </dsp:nvSpPr>
      <dsp:spPr>
        <a:xfrm rot="10800000">
          <a:off x="1083520" y="695"/>
          <a:ext cx="6661241" cy="10031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360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solidFill>
                <a:schemeClr val="tx1"/>
              </a:solidFill>
            </a:rPr>
            <a:t>Start cross-training now</a:t>
          </a:r>
          <a:endParaRPr lang="en-US" sz="3600" b="1" kern="1200" dirty="0">
            <a:solidFill>
              <a:schemeClr val="tx1"/>
            </a:solidFill>
          </a:endParaRPr>
        </a:p>
      </dsp:txBody>
      <dsp:txXfrm rot="10800000">
        <a:off x="1334307" y="695"/>
        <a:ext cx="6410454" cy="1003147"/>
      </dsp:txXfrm>
    </dsp:sp>
    <dsp:sp modelId="{674CAF28-0765-43A4-998F-77FA7329C4A8}">
      <dsp:nvSpPr>
        <dsp:cNvPr id="0" name=""/>
        <dsp:cNvSpPr/>
      </dsp:nvSpPr>
      <dsp:spPr>
        <a:xfrm>
          <a:off x="1003702" y="695"/>
          <a:ext cx="1003147" cy="1003147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2C41F-11DD-480F-9307-EAA96B479E70}">
      <dsp:nvSpPr>
        <dsp:cNvPr id="0" name=""/>
        <dsp:cNvSpPr/>
      </dsp:nvSpPr>
      <dsp:spPr>
        <a:xfrm rot="10800000">
          <a:off x="1083520" y="1303289"/>
          <a:ext cx="6661241" cy="10031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360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Build the skills in the job you have for the job you want</a:t>
          </a:r>
          <a:endParaRPr lang="en-US" sz="3600" kern="1200" dirty="0"/>
        </a:p>
      </dsp:txBody>
      <dsp:txXfrm rot="10800000">
        <a:off x="1334307" y="1303289"/>
        <a:ext cx="6410454" cy="1003147"/>
      </dsp:txXfrm>
    </dsp:sp>
    <dsp:sp modelId="{5C194E2F-422E-46C7-8B6B-AB04EC9A2E07}">
      <dsp:nvSpPr>
        <dsp:cNvPr id="0" name=""/>
        <dsp:cNvSpPr/>
      </dsp:nvSpPr>
      <dsp:spPr>
        <a:xfrm>
          <a:off x="1003702" y="1303289"/>
          <a:ext cx="1003147" cy="100314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DC090F-2628-4EFE-927C-112F030FBC8E}">
      <dsp:nvSpPr>
        <dsp:cNvPr id="0" name=""/>
        <dsp:cNvSpPr/>
      </dsp:nvSpPr>
      <dsp:spPr>
        <a:xfrm rot="10800000">
          <a:off x="975484" y="2605883"/>
          <a:ext cx="6805287" cy="10031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360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solidFill>
                <a:schemeClr val="tx1"/>
              </a:solidFill>
            </a:rPr>
            <a:t>Automate tasks</a:t>
          </a:r>
          <a:endParaRPr lang="en-US" sz="3600" b="1" kern="1200" dirty="0">
            <a:solidFill>
              <a:schemeClr val="tx1"/>
            </a:solidFill>
          </a:endParaRPr>
        </a:p>
      </dsp:txBody>
      <dsp:txXfrm rot="10800000">
        <a:off x="1226271" y="2605883"/>
        <a:ext cx="6554500" cy="1003147"/>
      </dsp:txXfrm>
    </dsp:sp>
    <dsp:sp modelId="{DDB80518-DDB4-4481-8A17-11B06B09E934}">
      <dsp:nvSpPr>
        <dsp:cNvPr id="0" name=""/>
        <dsp:cNvSpPr/>
      </dsp:nvSpPr>
      <dsp:spPr>
        <a:xfrm>
          <a:off x="967691" y="2605883"/>
          <a:ext cx="1003147" cy="100314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8000" r="-7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52B8AA-307A-41A6-ADE5-DE8073268D84}">
      <dsp:nvSpPr>
        <dsp:cNvPr id="0" name=""/>
        <dsp:cNvSpPr/>
      </dsp:nvSpPr>
      <dsp:spPr>
        <a:xfrm rot="10800000">
          <a:off x="1716154" y="3908477"/>
          <a:ext cx="5817728" cy="10031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360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Community involvement</a:t>
          </a:r>
          <a:endParaRPr lang="en-US" sz="3600" kern="1200" dirty="0"/>
        </a:p>
      </dsp:txBody>
      <dsp:txXfrm rot="10800000">
        <a:off x="1966941" y="3908477"/>
        <a:ext cx="5566941" cy="1003147"/>
      </dsp:txXfrm>
    </dsp:sp>
    <dsp:sp modelId="{0B0E4692-2E35-41CC-8510-6C933D437C34}">
      <dsp:nvSpPr>
        <dsp:cNvPr id="0" name=""/>
        <dsp:cNvSpPr/>
      </dsp:nvSpPr>
      <dsp:spPr>
        <a:xfrm>
          <a:off x="1214580" y="3908477"/>
          <a:ext cx="1003147" cy="1003147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88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7117"/>
            <a:ext cx="77724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9020"/>
            <a:ext cx="64008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8428"/>
            <a:ext cx="82296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0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278"/>
            <a:ext cx="9160187" cy="6964669"/>
          </a:xfrm>
          <a:prstGeom prst="rect">
            <a:avLst/>
          </a:prstGeom>
          <a:gradFill flip="none" rotWithShape="1">
            <a:gsLst>
              <a:gs pos="100000">
                <a:srgbClr val="002060">
                  <a:alpha val="90000"/>
                  <a:lumMod val="12000"/>
                </a:srgbClr>
              </a:gs>
              <a:gs pos="0">
                <a:srgbClr val="7030A0">
                  <a:lumMod val="37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07704" y="1033645"/>
            <a:ext cx="4176464" cy="3960440"/>
          </a:xfrm>
          <a:prstGeom prst="ellipse">
            <a:avLst/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100000">
                <a:srgbClr val="BCBFF6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72553" y="1706081"/>
            <a:ext cx="4176464" cy="3960440"/>
          </a:xfrm>
          <a:prstGeom prst="ellipse">
            <a:avLst/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100000">
                <a:srgbClr val="BCBFF6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64641" y="976382"/>
            <a:ext cx="4176464" cy="3960440"/>
          </a:xfrm>
          <a:prstGeom prst="ellipse">
            <a:avLst/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100000">
                <a:srgbClr val="BCBFF6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4926697">
            <a:off x="3209111" y="1695319"/>
            <a:ext cx="4176464" cy="3960440"/>
          </a:xfrm>
          <a:prstGeom prst="ellipse">
            <a:avLst/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100000">
                <a:srgbClr val="BCBFF6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5097810">
            <a:off x="3793704" y="1268760"/>
            <a:ext cx="4176464" cy="3960440"/>
          </a:xfrm>
          <a:prstGeom prst="ellipse">
            <a:avLst/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100000">
                <a:srgbClr val="BCBFF6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99792" y="1268760"/>
            <a:ext cx="4176464" cy="396044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0"/>
                </a:schemeClr>
              </a:gs>
              <a:gs pos="100000">
                <a:srgbClr val="C00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21061970">
            <a:off x="1781621" y="2402152"/>
            <a:ext cx="6002878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 smtClean="0">
                <a:gradFill flip="none" rotWithShape="1">
                  <a:gsLst>
                    <a:gs pos="100000">
                      <a:schemeClr val="tx1">
                        <a:lumMod val="92000"/>
                      </a:schemeClr>
                    </a:gs>
                    <a:gs pos="0">
                      <a:srgbClr val="16024E">
                        <a:lumMod val="98000"/>
                        <a:lumOff val="2000"/>
                      </a:srgbClr>
                    </a:gs>
                  </a:gsLst>
                  <a:lin ang="1800000" scaled="0"/>
                  <a:tileRect/>
                </a:gradFill>
                <a:latin typeface="Pristina" panose="03060402040406080204" pitchFamily="66" charset="0"/>
              </a:rPr>
              <a:t>DevOps</a:t>
            </a:r>
            <a:endParaRPr lang="en-US" sz="16600" b="1" dirty="0">
              <a:gradFill flip="none" rotWithShape="1">
                <a:gsLst>
                  <a:gs pos="100000">
                    <a:schemeClr val="tx1">
                      <a:lumMod val="92000"/>
                    </a:schemeClr>
                  </a:gs>
                  <a:gs pos="0">
                    <a:srgbClr val="16024E">
                      <a:lumMod val="98000"/>
                      <a:lumOff val="2000"/>
                    </a:srgbClr>
                  </a:gs>
                </a:gsLst>
                <a:lin ang="1800000" scaled="0"/>
                <a:tileRect/>
              </a:gradFill>
              <a:latin typeface="Pristina" panose="03060402040406080204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877292"/>
            <a:ext cx="916018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890181"/>
            <a:ext cx="97210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Wezva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Technologies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632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" y="785941"/>
            <a:ext cx="9127958" cy="60720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785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79512" y="692696"/>
            <a:ext cx="8640960" cy="720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itle 4"/>
          <p:cNvSpPr txBox="1">
            <a:spLocks/>
          </p:cNvSpPr>
          <p:nvPr/>
        </p:nvSpPr>
        <p:spPr>
          <a:xfrm>
            <a:off x="15852" y="116632"/>
            <a:ext cx="8280920" cy="669309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 dirty="0" smtClean="0">
                <a:solidFill>
                  <a:schemeClr val="accent2"/>
                </a:solidFill>
              </a:rPr>
              <a:t>DevOps Tools</a:t>
            </a:r>
            <a:endParaRPr lang="en-US" sz="2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23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 flipV="1">
            <a:off x="179512" y="692696"/>
            <a:ext cx="8640960" cy="720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itle 4"/>
          <p:cNvSpPr txBox="1">
            <a:spLocks/>
          </p:cNvSpPr>
          <p:nvPr/>
        </p:nvSpPr>
        <p:spPr>
          <a:xfrm>
            <a:off x="15852" y="116632"/>
            <a:ext cx="8280920" cy="669309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 dirty="0" smtClean="0">
                <a:solidFill>
                  <a:schemeClr val="accent2"/>
                </a:solidFill>
              </a:rPr>
              <a:t>How to become </a:t>
            </a:r>
            <a:r>
              <a:rPr lang="en-US" sz="2900" b="1" dirty="0">
                <a:solidFill>
                  <a:schemeClr val="accent2"/>
                </a:solidFill>
              </a:rPr>
              <a:t>a successful DevOps Engineer</a:t>
            </a:r>
          </a:p>
          <a:p>
            <a:endParaRPr lang="en-US" sz="2900" b="1" dirty="0">
              <a:solidFill>
                <a:schemeClr val="accent2"/>
              </a:solidFill>
            </a:endParaRPr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2554621080"/>
              </p:ext>
            </p:extLst>
          </p:nvPr>
        </p:nvGraphicFramePr>
        <p:xfrm>
          <a:off x="395536" y="1397000"/>
          <a:ext cx="8748464" cy="4912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951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94397">
            <a:off x="1213252" y="4006964"/>
            <a:ext cx="511436" cy="5114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95" y="2730439"/>
            <a:ext cx="992380" cy="9923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57435" y="3722819"/>
            <a:ext cx="186288" cy="10756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896" y="1885182"/>
            <a:ext cx="714468" cy="8566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93" y="4728256"/>
            <a:ext cx="437900" cy="42507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rot="20863294">
            <a:off x="1755062" y="3708034"/>
            <a:ext cx="174169" cy="1550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 rot="823098">
            <a:off x="1743349" y="3965198"/>
            <a:ext cx="174169" cy="1550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 rot="20863294">
            <a:off x="1744755" y="4083651"/>
            <a:ext cx="174169" cy="1550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 rot="2527155">
            <a:off x="1743349" y="4261603"/>
            <a:ext cx="174169" cy="1550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>
          <a:xfrm>
            <a:off x="1757435" y="4481890"/>
            <a:ext cx="186288" cy="6599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1443167" y="5086776"/>
            <a:ext cx="339526" cy="550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6" name="TextBox 15"/>
          <p:cNvSpPr txBox="1"/>
          <p:nvPr/>
        </p:nvSpPr>
        <p:spPr>
          <a:xfrm>
            <a:off x="51646" y="4761671"/>
            <a:ext cx="113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Beginner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36" y="4067768"/>
            <a:ext cx="145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B0F0"/>
                </a:solidFill>
              </a:rPr>
              <a:t>Practitioner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0144" y="3225674"/>
            <a:ext cx="129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B64A38"/>
                </a:solidFill>
              </a:rPr>
              <a:t>Proficient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7950" y="2295990"/>
            <a:ext cx="101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92D050"/>
                </a:solidFill>
              </a:rPr>
              <a:t>Champ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61275" y="2662966"/>
            <a:ext cx="367729" cy="256224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</a:t>
            </a:r>
          </a:p>
          <a:p>
            <a:pPr algn="ctr"/>
            <a:r>
              <a:rPr lang="en-US" sz="27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</a:p>
          <a:p>
            <a:pPr algn="ctr"/>
            <a:r>
              <a:rPr lang="en-US" sz="27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</a:t>
            </a:r>
          </a:p>
          <a:p>
            <a:pPr algn="ctr"/>
            <a:r>
              <a:rPr lang="en-US" sz="27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</a:t>
            </a:r>
          </a:p>
          <a:p>
            <a:pPr algn="ctr"/>
            <a:r>
              <a:rPr lang="en-US" sz="27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</a:t>
            </a:r>
          </a:p>
          <a:p>
            <a:pPr algn="ctr"/>
            <a:r>
              <a:rPr lang="en-US" sz="27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325742"/>
              </p:ext>
            </p:extLst>
          </p:nvPr>
        </p:nvGraphicFramePr>
        <p:xfrm>
          <a:off x="2448649" y="1529951"/>
          <a:ext cx="6348984" cy="4800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22678">
                  <a:extLst>
                    <a:ext uri="{9D8B030D-6E8A-4147-A177-3AD203B41FA5}">
                      <a16:colId xmlns:a16="http://schemas.microsoft.com/office/drawing/2014/main" val="4261321135"/>
                    </a:ext>
                  </a:extLst>
                </a:gridCol>
                <a:gridCol w="4926306">
                  <a:extLst>
                    <a:ext uri="{9D8B030D-6E8A-4147-A177-3AD203B41FA5}">
                      <a16:colId xmlns:a16="http://schemas.microsoft.com/office/drawing/2014/main" val="149116192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Level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Skills Needed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7531925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Beginner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Basic Linux commands knowledge</a:t>
                      </a:r>
                    </a:p>
                    <a:p>
                      <a:r>
                        <a:rPr lang="en-US" sz="1800" dirty="0" smtClean="0"/>
                        <a:t>Good</a:t>
                      </a:r>
                      <a:r>
                        <a:rPr lang="en-US" sz="1800" baseline="0" dirty="0" smtClean="0"/>
                        <a:t> to have basic scripting knowledge (not mandatory)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5180592"/>
                  </a:ext>
                </a:extLst>
              </a:tr>
              <a:tr h="121158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Practitioner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Continuous</a:t>
                      </a:r>
                      <a:r>
                        <a:rPr lang="en-US" sz="1800" baseline="0" dirty="0" smtClean="0"/>
                        <a:t> Development</a:t>
                      </a:r>
                    </a:p>
                    <a:p>
                      <a:r>
                        <a:rPr lang="en-US" sz="1800" baseline="0" dirty="0" smtClean="0"/>
                        <a:t>Continuous Integration</a:t>
                      </a:r>
                    </a:p>
                    <a:p>
                      <a:r>
                        <a:rPr lang="en-US" sz="1800" baseline="0" dirty="0" smtClean="0"/>
                        <a:t>Continuous Delivery</a:t>
                      </a:r>
                    </a:p>
                    <a:p>
                      <a:r>
                        <a:rPr lang="en-US" sz="1800" baseline="0" dirty="0" smtClean="0"/>
                        <a:t>Continuous Testing</a:t>
                      </a:r>
                    </a:p>
                    <a:p>
                      <a:r>
                        <a:rPr lang="en-US" sz="1800" baseline="0" dirty="0" smtClean="0"/>
                        <a:t>Release Management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1359648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Proficient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Continuous Deployment</a:t>
                      </a:r>
                    </a:p>
                    <a:p>
                      <a:r>
                        <a:rPr lang="en-US" sz="1800" dirty="0" smtClean="0"/>
                        <a:t>Configuration Management</a:t>
                      </a:r>
                    </a:p>
                    <a:p>
                      <a:r>
                        <a:rPr lang="en-US" sz="1800" dirty="0" smtClean="0"/>
                        <a:t>Containerization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33419969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Champ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Deployment Orchestration</a:t>
                      </a:r>
                    </a:p>
                    <a:p>
                      <a:r>
                        <a:rPr lang="en-US" sz="1800" dirty="0" smtClean="0"/>
                        <a:t>Cloud Management</a:t>
                      </a:r>
                    </a:p>
                    <a:p>
                      <a:r>
                        <a:rPr lang="en-US" sz="1800" dirty="0" smtClean="0"/>
                        <a:t>Continuous</a:t>
                      </a:r>
                      <a:r>
                        <a:rPr lang="en-US" sz="1800" baseline="0" dirty="0" smtClean="0"/>
                        <a:t> Monitoring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7621904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Good to have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Python scripting, Collaboration</a:t>
                      </a:r>
                      <a:r>
                        <a:rPr lang="en-US" sz="1800" baseline="0" dirty="0" smtClean="0"/>
                        <a:t> skills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66760307"/>
                  </a:ext>
                </a:extLst>
              </a:tr>
            </a:tbl>
          </a:graphicData>
        </a:graphic>
      </p:graphicFrame>
      <p:sp>
        <p:nvSpPr>
          <p:cNvPr id="24" name="Title 4"/>
          <p:cNvSpPr txBox="1">
            <a:spLocks/>
          </p:cNvSpPr>
          <p:nvPr/>
        </p:nvSpPr>
        <p:spPr>
          <a:xfrm>
            <a:off x="186650" y="172981"/>
            <a:ext cx="4752528" cy="357504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accent2"/>
                </a:solidFill>
              </a:rPr>
              <a:t>DevOps Learning Path:</a:t>
            </a:r>
          </a:p>
        </p:txBody>
      </p:sp>
      <p:sp>
        <p:nvSpPr>
          <p:cNvPr id="25" name="Title 4"/>
          <p:cNvSpPr txBox="1">
            <a:spLocks/>
          </p:cNvSpPr>
          <p:nvPr/>
        </p:nvSpPr>
        <p:spPr>
          <a:xfrm>
            <a:off x="515478" y="849742"/>
            <a:ext cx="7600205" cy="357504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00" b="1" dirty="0">
                <a:solidFill>
                  <a:schemeClr val="tx2"/>
                </a:solidFill>
              </a:rPr>
              <a:t>For non-admins like Developer, QA, Middleware, Managers</a:t>
            </a:r>
          </a:p>
        </p:txBody>
      </p:sp>
    </p:spTree>
    <p:extLst>
      <p:ext uri="{BB962C8B-B14F-4D97-AF65-F5344CB8AC3E}">
        <p14:creationId xmlns:p14="http://schemas.microsoft.com/office/powerpoint/2010/main" val="286251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94397">
            <a:off x="1327517" y="4473911"/>
            <a:ext cx="511436" cy="5114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60" y="3197386"/>
            <a:ext cx="992380" cy="9923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71700" y="4189766"/>
            <a:ext cx="186288" cy="10756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161" y="2352129"/>
            <a:ext cx="714468" cy="8566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858" y="5195203"/>
            <a:ext cx="437900" cy="42507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rot="20863294">
            <a:off x="1869327" y="4174981"/>
            <a:ext cx="174169" cy="1550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 rot="823098">
            <a:off x="1857614" y="4432145"/>
            <a:ext cx="174169" cy="1550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 rot="20863294">
            <a:off x="1859020" y="4550598"/>
            <a:ext cx="174169" cy="1550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 rot="2527155">
            <a:off x="1857614" y="4728550"/>
            <a:ext cx="174169" cy="1550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>
          <a:xfrm>
            <a:off x="1871700" y="4948837"/>
            <a:ext cx="186288" cy="6599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1557432" y="5553723"/>
            <a:ext cx="339526" cy="550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6" name="TextBox 15"/>
          <p:cNvSpPr txBox="1"/>
          <p:nvPr/>
        </p:nvSpPr>
        <p:spPr>
          <a:xfrm>
            <a:off x="165911" y="5228618"/>
            <a:ext cx="113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Beginner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5911" y="4519360"/>
            <a:ext cx="1292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B0F0"/>
                </a:solidFill>
              </a:rPr>
              <a:t>Practitioner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09" y="3692621"/>
            <a:ext cx="129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B64A38"/>
                </a:solidFill>
              </a:rPr>
              <a:t>Proficient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2215" y="2762937"/>
            <a:ext cx="101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92D050"/>
                </a:solidFill>
              </a:rPr>
              <a:t>Champ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75540" y="3129913"/>
            <a:ext cx="367729" cy="256224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</a:t>
            </a:r>
          </a:p>
          <a:p>
            <a:pPr algn="ctr"/>
            <a:r>
              <a:rPr lang="en-US" sz="27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</a:p>
          <a:p>
            <a:pPr algn="ctr"/>
            <a:r>
              <a:rPr lang="en-US" sz="27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</a:t>
            </a:r>
          </a:p>
          <a:p>
            <a:pPr algn="ctr"/>
            <a:r>
              <a:rPr lang="en-US" sz="27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</a:t>
            </a:r>
          </a:p>
          <a:p>
            <a:pPr algn="ctr"/>
            <a:r>
              <a:rPr lang="en-US" sz="27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</a:t>
            </a:r>
          </a:p>
          <a:p>
            <a:pPr algn="ctr"/>
            <a:r>
              <a:rPr lang="en-US" sz="27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07348"/>
              </p:ext>
            </p:extLst>
          </p:nvPr>
        </p:nvGraphicFramePr>
        <p:xfrm>
          <a:off x="2562914" y="1996898"/>
          <a:ext cx="6348984" cy="34975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05030">
                  <a:extLst>
                    <a:ext uri="{9D8B030D-6E8A-4147-A177-3AD203B41FA5}">
                      <a16:colId xmlns:a16="http://schemas.microsoft.com/office/drawing/2014/main" val="4261321135"/>
                    </a:ext>
                  </a:extLst>
                </a:gridCol>
                <a:gridCol w="4843954">
                  <a:extLst>
                    <a:ext uri="{9D8B030D-6E8A-4147-A177-3AD203B41FA5}">
                      <a16:colId xmlns:a16="http://schemas.microsoft.com/office/drawing/2014/main" val="1491161922"/>
                    </a:ext>
                  </a:extLst>
                </a:gridCol>
              </a:tblGrid>
              <a:tr h="300265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Level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Skills Needed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7531925"/>
                  </a:ext>
                </a:extLst>
              </a:tr>
              <a:tr h="531237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Beginner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Basic OS troubleshooting knowledge</a:t>
                      </a:r>
                    </a:p>
                    <a:p>
                      <a:r>
                        <a:rPr lang="en-US" sz="1800" dirty="0" smtClean="0"/>
                        <a:t>Basic Networkin</a:t>
                      </a:r>
                      <a:r>
                        <a:rPr lang="en-US" sz="1800" baseline="0" dirty="0" smtClean="0"/>
                        <a:t>g knowledge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5180592"/>
                  </a:ext>
                </a:extLst>
              </a:tr>
              <a:tr h="531237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Practitioner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AWS</a:t>
                      </a:r>
                      <a:r>
                        <a:rPr lang="en-US" sz="1800" baseline="0" dirty="0" smtClean="0"/>
                        <a:t> Cloud Practitioner</a:t>
                      </a:r>
                    </a:p>
                    <a:p>
                      <a:r>
                        <a:rPr lang="en-US" sz="1800" baseline="0" dirty="0" smtClean="0"/>
                        <a:t>AWS Developer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1359648"/>
                  </a:ext>
                </a:extLst>
              </a:tr>
              <a:tr h="531237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Proficient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AWS Solutions Architect - Associate</a:t>
                      </a:r>
                    </a:p>
                    <a:p>
                      <a:r>
                        <a:rPr lang="en-US" sz="1800" dirty="0" smtClean="0"/>
                        <a:t>AWS Sysops</a:t>
                      </a:r>
                      <a:r>
                        <a:rPr lang="en-US" sz="1800" baseline="0" dirty="0" smtClean="0"/>
                        <a:t> Administrator</a:t>
                      </a:r>
                      <a:endParaRPr lang="en-US" sz="1800" dirty="0" smtClean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33419969"/>
                  </a:ext>
                </a:extLst>
              </a:tr>
              <a:tr h="531237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Champ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AWS Certified</a:t>
                      </a:r>
                      <a:r>
                        <a:rPr lang="en-US" sz="1800" baseline="0" dirty="0" smtClean="0"/>
                        <a:t> Solutions Architect – Professional</a:t>
                      </a:r>
                    </a:p>
                    <a:p>
                      <a:r>
                        <a:rPr lang="en-US" sz="1800" baseline="0" dirty="0" smtClean="0"/>
                        <a:t>AWS Certified </a:t>
                      </a:r>
                      <a:r>
                        <a:rPr lang="en-US" sz="1800" baseline="0" dirty="0" err="1" smtClean="0"/>
                        <a:t>Devops</a:t>
                      </a:r>
                      <a:r>
                        <a:rPr lang="en-US" sz="1800" baseline="0" dirty="0" smtClean="0"/>
                        <a:t> engineer - Professional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76219040"/>
                  </a:ext>
                </a:extLst>
              </a:tr>
              <a:tr h="300265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Orchestration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Terraform, </a:t>
                      </a:r>
                      <a:r>
                        <a:rPr lang="en-US" sz="1800" baseline="0" dirty="0" err="1" smtClean="0"/>
                        <a:t>Openstack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66760307"/>
                  </a:ext>
                </a:extLst>
              </a:tr>
              <a:tr h="300265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Good to have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Python Scripting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11893774"/>
                  </a:ext>
                </a:extLst>
              </a:tr>
            </a:tbl>
          </a:graphicData>
        </a:graphic>
      </p:graphicFrame>
      <p:sp>
        <p:nvSpPr>
          <p:cNvPr id="24" name="Title 4"/>
          <p:cNvSpPr txBox="1">
            <a:spLocks/>
          </p:cNvSpPr>
          <p:nvPr/>
        </p:nvSpPr>
        <p:spPr>
          <a:xfrm>
            <a:off x="731696" y="903046"/>
            <a:ext cx="4752528" cy="357504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solidFill>
                  <a:schemeClr val="accent2"/>
                </a:solidFill>
              </a:rPr>
              <a:t>AWS Learning Path:</a:t>
            </a:r>
          </a:p>
        </p:txBody>
      </p:sp>
      <p:sp>
        <p:nvSpPr>
          <p:cNvPr id="25" name="Title 4"/>
          <p:cNvSpPr txBox="1">
            <a:spLocks/>
          </p:cNvSpPr>
          <p:nvPr/>
        </p:nvSpPr>
        <p:spPr>
          <a:xfrm>
            <a:off x="752215" y="1475487"/>
            <a:ext cx="7600205" cy="357504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00" b="1" dirty="0">
                <a:solidFill>
                  <a:schemeClr val="tx2"/>
                </a:solidFill>
              </a:rPr>
              <a:t>For admins like System Admin, Network Admin, Web Admin</a:t>
            </a:r>
          </a:p>
        </p:txBody>
      </p:sp>
    </p:spTree>
    <p:extLst>
      <p:ext uri="{BB962C8B-B14F-4D97-AF65-F5344CB8AC3E}">
        <p14:creationId xmlns:p14="http://schemas.microsoft.com/office/powerpoint/2010/main" val="96300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11960" y="4005063"/>
            <a:ext cx="936104" cy="1512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48064" y="2636911"/>
            <a:ext cx="936104" cy="2880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84168" y="1700808"/>
            <a:ext cx="936104" cy="381642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16622" y="4482038"/>
            <a:ext cx="1031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0 - 5</a:t>
            </a:r>
          </a:p>
          <a:p>
            <a:r>
              <a:rPr lang="en-US" b="1" dirty="0" smtClean="0"/>
              <a:t>  Years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540558" y="4077071"/>
            <a:ext cx="0" cy="14401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0558" y="4816931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4X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15816" y="2636911"/>
            <a:ext cx="0" cy="2900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69157" y="453031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  <a:r>
              <a:rPr lang="en-US" b="1" dirty="0" smtClean="0"/>
              <a:t>X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267744" y="1700808"/>
            <a:ext cx="0" cy="3816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08548" y="4086961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2X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957388" y="4447599"/>
            <a:ext cx="1126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5 - 10</a:t>
            </a:r>
          </a:p>
          <a:p>
            <a:r>
              <a:rPr lang="en-US" b="1" dirty="0" smtClean="0"/>
              <a:t>  Years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880817" y="4464818"/>
            <a:ext cx="1126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&gt; 10</a:t>
            </a:r>
          </a:p>
          <a:p>
            <a:r>
              <a:rPr lang="en-US" b="1" dirty="0" smtClean="0"/>
              <a:t>  Years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884512" y="1219875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40+</a:t>
            </a:r>
            <a:r>
              <a:rPr lang="en-US" b="1" dirty="0" smtClean="0"/>
              <a:t>LPA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483768" y="2138914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30</a:t>
            </a:r>
            <a:r>
              <a:rPr lang="en-US" b="1" dirty="0" smtClean="0"/>
              <a:t>LPA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157189" y="3551053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23</a:t>
            </a:r>
            <a:r>
              <a:rPr lang="en-US" b="1" dirty="0" smtClean="0"/>
              <a:t>LPA</a:t>
            </a:r>
            <a:endParaRPr lang="en-US" b="1" dirty="0"/>
          </a:p>
        </p:txBody>
      </p:sp>
      <p:sp>
        <p:nvSpPr>
          <p:cNvPr id="28" name="Title 4"/>
          <p:cNvSpPr txBox="1">
            <a:spLocks/>
          </p:cNvSpPr>
          <p:nvPr/>
        </p:nvSpPr>
        <p:spPr>
          <a:xfrm>
            <a:off x="539552" y="249545"/>
            <a:ext cx="5544616" cy="166117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 smtClean="0">
                <a:solidFill>
                  <a:schemeClr val="accent2"/>
                </a:solidFill>
              </a:rPr>
              <a:t>Salary Range for DevOps Engineers:</a:t>
            </a:r>
            <a:endParaRPr lang="en-US" sz="27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43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284983"/>
            <a:ext cx="1512168" cy="15121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484784"/>
            <a:ext cx="2520280" cy="182720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84784"/>
            <a:ext cx="1512168" cy="151216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284984"/>
            <a:ext cx="1561700" cy="149142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0" y="620688"/>
            <a:ext cx="30767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Questions</a:t>
            </a:r>
            <a:endParaRPr lang="en-US" sz="5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59832" y="2492896"/>
            <a:ext cx="28948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>
                    <a:lumMod val="50000"/>
                  </a:schemeClr>
                </a:solidFill>
                <a:effectLst/>
              </a:rPr>
              <a:t>Feedback</a:t>
            </a:r>
            <a:endParaRPr lang="en-US" sz="5400" b="1" cap="none" spc="0" dirty="0">
              <a:ln/>
              <a:solidFill>
                <a:schemeClr val="accent3">
                  <a:lumMod val="50000"/>
                </a:schemeClr>
              </a:solidFill>
              <a:effectLst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54424" y="5093258"/>
            <a:ext cx="8640960" cy="720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0" y="5254983"/>
            <a:ext cx="87484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             </a:t>
            </a:r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 9739110917 / 7892017699</a:t>
            </a:r>
            <a:endParaRPr lang="en-US" sz="4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4000" b="1" dirty="0" smtClean="0">
                <a:solidFill>
                  <a:schemeClr val="tx2">
                    <a:lumMod val="50000"/>
                  </a:schemeClr>
                </a:solidFill>
              </a:rPr>
              <a:t>             Email: mailme@wezva.com</a:t>
            </a:r>
            <a:endParaRPr lang="en-US" sz="4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16216" y="620688"/>
            <a:ext cx="24192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rgbClr val="B64A38"/>
                </a:solidFill>
                <a:effectLst/>
              </a:rPr>
              <a:t>Queries</a:t>
            </a:r>
            <a:endParaRPr lang="en-US" sz="5400" b="1" cap="none" spc="0" dirty="0">
              <a:ln/>
              <a:solidFill>
                <a:srgbClr val="B64A3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8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408332"/>
              </p:ext>
            </p:extLst>
          </p:nvPr>
        </p:nvGraphicFramePr>
        <p:xfrm>
          <a:off x="467544" y="836712"/>
          <a:ext cx="3744416" cy="45720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val="336143503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Modules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276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OS Essentials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95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Version Control System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20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kern="1200" dirty="0" smtClean="0"/>
                        <a:t>Build Management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390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kern="1200" dirty="0" smtClean="0"/>
                        <a:t>Continuous Integration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202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kern="1200" dirty="0" smtClean="0"/>
                        <a:t>Configuration Management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47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kern="1200" dirty="0" smtClean="0"/>
                        <a:t>Containerization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31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kern="1200" dirty="0" smtClean="0"/>
                        <a:t>Deployment Orchestration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72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kern="1200" dirty="0" smtClean="0"/>
                        <a:t>Cloud Computing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9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Infrastructure As A Code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52290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251520" y="548680"/>
            <a:ext cx="8640960" cy="720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itle 4"/>
          <p:cNvSpPr txBox="1">
            <a:spLocks/>
          </p:cNvSpPr>
          <p:nvPr/>
        </p:nvSpPr>
        <p:spPr>
          <a:xfrm>
            <a:off x="251520" y="0"/>
            <a:ext cx="6336704" cy="476672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2"/>
                </a:solidFill>
              </a:rPr>
              <a:t>DevOps Curriculum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083852"/>
              </p:ext>
            </p:extLst>
          </p:nvPr>
        </p:nvGraphicFramePr>
        <p:xfrm>
          <a:off x="6012160" y="837275"/>
          <a:ext cx="2543944" cy="13716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543944">
                  <a:extLst>
                    <a:ext uri="{9D8B030D-6E8A-4147-A177-3AD203B41FA5}">
                      <a16:colId xmlns:a16="http://schemas.microsoft.com/office/drawing/2014/main" val="1197713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Extras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81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Scripting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3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Monitoring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951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7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1597"/>
            <a:ext cx="9209583" cy="7062304"/>
          </a:xfrm>
          <a:prstGeom prst="rect">
            <a:avLst/>
          </a:prstGeom>
          <a:gradFill flip="none" rotWithShape="1">
            <a:gsLst>
              <a:gs pos="100000">
                <a:srgbClr val="002060">
                  <a:alpha val="90000"/>
                  <a:lumMod val="12000"/>
                </a:srgbClr>
              </a:gs>
              <a:gs pos="0">
                <a:srgbClr val="7030A0">
                  <a:lumMod val="37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 rot="14926697">
            <a:off x="5553498" y="964352"/>
            <a:ext cx="4176464" cy="3960440"/>
          </a:xfrm>
          <a:prstGeom prst="ellipse">
            <a:avLst/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100000">
                <a:srgbClr val="BCBFF6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0244597">
            <a:off x="5203084" y="126871"/>
            <a:ext cx="5407919" cy="5635401"/>
          </a:xfrm>
          <a:prstGeom prst="ellipse">
            <a:avLst/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100000">
                <a:srgbClr val="BCBFF6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15405151">
            <a:off x="5564974" y="1205966"/>
            <a:ext cx="5407919" cy="5635401"/>
          </a:xfrm>
          <a:prstGeom prst="ellipse">
            <a:avLst/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100000">
                <a:srgbClr val="BCBFF6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0800000">
            <a:off x="6099128" y="184294"/>
            <a:ext cx="5407919" cy="5635401"/>
          </a:xfrm>
          <a:prstGeom prst="ellipse">
            <a:avLst/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100000">
                <a:srgbClr val="BCBFF6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5097810">
            <a:off x="5831693" y="910956"/>
            <a:ext cx="5942786" cy="5128199"/>
          </a:xfrm>
          <a:prstGeom prst="ellipse">
            <a:avLst/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100000">
                <a:srgbClr val="BCBFF6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07518" y="504939"/>
            <a:ext cx="5407919" cy="5635401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9803" y="2362143"/>
            <a:ext cx="30617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ADAM</a:t>
            </a:r>
            <a:endParaRPr lang="en-US" sz="8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09898" y="1867151"/>
            <a:ext cx="2833338" cy="769441"/>
            <a:chOff x="209898" y="1867151"/>
            <a:chExt cx="2833338" cy="769441"/>
          </a:xfrm>
        </p:grpSpPr>
        <p:sp>
          <p:nvSpPr>
            <p:cNvPr id="14" name="Rectangle 13"/>
            <p:cNvSpPr/>
            <p:nvPr/>
          </p:nvSpPr>
          <p:spPr>
            <a:xfrm>
              <a:off x="272404" y="1972236"/>
              <a:ext cx="2571404" cy="636055"/>
            </a:xfrm>
            <a:prstGeom prst="rect">
              <a:avLst/>
            </a:prstGeom>
            <a:solidFill>
              <a:srgbClr val="D60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9898" y="1867151"/>
              <a:ext cx="28333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ARCHITECT</a:t>
              </a:r>
              <a:endParaRPr lang="en-US" sz="44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6757" y="3307883"/>
            <a:ext cx="2070987" cy="769441"/>
            <a:chOff x="196757" y="3307883"/>
            <a:chExt cx="2070987" cy="769441"/>
          </a:xfrm>
        </p:grpSpPr>
        <p:sp>
          <p:nvSpPr>
            <p:cNvPr id="18" name="Rectangle 17"/>
            <p:cNvSpPr/>
            <p:nvPr/>
          </p:nvSpPr>
          <p:spPr>
            <a:xfrm>
              <a:off x="219701" y="3477292"/>
              <a:ext cx="2048043" cy="5312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6757" y="3307883"/>
              <a:ext cx="207098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TRAINER</a:t>
              </a:r>
              <a:endParaRPr lang="en-US" sz="40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-8094" y="745963"/>
            <a:ext cx="4220054" cy="1226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-14255" y="-21597"/>
            <a:ext cx="3434127" cy="1993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396" y="4029939"/>
            <a:ext cx="3434127" cy="3010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6" y="0"/>
            <a:ext cx="2794412" cy="184572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9" y="4102749"/>
            <a:ext cx="2390272" cy="295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6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1" decel="10000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750"/>
                            </p:stCondLst>
                            <p:childTnLst>
                              <p:par>
                                <p:cTn id="15" presetID="2" presetClass="entr" presetSubtype="4" decel="10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entagon 16"/>
          <p:cNvSpPr/>
          <p:nvPr/>
        </p:nvSpPr>
        <p:spPr>
          <a:xfrm rot="10800000">
            <a:off x="5426404" y="5332856"/>
            <a:ext cx="3240360" cy="648072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entagon 15"/>
          <p:cNvSpPr/>
          <p:nvPr/>
        </p:nvSpPr>
        <p:spPr>
          <a:xfrm rot="10800000">
            <a:off x="5193664" y="2521172"/>
            <a:ext cx="2952328" cy="648072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333477" y="3861048"/>
            <a:ext cx="2952328" cy="648072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461261" y="1213138"/>
            <a:ext cx="3707904" cy="648072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395536" y="23387"/>
            <a:ext cx="8229600" cy="711081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Organization’s Needs ?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165" y="941341"/>
            <a:ext cx="1128370" cy="1128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805" y="2437275"/>
            <a:ext cx="895090" cy="8840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805" y="3688851"/>
            <a:ext cx="1017423" cy="9835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370" y="5229200"/>
            <a:ext cx="1435307" cy="86482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93301" y="2509283"/>
            <a:ext cx="2728895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</a:rPr>
              <a:t>Higher Quality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2741" y="1213138"/>
            <a:ext cx="3671271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2"/>
                </a:solidFill>
              </a:rPr>
              <a:t>Continuous Delivery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bg2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09234" y="5332856"/>
            <a:ext cx="3181805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</a:rPr>
              <a:t>Reduced Outages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98143" y="3888218"/>
            <a:ext cx="2997232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</a:rPr>
              <a:t>Lesser Spending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bg1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79512" y="692696"/>
            <a:ext cx="8640960" cy="720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82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15" grpId="0" animBg="1"/>
      <p:bldP spid="14" grpId="0" animBg="1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362" y="925269"/>
            <a:ext cx="1128183" cy="1124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780928"/>
            <a:ext cx="1317922" cy="13179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63" y="5124888"/>
            <a:ext cx="1209501" cy="12095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15" y="2674613"/>
            <a:ext cx="1651248" cy="1651248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 rot="5400000">
            <a:off x="6332787" y="2304593"/>
            <a:ext cx="437332" cy="30270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>
            <a:off x="6332787" y="4384827"/>
            <a:ext cx="437332" cy="30270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43" y="5543751"/>
            <a:ext cx="787152" cy="787152"/>
          </a:xfrm>
          <a:prstGeom prst="rect">
            <a:avLst/>
          </a:prstGeom>
        </p:spPr>
      </p:pic>
      <p:sp>
        <p:nvSpPr>
          <p:cNvPr id="23" name="Quad Arrow 22"/>
          <p:cNvSpPr/>
          <p:nvPr/>
        </p:nvSpPr>
        <p:spPr>
          <a:xfrm>
            <a:off x="2881278" y="2557062"/>
            <a:ext cx="2259098" cy="1872208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6162">
            <a:off x="3042209" y="2950522"/>
            <a:ext cx="1937240" cy="108528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8331" y="3019611"/>
            <a:ext cx="8813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dev</a:t>
            </a:r>
            <a:endParaRPr 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" name="Bent Arrow 25"/>
          <p:cNvSpPr/>
          <p:nvPr/>
        </p:nvSpPr>
        <p:spPr>
          <a:xfrm>
            <a:off x="1260908" y="1162445"/>
            <a:ext cx="3879468" cy="1243277"/>
          </a:xfrm>
          <a:prstGeom prst="bentArrow">
            <a:avLst>
              <a:gd name="adj1" fmla="val 9806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6200000">
            <a:off x="1802962" y="3566767"/>
            <a:ext cx="1673746" cy="3439150"/>
          </a:xfrm>
          <a:prstGeom prst="bentArrow">
            <a:avLst>
              <a:gd name="adj1" fmla="val 704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79512" y="692696"/>
            <a:ext cx="8640960" cy="720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4"/>
          <p:cNvSpPr txBox="1">
            <a:spLocks/>
          </p:cNvSpPr>
          <p:nvPr/>
        </p:nvSpPr>
        <p:spPr>
          <a:xfrm>
            <a:off x="395536" y="23387"/>
            <a:ext cx="8229600" cy="669309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2"/>
                </a:solidFill>
              </a:rPr>
              <a:t>What Dev wants 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32240" y="4653136"/>
            <a:ext cx="78258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QA</a:t>
            </a:r>
            <a:endParaRPr 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3" grpId="0" animBg="1"/>
      <p:bldP spid="25" grpId="0"/>
      <p:bldP spid="26" grpId="0" animBg="1"/>
      <p:bldP spid="27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56104"/>
            <a:ext cx="1364364" cy="13643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659" y="2616952"/>
            <a:ext cx="858529" cy="11504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071" y="1122693"/>
            <a:ext cx="1059367" cy="13395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883099"/>
            <a:ext cx="1080120" cy="10801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39" y="2569466"/>
            <a:ext cx="1105253" cy="1105253"/>
          </a:xfrm>
          <a:prstGeom prst="rect">
            <a:avLst/>
          </a:prstGeom>
        </p:spPr>
      </p:pic>
      <p:sp>
        <p:nvSpPr>
          <p:cNvPr id="19" name="Striped Right Arrow 18"/>
          <p:cNvSpPr/>
          <p:nvPr/>
        </p:nvSpPr>
        <p:spPr>
          <a:xfrm>
            <a:off x="5683317" y="3139249"/>
            <a:ext cx="795570" cy="3144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 Arrow 19"/>
          <p:cNvSpPr/>
          <p:nvPr/>
        </p:nvSpPr>
        <p:spPr>
          <a:xfrm>
            <a:off x="5508104" y="1757368"/>
            <a:ext cx="606264" cy="164808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rot="10800000" flipH="1">
            <a:off x="5508104" y="3284983"/>
            <a:ext cx="606264" cy="164808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31" y="2627360"/>
            <a:ext cx="858529" cy="115045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624" y="3275512"/>
            <a:ext cx="858529" cy="1150458"/>
          </a:xfrm>
          <a:prstGeom prst="rect">
            <a:avLst/>
          </a:prstGeom>
        </p:spPr>
      </p:pic>
      <p:sp>
        <p:nvSpPr>
          <p:cNvPr id="27" name="Striped Right Arrow 26"/>
          <p:cNvSpPr/>
          <p:nvPr/>
        </p:nvSpPr>
        <p:spPr>
          <a:xfrm>
            <a:off x="2195736" y="3149657"/>
            <a:ext cx="795570" cy="3144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06119" y="3894920"/>
            <a:ext cx="138800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ys</a:t>
            </a:r>
          </a:p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admin</a:t>
            </a:r>
            <a:endParaRPr 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79512" y="692696"/>
            <a:ext cx="8640960" cy="720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itle 4"/>
          <p:cNvSpPr txBox="1">
            <a:spLocks/>
          </p:cNvSpPr>
          <p:nvPr/>
        </p:nvSpPr>
        <p:spPr>
          <a:xfrm>
            <a:off x="395536" y="23387"/>
            <a:ext cx="5544616" cy="669309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2"/>
                </a:solidFill>
              </a:rPr>
              <a:t>What Ops wants ?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83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7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1291" y="-18894"/>
            <a:ext cx="9155291" cy="6876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793" y="1484784"/>
            <a:ext cx="1872207" cy="465313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1907704" cy="460182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55260" y="5805264"/>
            <a:ext cx="12570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dev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740352" y="5805264"/>
            <a:ext cx="12007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ops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35710368"/>
              </p:ext>
            </p:extLst>
          </p:nvPr>
        </p:nvGraphicFramePr>
        <p:xfrm>
          <a:off x="1619672" y="1052736"/>
          <a:ext cx="5688632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6032193"/>
            <a:ext cx="5796136" cy="799631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179512" y="692696"/>
            <a:ext cx="8640960" cy="720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itle 4"/>
          <p:cNvSpPr txBox="1">
            <a:spLocks/>
          </p:cNvSpPr>
          <p:nvPr/>
        </p:nvSpPr>
        <p:spPr>
          <a:xfrm>
            <a:off x="395536" y="23387"/>
            <a:ext cx="5544616" cy="669309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2"/>
                </a:solidFill>
              </a:rPr>
              <a:t>The Solution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6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32471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844824"/>
            <a:ext cx="1584176" cy="576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4437112"/>
            <a:ext cx="1800200" cy="5539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768" y="1916832"/>
            <a:ext cx="1872208" cy="438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016" y="1988840"/>
            <a:ext cx="2016224" cy="438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8304" y="1916832"/>
            <a:ext cx="1590675" cy="5143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4088" y="1916832"/>
            <a:ext cx="1466850" cy="533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5856" y="1772816"/>
            <a:ext cx="1400175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1880" y="4437112"/>
            <a:ext cx="2016224" cy="6084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2160" y="4437112"/>
            <a:ext cx="2088232" cy="5429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88840"/>
            <a:ext cx="934516" cy="39023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437112"/>
            <a:ext cx="1138731" cy="2880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870909"/>
            <a:ext cx="1590931" cy="576316"/>
          </a:xfrm>
          <a:prstGeom prst="rect">
            <a:avLst/>
          </a:prstGeom>
        </p:spPr>
      </p:pic>
      <p:sp>
        <p:nvSpPr>
          <p:cNvPr id="20" name="Flowchart: Process 19"/>
          <p:cNvSpPr/>
          <p:nvPr/>
        </p:nvSpPr>
        <p:spPr>
          <a:xfrm>
            <a:off x="4067944" y="3284984"/>
            <a:ext cx="1008112" cy="360040"/>
          </a:xfrm>
          <a:prstGeom prst="flowChartProcess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4067944" y="3212976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Release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5292080" y="3284984"/>
            <a:ext cx="1008112" cy="360040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20072" y="3212976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Configure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44208" y="328498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Operate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6516216" y="3284984"/>
            <a:ext cx="1080120" cy="360040"/>
          </a:xfrm>
          <a:prstGeom prst="flowChartProces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44208" y="3212976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Operate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717032"/>
            <a:ext cx="1661343" cy="42360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395" y="1988840"/>
            <a:ext cx="606373" cy="57606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474" y="1391444"/>
            <a:ext cx="956700" cy="64807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585" y="1916832"/>
            <a:ext cx="1288788" cy="71312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509120"/>
            <a:ext cx="1469858" cy="52672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02" y="5193175"/>
            <a:ext cx="944747" cy="51801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437112"/>
            <a:ext cx="1149538" cy="626068"/>
          </a:xfrm>
          <a:prstGeom prst="rect">
            <a:avLst/>
          </a:prstGeom>
        </p:spPr>
      </p:pic>
      <p:cxnSp>
        <p:nvCxnSpPr>
          <p:cNvPr id="38" name="Straight Connector 37"/>
          <p:cNvCxnSpPr/>
          <p:nvPr/>
        </p:nvCxnSpPr>
        <p:spPr>
          <a:xfrm flipV="1">
            <a:off x="179512" y="747252"/>
            <a:ext cx="2553856" cy="174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itle 4"/>
          <p:cNvSpPr txBox="1">
            <a:spLocks/>
          </p:cNvSpPr>
          <p:nvPr/>
        </p:nvSpPr>
        <p:spPr>
          <a:xfrm>
            <a:off x="15852" y="116632"/>
            <a:ext cx="8280920" cy="669309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 dirty="0" smtClean="0">
                <a:solidFill>
                  <a:schemeClr val="accent2"/>
                </a:solidFill>
              </a:rPr>
              <a:t>DevOps Workflow</a:t>
            </a:r>
            <a:endParaRPr lang="en-US" sz="2900" b="1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089" y="1978433"/>
            <a:ext cx="586783" cy="5867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022" y="1673286"/>
            <a:ext cx="1155914" cy="3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1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07" y="1052736"/>
            <a:ext cx="2642944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http://www.londonlovesbusiness.com/pictures/462xAny/9/9/2/992_bounce-6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278" y="4006137"/>
            <a:ext cx="2648115" cy="183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047" y="1256500"/>
            <a:ext cx="2232248" cy="181246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39129" y="3247130"/>
            <a:ext cx="3384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Generalist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50922" y="3247130"/>
            <a:ext cx="26948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Best Practices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72466" y="5754485"/>
            <a:ext cx="248384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Operational Excellence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30937" y="5845212"/>
            <a:ext cx="248384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Resilience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23504" y="3247131"/>
            <a:ext cx="248384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Automation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79512" y="692696"/>
            <a:ext cx="8640960" cy="720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itle 4"/>
          <p:cNvSpPr txBox="1">
            <a:spLocks/>
          </p:cNvSpPr>
          <p:nvPr/>
        </p:nvSpPr>
        <p:spPr>
          <a:xfrm>
            <a:off x="15852" y="116632"/>
            <a:ext cx="8280920" cy="669309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 dirty="0">
                <a:solidFill>
                  <a:schemeClr val="accent2"/>
                </a:solidFill>
              </a:rPr>
              <a:t>Characteristics of a Successful </a:t>
            </a:r>
            <a:r>
              <a:rPr lang="en-US" sz="2900" b="1" dirty="0" smtClean="0">
                <a:solidFill>
                  <a:schemeClr val="accent2"/>
                </a:solidFill>
              </a:rPr>
              <a:t>DevOps Culture</a:t>
            </a:r>
            <a:endParaRPr lang="en-US" sz="2900" b="1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69" y="1138823"/>
            <a:ext cx="2638989" cy="19198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22" y="3831905"/>
            <a:ext cx="1988266" cy="198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7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179512" y="620688"/>
            <a:ext cx="8640960" cy="720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4"/>
          <p:cNvSpPr txBox="1">
            <a:spLocks/>
          </p:cNvSpPr>
          <p:nvPr/>
        </p:nvSpPr>
        <p:spPr>
          <a:xfrm>
            <a:off x="15852" y="116632"/>
            <a:ext cx="8280920" cy="669309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 dirty="0" smtClean="0">
                <a:solidFill>
                  <a:schemeClr val="accent2"/>
                </a:solidFill>
              </a:rPr>
              <a:t>DevOps Lifecycle Phases</a:t>
            </a:r>
            <a:endParaRPr lang="en-US" sz="2900" b="1" dirty="0">
              <a:solidFill>
                <a:schemeClr val="accent2"/>
              </a:solidFill>
            </a:endParaRPr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965753654"/>
              </p:ext>
            </p:extLst>
          </p:nvPr>
        </p:nvGraphicFramePr>
        <p:xfrm>
          <a:off x="755576" y="908720"/>
          <a:ext cx="7920880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345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94A26FEC75CF45A36A8EC6C5B99700" ma:contentTypeVersion="2" ma:contentTypeDescription="Create a new document." ma:contentTypeScope="" ma:versionID="bd0dc95d5decd9d0ae9533645b6618c2">
  <xsd:schema xmlns:xsd="http://www.w3.org/2001/XMLSchema" xmlns:xs="http://www.w3.org/2001/XMLSchema" xmlns:p="http://schemas.microsoft.com/office/2006/metadata/properties" xmlns:ns2="79e8e7f5-5e94-4114-a6f7-2ab8131c684a" targetNamespace="http://schemas.microsoft.com/office/2006/metadata/properties" ma:root="true" ma:fieldsID="7ab95e87e3b2dadebc309feee7ac31d2" ns2:_="">
    <xsd:import namespace="79e8e7f5-5e94-4114-a6f7-2ab8131c68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e8e7f5-5e94-4114-a6f7-2ab8131c68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3EB63F-5896-4C61-9665-C53F9E642432}"/>
</file>

<file path=customXml/itemProps2.xml><?xml version="1.0" encoding="utf-8"?>
<ds:datastoreItem xmlns:ds="http://schemas.openxmlformats.org/officeDocument/2006/customXml" ds:itemID="{B3712A01-F450-4C28-95F7-3DF19581ED7F}"/>
</file>

<file path=customXml/itemProps3.xml><?xml version="1.0" encoding="utf-8"?>
<ds:datastoreItem xmlns:ds="http://schemas.openxmlformats.org/officeDocument/2006/customXml" ds:itemID="{6F45E272-E984-47A9-9050-B4EF109BCF1A}"/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317</Words>
  <Application>Microsoft Office PowerPoint</Application>
  <PresentationFormat>On-screen Show (4:3)</PresentationFormat>
  <Paragraphs>145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Pristina</vt:lpstr>
      <vt:lpstr>Tw Cen MT</vt:lpstr>
      <vt:lpstr>Office Theme</vt:lpstr>
      <vt:lpstr>PowerPoint Presentation</vt:lpstr>
      <vt:lpstr>PowerPoint Presentation</vt:lpstr>
      <vt:lpstr>Organization’s Needs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2019-08-11T05:37:00Z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0x010100F094A26FEC75CF45A36A8EC6C5B99700</vt:lpwstr>
  </property>
</Properties>
</file>