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5199975" cy="18000663"/>
  <p:notesSz cx="6858000" cy="9144000"/>
  <p:embeddedFontLst>
    <p:embeddedFont>
      <p:font typeface="Libre Franklin Black" panose="020B0604020202020204" charset="0"/>
      <p:bold r:id="rId4"/>
      <p:boldItalic r:id="rId5"/>
    </p:embeddedFont>
    <p:embeddedFont>
      <p:font typeface="Tahoma" panose="020B0604030504040204" pitchFamily="34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70">
          <p15:clr>
            <a:srgbClr val="A4A3A4"/>
          </p15:clr>
        </p15:guide>
        <p15:guide id="2" pos="7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440" y="54"/>
      </p:cViewPr>
      <p:guideLst>
        <p:guide orient="horz" pos="5670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85800"/>
            <a:ext cx="47974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888969" y="1602331"/>
            <a:ext cx="21422038" cy="300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7200641" y="-109775"/>
            <a:ext cx="10798692" cy="2142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3434123" y="6123707"/>
            <a:ext cx="14398258" cy="535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599577" y="891726"/>
            <a:ext cx="14398258" cy="1581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888969" y="5591116"/>
            <a:ext cx="21422038" cy="385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780513" y="10199239"/>
            <a:ext cx="17638953" cy="460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ctr">
              <a:spcBef>
                <a:spcPts val="1686"/>
              </a:spcBef>
              <a:spcAft>
                <a:spcPts val="0"/>
              </a:spcAft>
              <a:buClr>
                <a:schemeClr val="dk1"/>
              </a:buClr>
              <a:buSzPts val="8430"/>
              <a:buFont typeface="Times New Roman"/>
              <a:buNone/>
              <a:defRPr/>
            </a:lvl1pPr>
            <a:lvl2pPr lvl="1" algn="ctr">
              <a:spcBef>
                <a:spcPts val="1459"/>
              </a:spcBef>
              <a:spcAft>
                <a:spcPts val="0"/>
              </a:spcAft>
              <a:buClr>
                <a:schemeClr val="dk1"/>
              </a:buClr>
              <a:buSzPts val="7295"/>
              <a:buFont typeface="Times New Roman"/>
              <a:buNone/>
              <a:defRPr/>
            </a:lvl2pPr>
            <a:lvl3pPr lvl="2" algn="ctr">
              <a:spcBef>
                <a:spcPts val="1232"/>
              </a:spcBef>
              <a:spcAft>
                <a:spcPts val="0"/>
              </a:spcAft>
              <a:buClr>
                <a:schemeClr val="dk1"/>
              </a:buClr>
              <a:buSzPts val="6160"/>
              <a:buFont typeface="Times New Roman"/>
              <a:buNone/>
              <a:defRPr/>
            </a:lvl3pPr>
            <a:lvl4pPr lvl="3" algn="ctr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None/>
              <a:defRPr/>
            </a:lvl4pPr>
            <a:lvl5pPr lvl="4" algn="ctr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None/>
              <a:defRPr/>
            </a:lvl5pPr>
            <a:lvl6pPr lvl="5" algn="ctr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None/>
              <a:defRPr/>
            </a:lvl6pPr>
            <a:lvl7pPr lvl="6" algn="ctr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None/>
              <a:defRPr/>
            </a:lvl7pPr>
            <a:lvl8pPr lvl="7" algn="ctr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None/>
              <a:defRPr/>
            </a:lvl8pPr>
            <a:lvl9pPr lvl="8" algn="ctr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888969" y="1602331"/>
            <a:ext cx="21422038" cy="300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888969" y="5201898"/>
            <a:ext cx="21422038" cy="107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991911" y="11565768"/>
            <a:ext cx="21419465" cy="357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483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991911" y="7628124"/>
            <a:ext cx="21419465" cy="393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b" anchorCtr="0"/>
          <a:lstStyle>
            <a:lvl1pPr marL="457200" lvl="0" indent="-228600" algn="l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None/>
              <a:defRPr sz="3241"/>
            </a:lvl1pPr>
            <a:lvl2pPr marL="914400" lvl="1" indent="-228600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None/>
              <a:defRPr sz="2918"/>
            </a:lvl2pPr>
            <a:lvl3pPr marL="1371600" lvl="2" indent="-228600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None/>
              <a:defRPr sz="2594"/>
            </a:lvl3pPr>
            <a:lvl4pPr marL="1828800" lvl="3" indent="-2286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70"/>
              <a:buFont typeface="Times New Roman"/>
              <a:buNone/>
              <a:defRPr sz="2270"/>
            </a:lvl4pPr>
            <a:lvl5pPr marL="2286000" lvl="4" indent="-2286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70"/>
              <a:buFont typeface="Times New Roman"/>
              <a:buNone/>
              <a:defRPr sz="2270"/>
            </a:lvl5pPr>
            <a:lvl6pPr marL="2743200" lvl="5" indent="-2286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70"/>
              <a:buFont typeface="Times New Roman"/>
              <a:buNone/>
              <a:defRPr sz="2270"/>
            </a:lvl6pPr>
            <a:lvl7pPr marL="3200400" lvl="6" indent="-2286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70"/>
              <a:buFont typeface="Times New Roman"/>
              <a:buNone/>
              <a:defRPr sz="2270"/>
            </a:lvl7pPr>
            <a:lvl8pPr marL="3657600" lvl="7" indent="-2286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70"/>
              <a:buFont typeface="Times New Roman"/>
              <a:buNone/>
              <a:defRPr sz="2270"/>
            </a:lvl8pPr>
            <a:lvl9pPr marL="4114800" lvl="8" indent="-2286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70"/>
              <a:buFont typeface="Times New Roman"/>
              <a:buNone/>
              <a:defRPr sz="227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88969" y="1602331"/>
            <a:ext cx="21422038" cy="300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88970" y="5201898"/>
            <a:ext cx="10587489" cy="107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L="457200" lvl="0" indent="-516826" algn="l">
              <a:spcBef>
                <a:spcPts val="908"/>
              </a:spcBef>
              <a:spcAft>
                <a:spcPts val="0"/>
              </a:spcAft>
              <a:buClr>
                <a:schemeClr val="dk1"/>
              </a:buClr>
              <a:buSzPts val="4539"/>
              <a:buFont typeface="Times New Roman"/>
              <a:buChar char="•"/>
              <a:defRPr sz="4539"/>
            </a:lvl1pPr>
            <a:lvl2pPr marL="914400" lvl="1" indent="-475678" algn="l">
              <a:spcBef>
                <a:spcPts val="778"/>
              </a:spcBef>
              <a:spcAft>
                <a:spcPts val="0"/>
              </a:spcAft>
              <a:buClr>
                <a:schemeClr val="dk1"/>
              </a:buClr>
              <a:buSzPts val="3891"/>
              <a:buFont typeface="Times New Roman"/>
              <a:buChar char="–"/>
              <a:defRPr sz="3891"/>
            </a:lvl2pPr>
            <a:lvl3pPr marL="1371600" lvl="2" indent="-434467" algn="l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Char char="•"/>
              <a:defRPr sz="3241"/>
            </a:lvl3pPr>
            <a:lvl4pPr marL="1828800" lvl="3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–"/>
              <a:defRPr sz="2918"/>
            </a:lvl4pPr>
            <a:lvl5pPr marL="2286000" lvl="4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»"/>
              <a:defRPr sz="2918"/>
            </a:lvl5pPr>
            <a:lvl6pPr marL="2743200" lvl="5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»"/>
              <a:defRPr sz="2918"/>
            </a:lvl6pPr>
            <a:lvl7pPr marL="3200400" lvl="6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»"/>
              <a:defRPr sz="2918"/>
            </a:lvl7pPr>
            <a:lvl8pPr marL="3657600" lvl="7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»"/>
              <a:defRPr sz="2918"/>
            </a:lvl8pPr>
            <a:lvl9pPr marL="4114800" lvl="8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»"/>
              <a:defRPr sz="2918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2723518" y="5201898"/>
            <a:ext cx="10587489" cy="107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L="457200" lvl="0" indent="-516826" algn="l">
              <a:spcBef>
                <a:spcPts val="908"/>
              </a:spcBef>
              <a:spcAft>
                <a:spcPts val="0"/>
              </a:spcAft>
              <a:buClr>
                <a:schemeClr val="dk1"/>
              </a:buClr>
              <a:buSzPts val="4539"/>
              <a:buFont typeface="Times New Roman"/>
              <a:buChar char="•"/>
              <a:defRPr sz="4539"/>
            </a:lvl1pPr>
            <a:lvl2pPr marL="914400" lvl="1" indent="-475678" algn="l">
              <a:spcBef>
                <a:spcPts val="778"/>
              </a:spcBef>
              <a:spcAft>
                <a:spcPts val="0"/>
              </a:spcAft>
              <a:buClr>
                <a:schemeClr val="dk1"/>
              </a:buClr>
              <a:buSzPts val="3891"/>
              <a:buFont typeface="Times New Roman"/>
              <a:buChar char="–"/>
              <a:defRPr sz="3891"/>
            </a:lvl2pPr>
            <a:lvl3pPr marL="1371600" lvl="2" indent="-434467" algn="l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Char char="•"/>
              <a:defRPr sz="3241"/>
            </a:lvl3pPr>
            <a:lvl4pPr marL="1828800" lvl="3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–"/>
              <a:defRPr sz="2918"/>
            </a:lvl4pPr>
            <a:lvl5pPr marL="2286000" lvl="4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»"/>
              <a:defRPr sz="2918"/>
            </a:lvl5pPr>
            <a:lvl6pPr marL="2743200" lvl="5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»"/>
              <a:defRPr sz="2918"/>
            </a:lvl6pPr>
            <a:lvl7pPr marL="3200400" lvl="6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»"/>
              <a:defRPr sz="2918"/>
            </a:lvl7pPr>
            <a:lvl8pPr marL="3657600" lvl="7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»"/>
              <a:defRPr sz="2918"/>
            </a:lvl8pPr>
            <a:lvl9pPr marL="4114800" lvl="8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»"/>
              <a:defRPr sz="2918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61028" y="721617"/>
            <a:ext cx="22677918" cy="300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61029" y="4028558"/>
            <a:ext cx="11133077" cy="167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b" anchorCtr="0"/>
          <a:lstStyle>
            <a:lvl1pPr marL="457200" lvl="0" indent="-228600" algn="l">
              <a:spcBef>
                <a:spcPts val="778"/>
              </a:spcBef>
              <a:spcAft>
                <a:spcPts val="0"/>
              </a:spcAft>
              <a:buClr>
                <a:schemeClr val="dk1"/>
              </a:buClr>
              <a:buSzPts val="3891"/>
              <a:buFont typeface="Times New Roman"/>
              <a:buNone/>
              <a:defRPr sz="3891" b="1"/>
            </a:lvl1pPr>
            <a:lvl2pPr marL="914400" lvl="1" indent="-228600" algn="l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None/>
              <a:defRPr sz="3241" b="1"/>
            </a:lvl2pPr>
            <a:lvl3pPr marL="1371600" lvl="2" indent="-228600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None/>
              <a:defRPr sz="2918" b="1"/>
            </a:lvl3pPr>
            <a:lvl4pPr marL="1828800" lvl="3" indent="-228600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None/>
              <a:defRPr sz="2594" b="1"/>
            </a:lvl4pPr>
            <a:lvl5pPr marL="2286000" lvl="4" indent="-228600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None/>
              <a:defRPr sz="2594" b="1"/>
            </a:lvl5pPr>
            <a:lvl6pPr marL="2743200" lvl="5" indent="-228600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None/>
              <a:defRPr sz="2594" b="1"/>
            </a:lvl6pPr>
            <a:lvl7pPr marL="3200400" lvl="6" indent="-228600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None/>
              <a:defRPr sz="2594" b="1"/>
            </a:lvl7pPr>
            <a:lvl8pPr marL="3657600" lvl="7" indent="-228600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None/>
              <a:defRPr sz="2594" b="1"/>
            </a:lvl8pPr>
            <a:lvl9pPr marL="4114800" lvl="8" indent="-228600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None/>
              <a:defRPr sz="259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61029" y="5707598"/>
            <a:ext cx="11133077" cy="103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L="457200" lvl="0" indent="-475678" algn="l">
              <a:spcBef>
                <a:spcPts val="778"/>
              </a:spcBef>
              <a:spcAft>
                <a:spcPts val="0"/>
              </a:spcAft>
              <a:buClr>
                <a:schemeClr val="dk1"/>
              </a:buClr>
              <a:buSzPts val="3891"/>
              <a:buFont typeface="Times New Roman"/>
              <a:buChar char="•"/>
              <a:defRPr sz="3891"/>
            </a:lvl1pPr>
            <a:lvl2pPr marL="914400" lvl="1" indent="-434467" algn="l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Char char="–"/>
              <a:defRPr sz="3241"/>
            </a:lvl2pPr>
            <a:lvl3pPr marL="1371600" lvl="2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•"/>
              <a:defRPr sz="2918"/>
            </a:lvl3pPr>
            <a:lvl4pPr marL="1828800" lvl="3" indent="-393319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Char char="–"/>
              <a:defRPr sz="2594"/>
            </a:lvl4pPr>
            <a:lvl5pPr marL="2286000" lvl="4" indent="-393319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Char char="»"/>
              <a:defRPr sz="2594"/>
            </a:lvl5pPr>
            <a:lvl6pPr marL="2743200" lvl="5" indent="-393319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Char char="»"/>
              <a:defRPr sz="2594"/>
            </a:lvl6pPr>
            <a:lvl7pPr marL="3200400" lvl="6" indent="-393319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Char char="»"/>
              <a:defRPr sz="2594"/>
            </a:lvl7pPr>
            <a:lvl8pPr marL="3657600" lvl="7" indent="-393319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Char char="»"/>
              <a:defRPr sz="2594"/>
            </a:lvl8pPr>
            <a:lvl9pPr marL="4114800" lvl="8" indent="-393319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Char char="»"/>
              <a:defRPr sz="2594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2800723" y="4028558"/>
            <a:ext cx="11138224" cy="167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b" anchorCtr="0"/>
          <a:lstStyle>
            <a:lvl1pPr marL="457200" lvl="0" indent="-228600" algn="l">
              <a:spcBef>
                <a:spcPts val="778"/>
              </a:spcBef>
              <a:spcAft>
                <a:spcPts val="0"/>
              </a:spcAft>
              <a:buClr>
                <a:schemeClr val="dk1"/>
              </a:buClr>
              <a:buSzPts val="3891"/>
              <a:buFont typeface="Times New Roman"/>
              <a:buNone/>
              <a:defRPr sz="3891" b="1"/>
            </a:lvl1pPr>
            <a:lvl2pPr marL="914400" lvl="1" indent="-228600" algn="l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None/>
              <a:defRPr sz="3241" b="1"/>
            </a:lvl2pPr>
            <a:lvl3pPr marL="1371600" lvl="2" indent="-228600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None/>
              <a:defRPr sz="2918" b="1"/>
            </a:lvl3pPr>
            <a:lvl4pPr marL="1828800" lvl="3" indent="-228600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None/>
              <a:defRPr sz="2594" b="1"/>
            </a:lvl4pPr>
            <a:lvl5pPr marL="2286000" lvl="4" indent="-228600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None/>
              <a:defRPr sz="2594" b="1"/>
            </a:lvl5pPr>
            <a:lvl6pPr marL="2743200" lvl="5" indent="-228600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None/>
              <a:defRPr sz="2594" b="1"/>
            </a:lvl6pPr>
            <a:lvl7pPr marL="3200400" lvl="6" indent="-228600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None/>
              <a:defRPr sz="2594" b="1"/>
            </a:lvl7pPr>
            <a:lvl8pPr marL="3657600" lvl="7" indent="-228600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None/>
              <a:defRPr sz="2594" b="1"/>
            </a:lvl8pPr>
            <a:lvl9pPr marL="4114800" lvl="8" indent="-228600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None/>
              <a:defRPr sz="2594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2800723" y="5707598"/>
            <a:ext cx="11138224" cy="103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L="457200" lvl="0" indent="-475678" algn="l">
              <a:spcBef>
                <a:spcPts val="778"/>
              </a:spcBef>
              <a:spcAft>
                <a:spcPts val="0"/>
              </a:spcAft>
              <a:buClr>
                <a:schemeClr val="dk1"/>
              </a:buClr>
              <a:buSzPts val="3891"/>
              <a:buFont typeface="Times New Roman"/>
              <a:buChar char="•"/>
              <a:defRPr sz="3891"/>
            </a:lvl1pPr>
            <a:lvl2pPr marL="914400" lvl="1" indent="-434467" algn="l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Char char="–"/>
              <a:defRPr sz="3241"/>
            </a:lvl2pPr>
            <a:lvl3pPr marL="1371600" lvl="2" indent="-413892" algn="l">
              <a:spcBef>
                <a:spcPts val="584"/>
              </a:spcBef>
              <a:spcAft>
                <a:spcPts val="0"/>
              </a:spcAft>
              <a:buClr>
                <a:schemeClr val="dk1"/>
              </a:buClr>
              <a:buSzPts val="2918"/>
              <a:buFont typeface="Times New Roman"/>
              <a:buChar char="•"/>
              <a:defRPr sz="2918"/>
            </a:lvl3pPr>
            <a:lvl4pPr marL="1828800" lvl="3" indent="-393319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Char char="–"/>
              <a:defRPr sz="2594"/>
            </a:lvl4pPr>
            <a:lvl5pPr marL="2286000" lvl="4" indent="-393319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Char char="»"/>
              <a:defRPr sz="2594"/>
            </a:lvl5pPr>
            <a:lvl6pPr marL="2743200" lvl="5" indent="-393319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Char char="»"/>
              <a:defRPr sz="2594"/>
            </a:lvl6pPr>
            <a:lvl7pPr marL="3200400" lvl="6" indent="-393319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Char char="»"/>
              <a:defRPr sz="2594"/>
            </a:lvl7pPr>
            <a:lvl8pPr marL="3657600" lvl="7" indent="-393319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Char char="»"/>
              <a:defRPr sz="2594"/>
            </a:lvl8pPr>
            <a:lvl9pPr marL="4114800" lvl="8" indent="-393319" algn="l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4"/>
              <a:buFont typeface="Times New Roman"/>
              <a:buChar char="»"/>
              <a:defRPr sz="2594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888969" y="1602331"/>
            <a:ext cx="21422038" cy="300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61028" y="715936"/>
            <a:ext cx="8289331" cy="305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41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9851462" y="715936"/>
            <a:ext cx="14087485" cy="1536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L="457200" lvl="0" indent="-558038" algn="l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Char char="•"/>
              <a:defRPr sz="5188"/>
            </a:lvl1pPr>
            <a:lvl2pPr marL="914400" lvl="1" indent="-516826" algn="l">
              <a:spcBef>
                <a:spcPts val="908"/>
              </a:spcBef>
              <a:spcAft>
                <a:spcPts val="0"/>
              </a:spcAft>
              <a:buClr>
                <a:schemeClr val="dk1"/>
              </a:buClr>
              <a:buSzPts val="4539"/>
              <a:buFont typeface="Times New Roman"/>
              <a:buChar char="–"/>
              <a:defRPr sz="4539"/>
            </a:lvl2pPr>
            <a:lvl3pPr marL="1371600" lvl="2" indent="-475678" algn="l">
              <a:spcBef>
                <a:spcPts val="778"/>
              </a:spcBef>
              <a:spcAft>
                <a:spcPts val="0"/>
              </a:spcAft>
              <a:buClr>
                <a:schemeClr val="dk1"/>
              </a:buClr>
              <a:buSzPts val="3891"/>
              <a:buFont typeface="Times New Roman"/>
              <a:buChar char="•"/>
              <a:defRPr sz="3891"/>
            </a:lvl3pPr>
            <a:lvl4pPr marL="1828800" lvl="3" indent="-434467" algn="l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Char char="–"/>
              <a:defRPr sz="3241"/>
            </a:lvl4pPr>
            <a:lvl5pPr marL="2286000" lvl="4" indent="-434466" algn="l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Char char="»"/>
              <a:defRPr sz="3241"/>
            </a:lvl5pPr>
            <a:lvl6pPr marL="2743200" lvl="5" indent="-434466" algn="l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Char char="»"/>
              <a:defRPr sz="3241"/>
            </a:lvl6pPr>
            <a:lvl7pPr marL="3200400" lvl="6" indent="-434466" algn="l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Char char="»"/>
              <a:defRPr sz="3241"/>
            </a:lvl7pPr>
            <a:lvl8pPr marL="3657600" lvl="7" indent="-434466" algn="l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Char char="»"/>
              <a:defRPr sz="3241"/>
            </a:lvl8pPr>
            <a:lvl9pPr marL="4114800" lvl="8" indent="-434466" algn="l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Char char="»"/>
              <a:defRPr sz="324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61028" y="3767185"/>
            <a:ext cx="8289331" cy="1231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L="457200" lvl="0" indent="-2286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70"/>
              <a:buFont typeface="Times New Roman"/>
              <a:buNone/>
              <a:defRPr sz="2270"/>
            </a:lvl1pPr>
            <a:lvl2pPr marL="914400" lvl="1" indent="-228600" algn="l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945"/>
              <a:buFont typeface="Times New Roman"/>
              <a:buNone/>
              <a:defRPr sz="1945"/>
            </a:lvl2pPr>
            <a:lvl3pPr marL="1371600" lvl="2" indent="-22860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1"/>
              <a:buFont typeface="Times New Roman"/>
              <a:buNone/>
              <a:defRPr sz="1620"/>
            </a:lvl3pPr>
            <a:lvl4pPr marL="1828800" lvl="3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59"/>
              <a:buFont typeface="Times New Roman"/>
              <a:buNone/>
              <a:defRPr sz="1459"/>
            </a:lvl4pPr>
            <a:lvl5pPr marL="2286000" lvl="4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59"/>
              <a:buFont typeface="Times New Roman"/>
              <a:buNone/>
              <a:defRPr sz="1459"/>
            </a:lvl5pPr>
            <a:lvl6pPr marL="2743200" lvl="5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59"/>
              <a:buFont typeface="Times New Roman"/>
              <a:buNone/>
              <a:defRPr sz="1459"/>
            </a:lvl6pPr>
            <a:lvl7pPr marL="3200400" lvl="6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59"/>
              <a:buFont typeface="Times New Roman"/>
              <a:buNone/>
              <a:defRPr sz="1459"/>
            </a:lvl7pPr>
            <a:lvl8pPr marL="3657600" lvl="7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59"/>
              <a:buFont typeface="Times New Roman"/>
              <a:buNone/>
              <a:defRPr sz="1459"/>
            </a:lvl8pPr>
            <a:lvl9pPr marL="4114800" lvl="8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59"/>
              <a:buFont typeface="Times New Roman"/>
              <a:buNone/>
              <a:defRPr sz="1459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938599" y="12599897"/>
            <a:ext cx="15122044" cy="148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41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4938599" y="1608015"/>
            <a:ext cx="15122044" cy="1080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R="0" lvl="0" algn="l" rtl="0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None/>
              <a:defRPr sz="518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908"/>
              </a:spcBef>
              <a:spcAft>
                <a:spcPts val="0"/>
              </a:spcAft>
              <a:buClr>
                <a:schemeClr val="dk1"/>
              </a:buClr>
              <a:buSzPts val="4539"/>
              <a:buFont typeface="Times New Roman"/>
              <a:buNone/>
              <a:defRPr sz="453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778"/>
              </a:spcBef>
              <a:spcAft>
                <a:spcPts val="0"/>
              </a:spcAft>
              <a:buClr>
                <a:schemeClr val="dk1"/>
              </a:buClr>
              <a:buSzPts val="3891"/>
              <a:buFont typeface="Times New Roman"/>
              <a:buNone/>
              <a:defRPr sz="389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None/>
              <a:defRPr sz="324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None/>
              <a:defRPr sz="324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None/>
              <a:defRPr sz="324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None/>
              <a:defRPr sz="324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None/>
              <a:defRPr sz="324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3242"/>
              <a:buFont typeface="Times New Roman"/>
              <a:buNone/>
              <a:defRPr sz="324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938599" y="14088588"/>
            <a:ext cx="15122044" cy="2110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L="457200" lvl="0" indent="-228600" algn="l"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270"/>
              <a:buFont typeface="Times New Roman"/>
              <a:buNone/>
              <a:defRPr sz="2270"/>
            </a:lvl1pPr>
            <a:lvl2pPr marL="914400" lvl="1" indent="-228600" algn="l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945"/>
              <a:buFont typeface="Times New Roman"/>
              <a:buNone/>
              <a:defRPr sz="1945"/>
            </a:lvl2pPr>
            <a:lvl3pPr marL="1371600" lvl="2" indent="-22860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1"/>
              <a:buFont typeface="Times New Roman"/>
              <a:buNone/>
              <a:defRPr sz="1620"/>
            </a:lvl3pPr>
            <a:lvl4pPr marL="1828800" lvl="3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59"/>
              <a:buFont typeface="Times New Roman"/>
              <a:buNone/>
              <a:defRPr sz="1459"/>
            </a:lvl4pPr>
            <a:lvl5pPr marL="2286000" lvl="4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59"/>
              <a:buFont typeface="Times New Roman"/>
              <a:buNone/>
              <a:defRPr sz="1459"/>
            </a:lvl5pPr>
            <a:lvl6pPr marL="2743200" lvl="5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59"/>
              <a:buFont typeface="Times New Roman"/>
              <a:buNone/>
              <a:defRPr sz="1459"/>
            </a:lvl6pPr>
            <a:lvl7pPr marL="3200400" lvl="6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59"/>
              <a:buFont typeface="Times New Roman"/>
              <a:buNone/>
              <a:defRPr sz="1459"/>
            </a:lvl7pPr>
            <a:lvl8pPr marL="3657600" lvl="7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59"/>
              <a:buFont typeface="Times New Roman"/>
              <a:buNone/>
              <a:defRPr sz="1459"/>
            </a:lvl8pPr>
            <a:lvl9pPr marL="4114800" lvl="8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59"/>
              <a:buFont typeface="Times New Roman"/>
              <a:buNone/>
              <a:defRPr sz="1459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8969" y="1602331"/>
            <a:ext cx="21422038" cy="300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348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348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348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348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348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348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348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348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348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88969" y="5201898"/>
            <a:ext cx="21422038" cy="107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L="457200" marR="0" lvl="0" indent="-763905" algn="l" rtl="0">
              <a:spcBef>
                <a:spcPts val="1686"/>
              </a:spcBef>
              <a:spcAft>
                <a:spcPts val="0"/>
              </a:spcAft>
              <a:buClr>
                <a:schemeClr val="dk1"/>
              </a:buClr>
              <a:buSzPts val="8430"/>
              <a:buFont typeface="Times New Roman"/>
              <a:buChar char="•"/>
              <a:defRPr sz="843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691832" algn="l" rtl="0">
              <a:spcBef>
                <a:spcPts val="1459"/>
              </a:spcBef>
              <a:spcAft>
                <a:spcPts val="0"/>
              </a:spcAft>
              <a:buClr>
                <a:schemeClr val="dk1"/>
              </a:buClr>
              <a:buSzPts val="7295"/>
              <a:buFont typeface="Times New Roman"/>
              <a:buChar char="–"/>
              <a:defRPr sz="729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619760" algn="l" rtl="0">
              <a:spcBef>
                <a:spcPts val="1232"/>
              </a:spcBef>
              <a:spcAft>
                <a:spcPts val="0"/>
              </a:spcAft>
              <a:buClr>
                <a:schemeClr val="dk1"/>
              </a:buClr>
              <a:buSzPts val="6160"/>
              <a:buFont typeface="Times New Roman"/>
              <a:buChar char="•"/>
              <a:defRPr sz="61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558038" algn="l" rtl="0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Char char="–"/>
              <a:defRPr sz="518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558038" algn="l" rtl="0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Char char="»"/>
              <a:defRPr sz="518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558038" algn="l" rtl="0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Char char="»"/>
              <a:defRPr sz="518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558038" algn="l" rtl="0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Char char="»"/>
              <a:defRPr sz="518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558038" algn="l" rtl="0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Char char="»"/>
              <a:defRPr sz="518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558038" algn="l" rtl="0">
              <a:spcBef>
                <a:spcPts val="1038"/>
              </a:spcBef>
              <a:spcAft>
                <a:spcPts val="0"/>
              </a:spcAft>
              <a:buClr>
                <a:schemeClr val="dk1"/>
              </a:buClr>
              <a:buSzPts val="5188"/>
              <a:buFont typeface="Times New Roman"/>
              <a:buChar char="»"/>
              <a:defRPr sz="518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73125" rIns="146275" bIns="73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35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F0F5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7661352" y="866158"/>
            <a:ext cx="11479901" cy="450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88" b="1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Autonomous Nano-Drones Indoor Navigation System Based On Depth-RGB Image Processing </a:t>
            </a:r>
            <a:endParaRPr/>
          </a:p>
          <a:p>
            <a:pPr marL="0" marR="0" lvl="0" indent="0" algn="ctr" rtl="0">
              <a:spcBef>
                <a:spcPts val="1459"/>
              </a:spcBef>
              <a:spcAft>
                <a:spcPts val="0"/>
              </a:spcAft>
              <a:buNone/>
            </a:pPr>
            <a:r>
              <a:rPr lang="en-US" sz="2918" b="0" i="0" u="none" strike="noStrike" cap="none">
                <a:solidFill>
                  <a:schemeClr val="dk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Project Number: 18-1-1-1622</a:t>
            </a:r>
            <a:endParaRPr/>
          </a:p>
          <a:p>
            <a:pPr marL="0" marR="0" lvl="0" indent="0" algn="ctr" rtl="0">
              <a:spcBef>
                <a:spcPts val="1459"/>
              </a:spcBef>
              <a:spcAft>
                <a:spcPts val="0"/>
              </a:spcAft>
              <a:buNone/>
            </a:pPr>
            <a:r>
              <a:rPr lang="en-US" sz="2918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By: Saar Adutler, Mor Yagel 	    Advisor: Yonatan Mandel</a:t>
            </a:r>
            <a:endParaRPr/>
          </a:p>
          <a:p>
            <a:pPr marL="0" marR="0" lvl="0" indent="0" algn="ctr" rtl="0">
              <a:spcBef>
                <a:spcPts val="1459"/>
              </a:spcBef>
              <a:spcAft>
                <a:spcPts val="0"/>
              </a:spcAft>
              <a:buNone/>
            </a:pPr>
            <a:r>
              <a:rPr lang="en-US" sz="2918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Carried Out at Tel Aviv Univesity, 2019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699" y="941744"/>
            <a:ext cx="6108507" cy="3436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l="2642" r="2440" b="17591"/>
          <a:stretch/>
        </p:blipFill>
        <p:spPr>
          <a:xfrm>
            <a:off x="7912719" y="7075076"/>
            <a:ext cx="17287256" cy="746500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75348" y="4742567"/>
            <a:ext cx="7200800" cy="360098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provides the ability to plan and execute an autonomous group flight of nano quadcopters in an indoor environment under real-time conditions, using minimalistic and portable equipment.</a:t>
            </a:r>
            <a:endParaRPr sz="36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32825" y="8708341"/>
            <a:ext cx="7200800" cy="6555641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drone carries a colored ball.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colored balls are being detected by image processing over the RGB stream from the RealSense camera.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depth stream, the ball 2D- RBG  position are being transformed to 3D-RealWorld axes and then published into the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crazyflie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server.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positions are then transmitted via radio to the drones’ on-board controller, which in turn calculates motors’ velocity commands. </a:t>
            </a:r>
            <a:endParaRPr sz="36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20486" y="15628770"/>
            <a:ext cx="7200800" cy="2074904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Hovering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Way-point Navigation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Synced group flight</a:t>
            </a:r>
            <a:endParaRPr sz="36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2599987" y="5723581"/>
            <a:ext cx="5814745" cy="1323439"/>
          </a:xfrm>
          <a:prstGeom prst="rect">
            <a:avLst/>
          </a:prstGeom>
          <a:solidFill>
            <a:srgbClr val="F3D5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 - Robotic Operating System</a:t>
            </a:r>
            <a:b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collection of software frameworks for robot software development.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7632728" y="14733631"/>
            <a:ext cx="5029120" cy="169277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7CA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Crazyflie 2.0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Lightweight, open source flying development platform based on a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nano quadcopter.</a:t>
            </a:r>
            <a:endParaRPr sz="66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2820384" y="14587438"/>
            <a:ext cx="1993346" cy="1985159"/>
          </a:xfrm>
          <a:prstGeom prst="wedgeRectCallout">
            <a:avLst>
              <a:gd name="adj1" fmla="val 14094"/>
              <a:gd name="adj2" fmla="val -96494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endParaRPr sz="7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038664" y="14822856"/>
            <a:ext cx="1616530" cy="161653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18831231" y="5233157"/>
            <a:ext cx="1656184" cy="1677402"/>
          </a:xfrm>
          <a:prstGeom prst="wedgeRectCallout">
            <a:avLst>
              <a:gd name="adj1" fmla="val -75046"/>
              <a:gd name="adj2" fmla="val 99520"/>
            </a:avLst>
          </a:prstGeom>
          <a:solidFill>
            <a:srgbClr val="E7AFD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endParaRPr sz="7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3" descr="×ª××¦××ª ×ª××× × ×¢×××¨ âªros development studioâ¬â"/>
          <p:cNvPicPr preferRelativeResize="0"/>
          <p:nvPr/>
        </p:nvPicPr>
        <p:blipFill rotWithShape="1">
          <a:blip r:embed="rId6">
            <a:alphaModFix/>
          </a:blip>
          <a:srcRect l="30612" t="25064" r="32653" b="28260"/>
          <a:stretch/>
        </p:blipFill>
        <p:spPr>
          <a:xfrm>
            <a:off x="18861327" y="5419610"/>
            <a:ext cx="1595991" cy="132999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7851838" y="14449245"/>
            <a:ext cx="3093885" cy="2685260"/>
          </a:xfrm>
          <a:prstGeom prst="wedgeRectCallout">
            <a:avLst>
              <a:gd name="adj1" fmla="val -19680"/>
              <a:gd name="adj2" fmla="val -160711"/>
            </a:avLst>
          </a:prstGeom>
          <a:solidFill>
            <a:srgbClr val="9678A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endParaRPr sz="7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12719" y="14844719"/>
            <a:ext cx="2977788" cy="19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11184856" y="14719116"/>
            <a:ext cx="5029120" cy="1631216"/>
          </a:xfrm>
          <a:prstGeom prst="rect">
            <a:avLst/>
          </a:prstGeom>
          <a:solidFill>
            <a:srgbClr val="D3C7DB"/>
          </a:solidFill>
          <a:ln w="25400" cap="flat" cmpd="sng">
            <a:solidFill>
              <a:srgbClr val="7CA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RealSense D435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USB-powered camera that includes pair of depth sensors, an RGB sensor and an infrared projector.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457318" y="941744"/>
            <a:ext cx="4197875" cy="260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175</Words>
  <Application>Microsoft Office PowerPoint</Application>
  <PresentationFormat>מותאם אישית</PresentationFormat>
  <Paragraphs>21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Times New Roman</vt:lpstr>
      <vt:lpstr>Libre Franklin Black</vt:lpstr>
      <vt:lpstr>Arial</vt:lpstr>
      <vt:lpstr>Tahoma</vt:lpstr>
      <vt:lpstr>Default Design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מור יגל</dc:creator>
  <cp:lastModifiedBy>מור יגל</cp:lastModifiedBy>
  <cp:revision>2</cp:revision>
  <dcterms:modified xsi:type="dcterms:W3CDTF">2019-05-13T13:14:49Z</dcterms:modified>
</cp:coreProperties>
</file>