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6" r:id="rId4"/>
    <p:sldId id="259" r:id="rId5"/>
    <p:sldId id="303" r:id="rId6"/>
    <p:sldId id="258" r:id="rId7"/>
    <p:sldId id="307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5"/>
    <p:restoredTop sz="94633"/>
  </p:normalViewPr>
  <p:slideViewPr>
    <p:cSldViewPr snapToGrid="0" snapToObjects="1">
      <p:cViewPr varScale="1">
        <p:scale>
          <a:sx n="121" d="100"/>
          <a:sy n="121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B6BCE-306B-264A-9588-389D382CC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BUILDOTS UPDATE : 13/01/2020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EEAD4F-E2C0-0643-92C7-2D7E45264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17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1DB303-BD62-AD4A-B095-7A1503A1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08700" y="0"/>
            <a:ext cx="6094450" cy="6858000"/>
          </a:xfrm>
          <a:prstGeom prst="rect">
            <a:avLst/>
          </a:prstGeom>
        </p:spPr>
      </p:pic>
      <p:sp>
        <p:nvSpPr>
          <p:cNvPr id="47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6BCFF-A380-824E-B63C-58C5EED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Experiment 5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87079-1794-1E40-BCA3-D5D81AFB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FPS : 30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# Frames : 712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Record length : 36 [s]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r>
              <a:rPr lang="en-US" dirty="0"/>
              <a:t>Camera distance model : CLOSE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Frame size : 2000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Camera model : SIMPLE_RADIAL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Sparse models : 6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9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152585-ED3A-F14A-BC16-415AA280E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69" r="909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7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6BCFF-A380-824E-B63C-58C5EED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Experiment 6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87079-1794-1E40-BCA3-D5D81AFB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4921687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FPS : 30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# Frames : 712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Record length : 36 [s]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r>
              <a:rPr lang="en-US" dirty="0"/>
              <a:t>Camera distance model : CLOSE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Frame size : 2000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Camera model : OPENCV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Sparse model : 1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2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E0E34-35F7-7E4C-923C-05EC8BEC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3813B-D2FA-AD4C-884E-B20B0B95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Buildots</a:t>
            </a:r>
            <a:r>
              <a:rPr lang="fr-FR" dirty="0"/>
              <a:t> calibration</a:t>
            </a:r>
          </a:p>
          <a:p>
            <a:r>
              <a:rPr lang="fr-FR" dirty="0"/>
              <a:t>3 </a:t>
            </a:r>
            <a:r>
              <a:rPr lang="fr-FR" dirty="0" err="1"/>
              <a:t>experiments</a:t>
            </a:r>
            <a:r>
              <a:rPr lang="fr-FR" dirty="0"/>
              <a:t> : 30 FPS, 3 camera </a:t>
            </a:r>
            <a:r>
              <a:rPr lang="fr-FR" dirty="0" err="1"/>
              <a:t>models</a:t>
            </a:r>
            <a:r>
              <a:rPr lang="fr-FR" dirty="0"/>
              <a:t>, CLOSE, 1000px</a:t>
            </a:r>
          </a:p>
          <a:p>
            <a:r>
              <a:rPr lang="fr-FR" dirty="0"/>
              <a:t>3 </a:t>
            </a:r>
            <a:r>
              <a:rPr lang="fr-FR" dirty="0" err="1"/>
              <a:t>experiments</a:t>
            </a:r>
            <a:r>
              <a:rPr lang="fr-FR" dirty="0"/>
              <a:t> : 30 FPS, 3 camera </a:t>
            </a:r>
            <a:r>
              <a:rPr lang="fr-FR" dirty="0" err="1"/>
              <a:t>models</a:t>
            </a:r>
            <a:r>
              <a:rPr lang="fr-FR" dirty="0"/>
              <a:t>, CLOSE, 2000px</a:t>
            </a:r>
          </a:p>
        </p:txBody>
      </p:sp>
    </p:spTree>
    <p:extLst>
      <p:ext uri="{BB962C8B-B14F-4D97-AF65-F5344CB8AC3E}">
        <p14:creationId xmlns:p14="http://schemas.microsoft.com/office/powerpoint/2010/main" val="20184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59E51-4945-CF4A-92A7-47884029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814053"/>
          </a:xfrm>
        </p:spPr>
        <p:txBody>
          <a:bodyPr/>
          <a:lstStyle/>
          <a:p>
            <a:r>
              <a:rPr lang="fr-FR" dirty="0"/>
              <a:t>PREVIEW :1000 px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60DEEE4-D911-7046-84AD-C2683E62C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5236"/>
              </p:ext>
            </p:extLst>
          </p:nvPr>
        </p:nvGraphicFramePr>
        <p:xfrm>
          <a:off x="151961" y="2265636"/>
          <a:ext cx="11892894" cy="442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298">
                  <a:extLst>
                    <a:ext uri="{9D8B030D-6E8A-4147-A177-3AD203B41FA5}">
                      <a16:colId xmlns:a16="http://schemas.microsoft.com/office/drawing/2014/main" val="2379337759"/>
                    </a:ext>
                  </a:extLst>
                </a:gridCol>
                <a:gridCol w="3964298">
                  <a:extLst>
                    <a:ext uri="{9D8B030D-6E8A-4147-A177-3AD203B41FA5}">
                      <a16:colId xmlns:a16="http://schemas.microsoft.com/office/drawing/2014/main" val="1149295984"/>
                    </a:ext>
                  </a:extLst>
                </a:gridCol>
                <a:gridCol w="3964298">
                  <a:extLst>
                    <a:ext uri="{9D8B030D-6E8A-4147-A177-3AD203B41FA5}">
                      <a16:colId xmlns:a16="http://schemas.microsoft.com/office/drawing/2014/main" val="2424483365"/>
                    </a:ext>
                  </a:extLst>
                </a:gridCol>
              </a:tblGrid>
              <a:tr h="5498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SIMPLE_RADIAL_FISHEYE</a:t>
                      </a:r>
                    </a:p>
                    <a:p>
                      <a:pPr algn="ctr"/>
                      <a:r>
                        <a:rPr lang="fr-FR" sz="1100" dirty="0"/>
                        <a:t>1 </a:t>
                      </a:r>
                      <a:r>
                        <a:rPr lang="fr-FR" sz="1100" dirty="0" err="1"/>
                        <a:t>Sparse</a:t>
                      </a:r>
                      <a:r>
                        <a:rPr lang="fr-FR" sz="11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SIMPLE_RADIAL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1 </a:t>
                      </a:r>
                      <a:r>
                        <a:rPr lang="fr-FR" sz="1100" dirty="0" err="1"/>
                        <a:t>Sparse</a:t>
                      </a:r>
                      <a:r>
                        <a:rPr lang="fr-FR" sz="11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OPENCV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7 </a:t>
                      </a:r>
                      <a:r>
                        <a:rPr lang="fr-FR" sz="1100" dirty="0" err="1"/>
                        <a:t>Sparse</a:t>
                      </a:r>
                      <a:r>
                        <a:rPr lang="fr-FR" sz="1100" dirty="0"/>
                        <a:t> </a:t>
                      </a:r>
                      <a:r>
                        <a:rPr lang="fr-FR" sz="1100" dirty="0" err="1"/>
                        <a:t>models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64634"/>
                  </a:ext>
                </a:extLst>
              </a:tr>
              <a:tr h="387498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66259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C1A5998E-917C-434D-BA6E-28DA54CE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929" y="3193765"/>
            <a:ext cx="818692" cy="9083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B62FAD7-DF0A-5346-8310-A73E0434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521" y="5456407"/>
            <a:ext cx="1111508" cy="8844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6ED647-B902-0F41-B48F-BECF226E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334" y="4619787"/>
            <a:ext cx="1198032" cy="730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B5A232D-7E03-A944-9FE4-CC615B292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555" y="3142054"/>
            <a:ext cx="2121428" cy="149993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2E07EF6-7C08-F044-B274-87226033B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555" y="4984314"/>
            <a:ext cx="1786781" cy="135651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8918AB2-1C27-1B40-81D4-1A4EF71AA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100" y="3142054"/>
            <a:ext cx="2463800" cy="30670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E1A1EFF-44C1-F24F-AD15-E310084FD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069" y="3596906"/>
            <a:ext cx="3588376" cy="20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59E51-4945-CF4A-92A7-47884029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814053"/>
          </a:xfrm>
        </p:spPr>
        <p:txBody>
          <a:bodyPr/>
          <a:lstStyle/>
          <a:p>
            <a:r>
              <a:rPr lang="fr-FR" dirty="0"/>
              <a:t>PREVIEW : 2000 px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63FCA708-7ED4-8147-8480-8F3087C2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41046"/>
              </p:ext>
            </p:extLst>
          </p:nvPr>
        </p:nvGraphicFramePr>
        <p:xfrm>
          <a:off x="151961" y="2265636"/>
          <a:ext cx="11850852" cy="442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284">
                  <a:extLst>
                    <a:ext uri="{9D8B030D-6E8A-4147-A177-3AD203B41FA5}">
                      <a16:colId xmlns:a16="http://schemas.microsoft.com/office/drawing/2014/main" val="2379337759"/>
                    </a:ext>
                  </a:extLst>
                </a:gridCol>
                <a:gridCol w="3950284">
                  <a:extLst>
                    <a:ext uri="{9D8B030D-6E8A-4147-A177-3AD203B41FA5}">
                      <a16:colId xmlns:a16="http://schemas.microsoft.com/office/drawing/2014/main" val="1149295984"/>
                    </a:ext>
                  </a:extLst>
                </a:gridCol>
                <a:gridCol w="3950284">
                  <a:extLst>
                    <a:ext uri="{9D8B030D-6E8A-4147-A177-3AD203B41FA5}">
                      <a16:colId xmlns:a16="http://schemas.microsoft.com/office/drawing/2014/main" val="2424483365"/>
                    </a:ext>
                  </a:extLst>
                </a:gridCol>
              </a:tblGrid>
              <a:tr h="5498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SIMPLE_RADIAL_FISHEYE</a:t>
                      </a:r>
                    </a:p>
                    <a:p>
                      <a:pPr algn="ctr"/>
                      <a:r>
                        <a:rPr lang="fr-FR" sz="1100" dirty="0"/>
                        <a:t>4 </a:t>
                      </a:r>
                      <a:r>
                        <a:rPr lang="fr-FR" sz="1100" dirty="0" err="1"/>
                        <a:t>Sparse</a:t>
                      </a:r>
                      <a:r>
                        <a:rPr lang="fr-FR" sz="1100" dirty="0"/>
                        <a:t> </a:t>
                      </a:r>
                      <a:r>
                        <a:rPr lang="fr-FR" sz="1100" dirty="0" err="1"/>
                        <a:t>models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SIMPLE_RADIAL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6 </a:t>
                      </a:r>
                      <a:r>
                        <a:rPr lang="fr-FR" sz="1100" dirty="0" err="1"/>
                        <a:t>Sparse</a:t>
                      </a:r>
                      <a:r>
                        <a:rPr lang="fr-FR" sz="1100" dirty="0"/>
                        <a:t> </a:t>
                      </a:r>
                      <a:r>
                        <a:rPr lang="fr-FR" sz="1100" dirty="0" err="1"/>
                        <a:t>models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OPENCV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 1 </a:t>
                      </a:r>
                      <a:r>
                        <a:rPr lang="fr-FR" sz="1100" dirty="0" err="1"/>
                        <a:t>Sparse</a:t>
                      </a:r>
                      <a:r>
                        <a:rPr lang="fr-FR" sz="1100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64634"/>
                  </a:ext>
                </a:extLst>
              </a:tr>
              <a:tr h="387498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66259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6433EEDB-2E3B-9946-9A69-51720610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96203" y="3194198"/>
            <a:ext cx="1400364" cy="15789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279120-7A02-D84D-9640-17F53908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33067" y="5114711"/>
            <a:ext cx="1567581" cy="12961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7115F60-D0B0-8C4E-83A2-E1A32BC9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96203" y="5078621"/>
            <a:ext cx="1799796" cy="15460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5AF9DA-4258-A04E-83B3-CB36B13E2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809501" y="2954539"/>
            <a:ext cx="2091147" cy="20582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EED269-EE4F-C24F-BD30-3B714236C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04501" y="5231718"/>
            <a:ext cx="1340236" cy="12398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8C8837-1352-EC44-A6B9-F086B7EBB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837000" y="4294986"/>
            <a:ext cx="1034039" cy="7178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64F0ED-D1BE-3945-84AD-352E3EEF3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43040" y="5231718"/>
            <a:ext cx="1124393" cy="12800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D7DC60-AD81-1D47-80DC-4A8FE829D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265237" y="2906345"/>
            <a:ext cx="2404393" cy="15460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07194C6-CEBA-3C4C-9C63-950A5781B0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1457" y="3375482"/>
            <a:ext cx="3155837" cy="25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759E51-4945-CF4A-92A7-47884029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6BCD8D-FF84-0D4E-A64A-9F52AD8BCE89}"/>
              </a:ext>
            </a:extLst>
          </p:cNvPr>
          <p:cNvSpPr txBox="1">
            <a:spLocks/>
          </p:cNvSpPr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/>
            <a:endParaRPr lang="en-US" dirty="0"/>
          </a:p>
          <a:p>
            <a:r>
              <a:rPr lang="en-US" dirty="0"/>
              <a:t>  None of the 6 experiments are a success</a:t>
            </a:r>
          </a:p>
          <a:p>
            <a:pPr marL="0" indent="0"/>
            <a:r>
              <a:rPr lang="en-US" dirty="0"/>
              <a:t>    Need a new strategy for poorly textured   	dataset :</a:t>
            </a:r>
          </a:p>
          <a:p>
            <a:pPr marL="1257300" lvl="3" indent="0"/>
            <a:r>
              <a:rPr lang="en-US" dirty="0"/>
              <a:t>Decomposing 360° equirectangular view into 4 x 90° FOV calibrated frames</a:t>
            </a:r>
          </a:p>
          <a:p>
            <a:pPr marL="1257300" lvl="3" indent="0">
              <a:buNone/>
            </a:pPr>
            <a:endParaRPr lang="en-US" dirty="0"/>
          </a:p>
          <a:p>
            <a:pPr marL="1257300" lvl="3" indent="0"/>
            <a:endParaRPr lang="en-US" dirty="0"/>
          </a:p>
          <a:p>
            <a:pPr marL="0" indent="0">
              <a:buNone/>
            </a:pPr>
            <a:r>
              <a:rPr lang="en-US" dirty="0"/>
              <a:t>		 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70513B-0411-9C41-A83D-3087C321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19" y="3781839"/>
            <a:ext cx="5365218" cy="26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5C60159-8BE3-F541-A286-B3FE25F03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0" r="33084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47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6BCFF-A380-824E-B63C-58C5EED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Experiment 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87079-1794-1E40-BCA3-D5D81AFB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FPS : 30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# Frames : 712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Record length : 36 [s]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r>
              <a:rPr lang="en-US" dirty="0"/>
              <a:t>Camera distance model : CLOSE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Frame size : 1000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Camera model : SIMPLE_RADIAL_FISHEYE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r>
              <a:rPr lang="en-US" dirty="0"/>
              <a:t>Sparse models : 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30A92E-CB3D-A243-8B7C-E1ED1EAF0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4" r="1" b="677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47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6BCFF-A380-824E-B63C-58C5EED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Experiment 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87079-1794-1E40-BCA3-D5D81AFB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FPS : 30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# Frames : 712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Record length : 36 [s]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r>
              <a:rPr lang="en-US" dirty="0"/>
              <a:t>Camera distance model : CLOSE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Frame size : 1000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Camera model : SIMPLE_RADIAL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Sparse models : 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6BCFF-A380-824E-B63C-58C5EED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332308"/>
            <a:ext cx="4930400" cy="80842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Experiment 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87079-1794-1E40-BCA3-D5D81AFB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1318913"/>
            <a:ext cx="4921687" cy="36322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FPS : 30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# Frames : 712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Record length : 36 [s]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r>
              <a:rPr lang="en-US" dirty="0"/>
              <a:t>Camera distance model : CLOSE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Frame size : 1000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Camera model : OPENCV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Sparse models : 7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2A8E62-AA25-B94F-A821-58A7CB7A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40" y="1077207"/>
            <a:ext cx="1481459" cy="16436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77C9D8-E824-1342-A77E-76085958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17" y="4899416"/>
            <a:ext cx="2011323" cy="16004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46B960-FBDA-5D47-BE1D-D9E808DC3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623" y="3349598"/>
            <a:ext cx="2167892" cy="1322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25B860-17C1-8B47-8D19-FF27B390F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399" y="332308"/>
            <a:ext cx="3838818" cy="27142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9EF75E9-8184-D44F-AD3E-47BECA791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474" y="3664867"/>
            <a:ext cx="3233259" cy="24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3485E8-CAF7-E247-8D0C-F6DB21FF1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9" r="1" b="1"/>
          <a:stretch/>
        </p:blipFill>
        <p:spPr>
          <a:xfrm>
            <a:off x="5985393" y="-1"/>
            <a:ext cx="3312481" cy="3383279"/>
          </a:xfrm>
          <a:prstGeom prst="rect">
            <a:avLst/>
          </a:prstGeom>
        </p:spPr>
      </p:pic>
      <p:sp useBgFill="1">
        <p:nvSpPr>
          <p:cNvPr id="49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6BCFF-A380-824E-B63C-58C5EED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Experiment 4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87079-1794-1E40-BCA3-D5D81AFB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4921687" cy="36322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FPS : 30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# Frames : 712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Record length : 36 [s]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r>
              <a:rPr lang="en-US" dirty="0"/>
              <a:t>Camera distance model : CLOSE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Frame size : 2000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Camera model : SIMPLE_RADIAL_FISHEYE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Sparse models : 4</a:t>
            </a:r>
          </a:p>
          <a:p>
            <a:pPr>
              <a:buFont typeface="Wingdings 2" charset="2"/>
              <a:buChar char=""/>
            </a:pPr>
            <a:endParaRPr lang="en-US" dirty="0"/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D3F586-D8B5-3B40-B9EC-8E6734B84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r="1044" b="4"/>
          <a:stretch/>
        </p:blipFill>
        <p:spPr>
          <a:xfrm>
            <a:off x="9389808" y="-4"/>
            <a:ext cx="2802193" cy="33832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407AF7-9C98-E041-BA7C-9377DD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62" r="29135" b="4"/>
          <a:stretch/>
        </p:blipFill>
        <p:spPr>
          <a:xfrm>
            <a:off x="6485641" y="3474721"/>
            <a:ext cx="2812232" cy="33832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958C66-CEC5-E547-93A7-67C8CB268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03" r="19921" b="-2"/>
          <a:stretch/>
        </p:blipFill>
        <p:spPr>
          <a:xfrm>
            <a:off x="9389807" y="3474717"/>
            <a:ext cx="2802192" cy="33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6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323</Words>
  <Application>Microsoft Macintosh PowerPoint</Application>
  <PresentationFormat>Grand écran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Concis</vt:lpstr>
      <vt:lpstr>BUILDOTS UPDATE : 13/01/2020</vt:lpstr>
      <vt:lpstr>SUMMARY</vt:lpstr>
      <vt:lpstr>PREVIEW :1000 px</vt:lpstr>
      <vt:lpstr>PREVIEW : 2000 px</vt:lpstr>
      <vt:lpstr>CONCLUSION</vt:lpstr>
      <vt:lpstr>Experiment 1</vt:lpstr>
      <vt:lpstr>Experiment 2</vt:lpstr>
      <vt:lpstr>Experiment 3</vt:lpstr>
      <vt:lpstr>Experiment 4</vt:lpstr>
      <vt:lpstr>Experiment 5</vt:lpstr>
      <vt:lpstr>Experiment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BUILDOTS UPDATE : 13/01/2020</dc:title>
  <dc:creator>Patrick Marciano</dc:creator>
  <cp:lastModifiedBy>Patrick Marciano</cp:lastModifiedBy>
  <cp:revision>2</cp:revision>
  <dcterms:created xsi:type="dcterms:W3CDTF">2020-01-17T12:16:54Z</dcterms:created>
  <dcterms:modified xsi:type="dcterms:W3CDTF">2020-01-17T12:28:09Z</dcterms:modified>
</cp:coreProperties>
</file>