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59" r:id="rId8"/>
    <p:sldId id="260" r:id="rId9"/>
    <p:sldId id="261" r:id="rId10"/>
    <p:sldId id="262"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72D888-BC97-4204-A6AD-73A895E01C1B}" v="4" dt="2021-02-13T18:44:01.5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82" d="100"/>
          <a:sy n="82" d="100"/>
        </p:scale>
        <p:origin x="102" y="10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n Attias" userId="e0de8a60-0145-4703-acde-cbe792b0c27f" providerId="ADAL" clId="{A674371B-C238-41D6-9317-368136BCE306}"/>
    <pc:docChg chg="undo custSel modSld">
      <pc:chgData name="Ran Attias" userId="e0de8a60-0145-4703-acde-cbe792b0c27f" providerId="ADAL" clId="{A674371B-C238-41D6-9317-368136BCE306}" dt="2021-02-06T20:04:28.837" v="378" actId="313"/>
      <pc:docMkLst>
        <pc:docMk/>
      </pc:docMkLst>
      <pc:sldChg chg="modSp">
        <pc:chgData name="Ran Attias" userId="e0de8a60-0145-4703-acde-cbe792b0c27f" providerId="ADAL" clId="{A674371B-C238-41D6-9317-368136BCE306}" dt="2021-02-06T19:39:33.975" v="125" actId="313"/>
        <pc:sldMkLst>
          <pc:docMk/>
          <pc:sldMk cId="1822622346" sldId="257"/>
        </pc:sldMkLst>
        <pc:spChg chg="mod">
          <ac:chgData name="Ran Attias" userId="e0de8a60-0145-4703-acde-cbe792b0c27f" providerId="ADAL" clId="{A674371B-C238-41D6-9317-368136BCE306}" dt="2021-02-06T19:39:33.975" v="125" actId="313"/>
          <ac:spMkLst>
            <pc:docMk/>
            <pc:sldMk cId="1822622346" sldId="257"/>
            <ac:spMk id="3" creationId="{3365E8F2-90CE-4CE6-A00E-BA218DAD470B}"/>
          </ac:spMkLst>
        </pc:spChg>
      </pc:sldChg>
      <pc:sldChg chg="addSp delSp modSp">
        <pc:chgData name="Ran Attias" userId="e0de8a60-0145-4703-acde-cbe792b0c27f" providerId="ADAL" clId="{A674371B-C238-41D6-9317-368136BCE306}" dt="2021-02-06T19:44:42.256" v="154" actId="1036"/>
        <pc:sldMkLst>
          <pc:docMk/>
          <pc:sldMk cId="417750764" sldId="258"/>
        </pc:sldMkLst>
        <pc:spChg chg="mod">
          <ac:chgData name="Ran Attias" userId="e0de8a60-0145-4703-acde-cbe792b0c27f" providerId="ADAL" clId="{A674371B-C238-41D6-9317-368136BCE306}" dt="2021-02-06T19:40:23.802" v="131" actId="14100"/>
          <ac:spMkLst>
            <pc:docMk/>
            <pc:sldMk cId="417750764" sldId="258"/>
            <ac:spMk id="14" creationId="{D0AC1B3F-AA40-454A-9D84-9F767EF35DE7}"/>
          </ac:spMkLst>
        </pc:spChg>
        <pc:spChg chg="add mod">
          <ac:chgData name="Ran Attias" userId="e0de8a60-0145-4703-acde-cbe792b0c27f" providerId="ADAL" clId="{A674371B-C238-41D6-9317-368136BCE306}" dt="2021-02-06T19:41:31.170" v="151" actId="1076"/>
          <ac:spMkLst>
            <pc:docMk/>
            <pc:sldMk cId="417750764" sldId="258"/>
            <ac:spMk id="15" creationId="{218A0809-0974-44CE-A08D-2A8DE89EA626}"/>
          </ac:spMkLst>
        </pc:spChg>
        <pc:spChg chg="del mod">
          <ac:chgData name="Ran Attias" userId="e0de8a60-0145-4703-acde-cbe792b0c27f" providerId="ADAL" clId="{A674371B-C238-41D6-9317-368136BCE306}" dt="2021-02-06T19:41:41.059" v="153" actId="478"/>
          <ac:spMkLst>
            <pc:docMk/>
            <pc:sldMk cId="417750764" sldId="258"/>
            <ac:spMk id="16" creationId="{89381F02-CCA5-43C5-8345-559E68933632}"/>
          </ac:spMkLst>
        </pc:spChg>
        <pc:picChg chg="mod">
          <ac:chgData name="Ran Attias" userId="e0de8a60-0145-4703-acde-cbe792b0c27f" providerId="ADAL" clId="{A674371B-C238-41D6-9317-368136BCE306}" dt="2021-02-06T19:40:53.323" v="133" actId="1076"/>
          <ac:picMkLst>
            <pc:docMk/>
            <pc:sldMk cId="417750764" sldId="258"/>
            <ac:picMk id="8" creationId="{BCE33C32-D0DC-406C-A9AB-C57C8ED4BF14}"/>
          </ac:picMkLst>
        </pc:picChg>
        <pc:picChg chg="mod">
          <ac:chgData name="Ran Attias" userId="e0de8a60-0145-4703-acde-cbe792b0c27f" providerId="ADAL" clId="{A674371B-C238-41D6-9317-368136BCE306}" dt="2021-02-06T19:44:42.256" v="154" actId="1036"/>
          <ac:picMkLst>
            <pc:docMk/>
            <pc:sldMk cId="417750764" sldId="258"/>
            <ac:picMk id="12" creationId="{7AC71B3A-E0AC-4F92-A8E3-95D42F2BE72A}"/>
          </ac:picMkLst>
        </pc:picChg>
        <pc:cxnChg chg="mod">
          <ac:chgData name="Ran Attias" userId="e0de8a60-0145-4703-acde-cbe792b0c27f" providerId="ADAL" clId="{A674371B-C238-41D6-9317-368136BCE306}" dt="2021-02-06T19:40:56.434" v="134" actId="14100"/>
          <ac:cxnSpMkLst>
            <pc:docMk/>
            <pc:sldMk cId="417750764" sldId="258"/>
            <ac:cxnSpMk id="10" creationId="{25F9C310-C27B-48C8-8AB6-D0710ACEC942}"/>
          </ac:cxnSpMkLst>
        </pc:cxnChg>
      </pc:sldChg>
      <pc:sldChg chg="addSp modSp">
        <pc:chgData name="Ran Attias" userId="e0de8a60-0145-4703-acde-cbe792b0c27f" providerId="ADAL" clId="{A674371B-C238-41D6-9317-368136BCE306}" dt="2021-02-06T19:49:29.798" v="198" actId="3062"/>
        <pc:sldMkLst>
          <pc:docMk/>
          <pc:sldMk cId="2589287778" sldId="259"/>
        </pc:sldMkLst>
        <pc:spChg chg="add mod">
          <ac:chgData name="Ran Attias" userId="e0de8a60-0145-4703-acde-cbe792b0c27f" providerId="ADAL" clId="{A674371B-C238-41D6-9317-368136BCE306}" dt="2021-02-06T19:49:03.661" v="196" actId="17032"/>
          <ac:spMkLst>
            <pc:docMk/>
            <pc:sldMk cId="2589287778" sldId="259"/>
            <ac:spMk id="3" creationId="{4131460C-DBA5-4C16-86EF-3206494FC399}"/>
          </ac:spMkLst>
        </pc:spChg>
        <pc:spChg chg="add mod">
          <ac:chgData name="Ran Attias" userId="e0de8a60-0145-4703-acde-cbe792b0c27f" providerId="ADAL" clId="{A674371B-C238-41D6-9317-368136BCE306}" dt="2021-02-06T19:49:29.798" v="198" actId="3062"/>
          <ac:spMkLst>
            <pc:docMk/>
            <pc:sldMk cId="2589287778" sldId="259"/>
            <ac:spMk id="4" creationId="{D63F6B7E-7658-4B9D-AA1A-C86EE9C360CD}"/>
          </ac:spMkLst>
        </pc:spChg>
        <pc:graphicFrameChg chg="mod modGraphic">
          <ac:chgData name="Ran Attias" userId="e0de8a60-0145-4703-acde-cbe792b0c27f" providerId="ADAL" clId="{A674371B-C238-41D6-9317-368136BCE306}" dt="2021-02-06T19:47:25.558" v="184"/>
          <ac:graphicFrameMkLst>
            <pc:docMk/>
            <pc:sldMk cId="2589287778" sldId="259"/>
            <ac:graphicFrameMk id="5" creationId="{1E9CED15-B561-421E-8563-267E01493305}"/>
          </ac:graphicFrameMkLst>
        </pc:graphicFrameChg>
      </pc:sldChg>
      <pc:sldChg chg="modSp">
        <pc:chgData name="Ran Attias" userId="e0de8a60-0145-4703-acde-cbe792b0c27f" providerId="ADAL" clId="{A674371B-C238-41D6-9317-368136BCE306}" dt="2021-02-06T20:02:06.018" v="236" actId="732"/>
        <pc:sldMkLst>
          <pc:docMk/>
          <pc:sldMk cId="125310332" sldId="260"/>
        </pc:sldMkLst>
        <pc:spChg chg="mod">
          <ac:chgData name="Ran Attias" userId="e0de8a60-0145-4703-acde-cbe792b0c27f" providerId="ADAL" clId="{A674371B-C238-41D6-9317-368136BCE306}" dt="2021-02-06T19:50:05.897" v="202" actId="20577"/>
          <ac:spMkLst>
            <pc:docMk/>
            <pc:sldMk cId="125310332" sldId="260"/>
            <ac:spMk id="6" creationId="{F29FFC28-44BB-48B1-8F02-131E92311602}"/>
          </ac:spMkLst>
        </pc:spChg>
        <pc:spChg chg="mod">
          <ac:chgData name="Ran Attias" userId="e0de8a60-0145-4703-acde-cbe792b0c27f" providerId="ADAL" clId="{A674371B-C238-41D6-9317-368136BCE306}" dt="2021-02-06T19:52:16.127" v="219" actId="20577"/>
          <ac:spMkLst>
            <pc:docMk/>
            <pc:sldMk cId="125310332" sldId="260"/>
            <ac:spMk id="11" creationId="{C2594003-FBDE-4EA2-8593-126148771143}"/>
          </ac:spMkLst>
        </pc:spChg>
        <pc:picChg chg="mod modCrop">
          <ac:chgData name="Ran Attias" userId="e0de8a60-0145-4703-acde-cbe792b0c27f" providerId="ADAL" clId="{A674371B-C238-41D6-9317-368136BCE306}" dt="2021-02-06T20:02:06.018" v="236" actId="732"/>
          <ac:picMkLst>
            <pc:docMk/>
            <pc:sldMk cId="125310332" sldId="260"/>
            <ac:picMk id="4" creationId="{F9B82850-77A8-4F08-AA6C-7AD855AAA702}"/>
          </ac:picMkLst>
        </pc:picChg>
      </pc:sldChg>
      <pc:sldChg chg="modSp">
        <pc:chgData name="Ran Attias" userId="e0de8a60-0145-4703-acde-cbe792b0c27f" providerId="ADAL" clId="{A674371B-C238-41D6-9317-368136BCE306}" dt="2021-02-06T19:59:15.713" v="232" actId="6549"/>
        <pc:sldMkLst>
          <pc:docMk/>
          <pc:sldMk cId="2273995365" sldId="261"/>
        </pc:sldMkLst>
        <pc:spChg chg="mod">
          <ac:chgData name="Ran Attias" userId="e0de8a60-0145-4703-acde-cbe792b0c27f" providerId="ADAL" clId="{A674371B-C238-41D6-9317-368136BCE306}" dt="2021-02-06T19:59:15.713" v="232" actId="6549"/>
          <ac:spMkLst>
            <pc:docMk/>
            <pc:sldMk cId="2273995365" sldId="261"/>
            <ac:spMk id="3" creationId="{49F2EDE1-13DC-4A13-BEC7-7A2F08E084CC}"/>
          </ac:spMkLst>
        </pc:spChg>
      </pc:sldChg>
      <pc:sldChg chg="modSp">
        <pc:chgData name="Ran Attias" userId="e0de8a60-0145-4703-acde-cbe792b0c27f" providerId="ADAL" clId="{A674371B-C238-41D6-9317-368136BCE306}" dt="2021-02-06T20:04:28.837" v="378" actId="313"/>
        <pc:sldMkLst>
          <pc:docMk/>
          <pc:sldMk cId="3018894286" sldId="262"/>
        </pc:sldMkLst>
        <pc:spChg chg="mod">
          <ac:chgData name="Ran Attias" userId="e0de8a60-0145-4703-acde-cbe792b0c27f" providerId="ADAL" clId="{A674371B-C238-41D6-9317-368136BCE306}" dt="2021-02-06T20:04:28.837" v="378" actId="313"/>
          <ac:spMkLst>
            <pc:docMk/>
            <pc:sldMk cId="3018894286" sldId="262"/>
            <ac:spMk id="3" creationId="{5F617470-8D11-43C3-99A4-E0C517570C14}"/>
          </ac:spMkLst>
        </pc:spChg>
      </pc:sldChg>
    </pc:docChg>
  </pc:docChgLst>
  <pc:docChgLst>
    <pc:chgData name="Ran Attias" userId="e0de8a60-0145-4703-acde-cbe792b0c27f" providerId="ADAL" clId="{4172D888-BC97-4204-A6AD-73A895E01C1B}"/>
    <pc:docChg chg="custSel modSld">
      <pc:chgData name="Ran Attias" userId="e0de8a60-0145-4703-acde-cbe792b0c27f" providerId="ADAL" clId="{4172D888-BC97-4204-A6AD-73A895E01C1B}" dt="2021-02-14T07:43:24.118" v="91" actId="20577"/>
      <pc:docMkLst>
        <pc:docMk/>
      </pc:docMkLst>
      <pc:sldChg chg="modSp">
        <pc:chgData name="Ran Attias" userId="e0de8a60-0145-4703-acde-cbe792b0c27f" providerId="ADAL" clId="{4172D888-BC97-4204-A6AD-73A895E01C1B}" dt="2021-02-14T07:43:24.118" v="91" actId="20577"/>
        <pc:sldMkLst>
          <pc:docMk/>
          <pc:sldMk cId="1822622346" sldId="257"/>
        </pc:sldMkLst>
        <pc:spChg chg="mod">
          <ac:chgData name="Ran Attias" userId="e0de8a60-0145-4703-acde-cbe792b0c27f" providerId="ADAL" clId="{4172D888-BC97-4204-A6AD-73A895E01C1B}" dt="2021-02-14T07:43:24.118" v="91" actId="20577"/>
          <ac:spMkLst>
            <pc:docMk/>
            <pc:sldMk cId="1822622346" sldId="257"/>
            <ac:spMk id="3" creationId="{3365E8F2-90CE-4CE6-A00E-BA218DAD470B}"/>
          </ac:spMkLst>
        </pc:spChg>
      </pc:sldChg>
      <pc:sldChg chg="modSp">
        <pc:chgData name="Ran Attias" userId="e0de8a60-0145-4703-acde-cbe792b0c27f" providerId="ADAL" clId="{4172D888-BC97-4204-A6AD-73A895E01C1B}" dt="2021-02-13T08:33:09.746" v="24" actId="1036"/>
        <pc:sldMkLst>
          <pc:docMk/>
          <pc:sldMk cId="417750764" sldId="258"/>
        </pc:sldMkLst>
        <pc:spChg chg="mod">
          <ac:chgData name="Ran Attias" userId="e0de8a60-0145-4703-acde-cbe792b0c27f" providerId="ADAL" clId="{4172D888-BC97-4204-A6AD-73A895E01C1B}" dt="2021-02-13T08:31:52.682" v="16" actId="14100"/>
          <ac:spMkLst>
            <pc:docMk/>
            <pc:sldMk cId="417750764" sldId="258"/>
            <ac:spMk id="5" creationId="{7FEA0DEC-5126-45EC-A5B1-517307A44565}"/>
          </ac:spMkLst>
        </pc:spChg>
        <pc:spChg chg="mod">
          <ac:chgData name="Ran Attias" userId="e0de8a60-0145-4703-acde-cbe792b0c27f" providerId="ADAL" clId="{4172D888-BC97-4204-A6AD-73A895E01C1B}" dt="2021-02-13T08:32:19.716" v="23" actId="6549"/>
          <ac:spMkLst>
            <pc:docMk/>
            <pc:sldMk cId="417750764" sldId="258"/>
            <ac:spMk id="9" creationId="{F754DFE9-A981-4A5B-85D5-95CBF9337FD7}"/>
          </ac:spMkLst>
        </pc:spChg>
        <pc:picChg chg="mod">
          <ac:chgData name="Ran Attias" userId="e0de8a60-0145-4703-acde-cbe792b0c27f" providerId="ADAL" clId="{4172D888-BC97-4204-A6AD-73A895E01C1B}" dt="2021-02-13T08:31:58.337" v="18" actId="1076"/>
          <ac:picMkLst>
            <pc:docMk/>
            <pc:sldMk cId="417750764" sldId="258"/>
            <ac:picMk id="7" creationId="{ED4BEEC8-5F42-452D-826C-48A93EB5EE18}"/>
          </ac:picMkLst>
        </pc:picChg>
        <pc:picChg chg="mod">
          <ac:chgData name="Ran Attias" userId="e0de8a60-0145-4703-acde-cbe792b0c27f" providerId="ADAL" clId="{4172D888-BC97-4204-A6AD-73A895E01C1B}" dt="2021-02-13T08:33:09.746" v="24" actId="1036"/>
          <ac:picMkLst>
            <pc:docMk/>
            <pc:sldMk cId="417750764" sldId="258"/>
            <ac:picMk id="12" creationId="{7AC71B3A-E0AC-4F92-A8E3-95D42F2BE72A}"/>
          </ac:picMkLst>
        </pc:picChg>
        <pc:cxnChg chg="mod">
          <ac:chgData name="Ran Attias" userId="e0de8a60-0145-4703-acde-cbe792b0c27f" providerId="ADAL" clId="{4172D888-BC97-4204-A6AD-73A895E01C1B}" dt="2021-02-13T08:31:55.034" v="17" actId="1076"/>
          <ac:cxnSpMkLst>
            <pc:docMk/>
            <pc:sldMk cId="417750764" sldId="258"/>
            <ac:cxnSpMk id="11" creationId="{A75D9EEC-EBA3-40B9-86D8-07D31534DE6A}"/>
          </ac:cxnSpMkLst>
        </pc:cxnChg>
      </pc:sldChg>
      <pc:sldChg chg="modSp">
        <pc:chgData name="Ran Attias" userId="e0de8a60-0145-4703-acde-cbe792b0c27f" providerId="ADAL" clId="{4172D888-BC97-4204-A6AD-73A895E01C1B}" dt="2021-02-13T18:44:01.534" v="53" actId="20577"/>
        <pc:sldMkLst>
          <pc:docMk/>
          <pc:sldMk cId="3018894286" sldId="262"/>
        </pc:sldMkLst>
        <pc:spChg chg="mod">
          <ac:chgData name="Ran Attias" userId="e0de8a60-0145-4703-acde-cbe792b0c27f" providerId="ADAL" clId="{4172D888-BC97-4204-A6AD-73A895E01C1B}" dt="2021-02-13T15:34:08.992" v="25" actId="6549"/>
          <ac:spMkLst>
            <pc:docMk/>
            <pc:sldMk cId="3018894286" sldId="262"/>
            <ac:spMk id="2" creationId="{497ECA2C-0EDB-4F9D-B319-D38059FDB08D}"/>
          </ac:spMkLst>
        </pc:spChg>
        <pc:spChg chg="mod">
          <ac:chgData name="Ran Attias" userId="e0de8a60-0145-4703-acde-cbe792b0c27f" providerId="ADAL" clId="{4172D888-BC97-4204-A6AD-73A895E01C1B}" dt="2021-02-13T18:44:01.534" v="53" actId="20577"/>
          <ac:spMkLst>
            <pc:docMk/>
            <pc:sldMk cId="3018894286" sldId="262"/>
            <ac:spMk id="3" creationId="{5F617470-8D11-43C3-99A4-E0C517570C14}"/>
          </ac:spMkLst>
        </pc:spChg>
      </pc:sldChg>
    </pc:docChg>
  </pc:docChgLst>
  <pc:docChgLst>
    <pc:chgData name="Ran Attias" userId="e0de8a60-0145-4703-acde-cbe792b0c27f" providerId="ADAL" clId="{15B3D2EE-9113-47F3-9A92-86BE52CB71C8}"/>
    <pc:docChg chg="undo custSel mod addSld modSld">
      <pc:chgData name="Ran Attias" userId="e0de8a60-0145-4703-acde-cbe792b0c27f" providerId="ADAL" clId="{15B3D2EE-9113-47F3-9A92-86BE52CB71C8}" dt="2021-01-31T20:46:40.551" v="333" actId="27636"/>
      <pc:docMkLst>
        <pc:docMk/>
      </pc:docMkLst>
      <pc:sldChg chg="modSp">
        <pc:chgData name="Ran Attias" userId="e0de8a60-0145-4703-acde-cbe792b0c27f" providerId="ADAL" clId="{15B3D2EE-9113-47F3-9A92-86BE52CB71C8}" dt="2021-01-31T20:14:53.536" v="22" actId="6549"/>
        <pc:sldMkLst>
          <pc:docMk/>
          <pc:sldMk cId="4135018501" sldId="256"/>
        </pc:sldMkLst>
        <pc:spChg chg="mod">
          <ac:chgData name="Ran Attias" userId="e0de8a60-0145-4703-acde-cbe792b0c27f" providerId="ADAL" clId="{15B3D2EE-9113-47F3-9A92-86BE52CB71C8}" dt="2021-01-31T20:14:53.536" v="22" actId="6549"/>
          <ac:spMkLst>
            <pc:docMk/>
            <pc:sldMk cId="4135018501" sldId="256"/>
            <ac:spMk id="2" creationId="{F2EE698A-9CF0-430D-8F19-E9750044DEF8}"/>
          </ac:spMkLst>
        </pc:spChg>
      </pc:sldChg>
      <pc:sldChg chg="modSp">
        <pc:chgData name="Ran Attias" userId="e0de8a60-0145-4703-acde-cbe792b0c27f" providerId="ADAL" clId="{15B3D2EE-9113-47F3-9A92-86BE52CB71C8}" dt="2021-01-31T20:21:46.832" v="79" actId="20577"/>
        <pc:sldMkLst>
          <pc:docMk/>
          <pc:sldMk cId="1822622346" sldId="257"/>
        </pc:sldMkLst>
        <pc:spChg chg="mod">
          <ac:chgData name="Ran Attias" userId="e0de8a60-0145-4703-acde-cbe792b0c27f" providerId="ADAL" clId="{15B3D2EE-9113-47F3-9A92-86BE52CB71C8}" dt="2021-01-31T20:21:46.832" v="79" actId="20577"/>
          <ac:spMkLst>
            <pc:docMk/>
            <pc:sldMk cId="1822622346" sldId="257"/>
            <ac:spMk id="3" creationId="{3365E8F2-90CE-4CE6-A00E-BA218DAD470B}"/>
          </ac:spMkLst>
        </pc:spChg>
      </pc:sldChg>
      <pc:sldChg chg="addSp delSp modSp add">
        <pc:chgData name="Ran Attias" userId="e0de8a60-0145-4703-acde-cbe792b0c27f" providerId="ADAL" clId="{15B3D2EE-9113-47F3-9A92-86BE52CB71C8}" dt="2021-01-31T20:25:57.204" v="126" actId="1076"/>
        <pc:sldMkLst>
          <pc:docMk/>
          <pc:sldMk cId="417750764" sldId="258"/>
        </pc:sldMkLst>
        <pc:spChg chg="mod">
          <ac:chgData name="Ran Attias" userId="e0de8a60-0145-4703-acde-cbe792b0c27f" providerId="ADAL" clId="{15B3D2EE-9113-47F3-9A92-86BE52CB71C8}" dt="2021-01-31T20:25:00.547" v="113" actId="20577"/>
          <ac:spMkLst>
            <pc:docMk/>
            <pc:sldMk cId="417750764" sldId="258"/>
            <ac:spMk id="2" creationId="{5B183A3B-6B28-493E-942F-97BDF35C4609}"/>
          </ac:spMkLst>
        </pc:spChg>
        <pc:spChg chg="del mod">
          <ac:chgData name="Ran Attias" userId="e0de8a60-0145-4703-acde-cbe792b0c27f" providerId="ADAL" clId="{15B3D2EE-9113-47F3-9A92-86BE52CB71C8}" dt="2021-01-31T20:23:26.829" v="89"/>
          <ac:spMkLst>
            <pc:docMk/>
            <pc:sldMk cId="417750764" sldId="258"/>
            <ac:spMk id="3" creationId="{494D8C04-296B-46B5-9369-5503473BB266}"/>
          </ac:spMkLst>
        </pc:spChg>
        <pc:spChg chg="add">
          <ac:chgData name="Ran Attias" userId="e0de8a60-0145-4703-acde-cbe792b0c27f" providerId="ADAL" clId="{15B3D2EE-9113-47F3-9A92-86BE52CB71C8}" dt="2021-01-31T20:23:03.709" v="84"/>
          <ac:spMkLst>
            <pc:docMk/>
            <pc:sldMk cId="417750764" sldId="258"/>
            <ac:spMk id="5" creationId="{7FEA0DEC-5126-45EC-A5B1-517307A44565}"/>
          </ac:spMkLst>
        </pc:spChg>
        <pc:spChg chg="add">
          <ac:chgData name="Ran Attias" userId="e0de8a60-0145-4703-acde-cbe792b0c27f" providerId="ADAL" clId="{15B3D2EE-9113-47F3-9A92-86BE52CB71C8}" dt="2021-01-31T20:23:03.709" v="84"/>
          <ac:spMkLst>
            <pc:docMk/>
            <pc:sldMk cId="417750764" sldId="258"/>
            <ac:spMk id="6" creationId="{1D1D7F46-FA3C-4635-87CC-D5B23EAC96E7}"/>
          </ac:spMkLst>
        </pc:spChg>
        <pc:spChg chg="add">
          <ac:chgData name="Ran Attias" userId="e0de8a60-0145-4703-acde-cbe792b0c27f" providerId="ADAL" clId="{15B3D2EE-9113-47F3-9A92-86BE52CB71C8}" dt="2021-01-31T20:23:03.709" v="84"/>
          <ac:spMkLst>
            <pc:docMk/>
            <pc:sldMk cId="417750764" sldId="258"/>
            <ac:spMk id="9" creationId="{F754DFE9-A981-4A5B-85D5-95CBF9337FD7}"/>
          </ac:spMkLst>
        </pc:spChg>
        <pc:spChg chg="add del">
          <ac:chgData name="Ran Attias" userId="e0de8a60-0145-4703-acde-cbe792b0c27f" providerId="ADAL" clId="{15B3D2EE-9113-47F3-9A92-86BE52CB71C8}" dt="2021-01-31T20:24:40.494" v="92"/>
          <ac:spMkLst>
            <pc:docMk/>
            <pc:sldMk cId="417750764" sldId="258"/>
            <ac:spMk id="13" creationId="{B0E1394A-906F-414D-95AB-7D8C804D8D8C}"/>
          </ac:spMkLst>
        </pc:spChg>
        <pc:spChg chg="add mod">
          <ac:chgData name="Ran Attias" userId="e0de8a60-0145-4703-acde-cbe792b0c27f" providerId="ADAL" clId="{15B3D2EE-9113-47F3-9A92-86BE52CB71C8}" dt="2021-01-31T20:25:17.362" v="118" actId="1076"/>
          <ac:spMkLst>
            <pc:docMk/>
            <pc:sldMk cId="417750764" sldId="258"/>
            <ac:spMk id="14" creationId="{D0AC1B3F-AA40-454A-9D84-9F767EF35DE7}"/>
          </ac:spMkLst>
        </pc:spChg>
        <pc:spChg chg="add del">
          <ac:chgData name="Ran Attias" userId="e0de8a60-0145-4703-acde-cbe792b0c27f" providerId="ADAL" clId="{15B3D2EE-9113-47F3-9A92-86BE52CB71C8}" dt="2021-01-31T20:25:48.082" v="124"/>
          <ac:spMkLst>
            <pc:docMk/>
            <pc:sldMk cId="417750764" sldId="258"/>
            <ac:spMk id="15" creationId="{9D5AD468-7AFB-4A30-AF5D-0DA021E072F5}"/>
          </ac:spMkLst>
        </pc:spChg>
        <pc:spChg chg="add mod">
          <ac:chgData name="Ran Attias" userId="e0de8a60-0145-4703-acde-cbe792b0c27f" providerId="ADAL" clId="{15B3D2EE-9113-47F3-9A92-86BE52CB71C8}" dt="2021-01-31T20:25:57.204" v="126" actId="1076"/>
          <ac:spMkLst>
            <pc:docMk/>
            <pc:sldMk cId="417750764" sldId="258"/>
            <ac:spMk id="16" creationId="{89381F02-CCA5-43C5-8345-559E68933632}"/>
          </ac:spMkLst>
        </pc:spChg>
        <pc:grpChg chg="add del mod">
          <ac:chgData name="Ran Attias" userId="e0de8a60-0145-4703-acde-cbe792b0c27f" providerId="ADAL" clId="{15B3D2EE-9113-47F3-9A92-86BE52CB71C8}" dt="2021-01-31T20:25:25.521" v="120" actId="1076"/>
          <ac:grpSpMkLst>
            <pc:docMk/>
            <pc:sldMk cId="417750764" sldId="258"/>
            <ac:grpSpMk id="4" creationId="{B18B605C-C59F-47D9-8933-A0024C63858E}"/>
          </ac:grpSpMkLst>
        </pc:grpChg>
        <pc:picChg chg="add">
          <ac:chgData name="Ran Attias" userId="e0de8a60-0145-4703-acde-cbe792b0c27f" providerId="ADAL" clId="{15B3D2EE-9113-47F3-9A92-86BE52CB71C8}" dt="2021-01-31T20:23:03.709" v="84"/>
          <ac:picMkLst>
            <pc:docMk/>
            <pc:sldMk cId="417750764" sldId="258"/>
            <ac:picMk id="7" creationId="{ED4BEEC8-5F42-452D-826C-48A93EB5EE18}"/>
          </ac:picMkLst>
        </pc:picChg>
        <pc:picChg chg="add">
          <ac:chgData name="Ran Attias" userId="e0de8a60-0145-4703-acde-cbe792b0c27f" providerId="ADAL" clId="{15B3D2EE-9113-47F3-9A92-86BE52CB71C8}" dt="2021-01-31T20:23:03.709" v="84"/>
          <ac:picMkLst>
            <pc:docMk/>
            <pc:sldMk cId="417750764" sldId="258"/>
            <ac:picMk id="8" creationId="{BCE33C32-D0DC-406C-A9AB-C57C8ED4BF14}"/>
          </ac:picMkLst>
        </pc:picChg>
        <pc:picChg chg="add mod">
          <ac:chgData name="Ran Attias" userId="e0de8a60-0145-4703-acde-cbe792b0c27f" providerId="ADAL" clId="{15B3D2EE-9113-47F3-9A92-86BE52CB71C8}" dt="2021-01-31T20:25:33.202" v="122" actId="1076"/>
          <ac:picMkLst>
            <pc:docMk/>
            <pc:sldMk cId="417750764" sldId="258"/>
            <ac:picMk id="12" creationId="{7AC71B3A-E0AC-4F92-A8E3-95D42F2BE72A}"/>
          </ac:picMkLst>
        </pc:picChg>
        <pc:cxnChg chg="add">
          <ac:chgData name="Ran Attias" userId="e0de8a60-0145-4703-acde-cbe792b0c27f" providerId="ADAL" clId="{15B3D2EE-9113-47F3-9A92-86BE52CB71C8}" dt="2021-01-31T20:23:03.709" v="84"/>
          <ac:cxnSpMkLst>
            <pc:docMk/>
            <pc:sldMk cId="417750764" sldId="258"/>
            <ac:cxnSpMk id="10" creationId="{25F9C310-C27B-48C8-8AB6-D0710ACEC942}"/>
          </ac:cxnSpMkLst>
        </pc:cxnChg>
        <pc:cxnChg chg="add">
          <ac:chgData name="Ran Attias" userId="e0de8a60-0145-4703-acde-cbe792b0c27f" providerId="ADAL" clId="{15B3D2EE-9113-47F3-9A92-86BE52CB71C8}" dt="2021-01-31T20:23:03.709" v="84"/>
          <ac:cxnSpMkLst>
            <pc:docMk/>
            <pc:sldMk cId="417750764" sldId="258"/>
            <ac:cxnSpMk id="11" creationId="{A75D9EEC-EBA3-40B9-86D8-07D31534DE6A}"/>
          </ac:cxnSpMkLst>
        </pc:cxnChg>
      </pc:sldChg>
      <pc:sldChg chg="addSp delSp modSp add mod setBg">
        <pc:chgData name="Ran Attias" userId="e0de8a60-0145-4703-acde-cbe792b0c27f" providerId="ADAL" clId="{15B3D2EE-9113-47F3-9A92-86BE52CB71C8}" dt="2021-01-31T20:28:06.317" v="132" actId="26606"/>
        <pc:sldMkLst>
          <pc:docMk/>
          <pc:sldMk cId="2589287778" sldId="259"/>
        </pc:sldMkLst>
        <pc:spChg chg="mod">
          <ac:chgData name="Ran Attias" userId="e0de8a60-0145-4703-acde-cbe792b0c27f" providerId="ADAL" clId="{15B3D2EE-9113-47F3-9A92-86BE52CB71C8}" dt="2021-01-31T20:28:06.317" v="132" actId="26606"/>
          <ac:spMkLst>
            <pc:docMk/>
            <pc:sldMk cId="2589287778" sldId="259"/>
            <ac:spMk id="2" creationId="{6B67E9D9-1B9C-4ED4-8D3C-E08764CDDBC6}"/>
          </ac:spMkLst>
        </pc:spChg>
        <pc:spChg chg="del">
          <ac:chgData name="Ran Attias" userId="e0de8a60-0145-4703-acde-cbe792b0c27f" providerId="ADAL" clId="{15B3D2EE-9113-47F3-9A92-86BE52CB71C8}" dt="2021-01-31T20:27:57.373" v="131"/>
          <ac:spMkLst>
            <pc:docMk/>
            <pc:sldMk cId="2589287778" sldId="259"/>
            <ac:spMk id="3" creationId="{8C63BF6F-C6D2-4DA7-83B4-7E02A01883F4}"/>
          </ac:spMkLst>
        </pc:spChg>
        <pc:spChg chg="add del">
          <ac:chgData name="Ran Attias" userId="e0de8a60-0145-4703-acde-cbe792b0c27f" providerId="ADAL" clId="{15B3D2EE-9113-47F3-9A92-86BE52CB71C8}" dt="2021-01-31T20:27:49.932" v="130" actId="478"/>
          <ac:spMkLst>
            <pc:docMk/>
            <pc:sldMk cId="2589287778" sldId="259"/>
            <ac:spMk id="4" creationId="{07038756-EB61-4299-8839-D03A8738AC96}"/>
          </ac:spMkLst>
        </pc:spChg>
        <pc:spChg chg="add">
          <ac:chgData name="Ran Attias" userId="e0de8a60-0145-4703-acde-cbe792b0c27f" providerId="ADAL" clId="{15B3D2EE-9113-47F3-9A92-86BE52CB71C8}" dt="2021-01-31T20:28:06.317" v="132" actId="26606"/>
          <ac:spMkLst>
            <pc:docMk/>
            <pc:sldMk cId="2589287778" sldId="259"/>
            <ac:spMk id="10" creationId="{9F4444CE-BC8D-4D61-B303-4C05614E62AB}"/>
          </ac:spMkLst>
        </pc:spChg>
        <pc:spChg chg="add">
          <ac:chgData name="Ran Attias" userId="e0de8a60-0145-4703-acde-cbe792b0c27f" providerId="ADAL" clId="{15B3D2EE-9113-47F3-9A92-86BE52CB71C8}" dt="2021-01-31T20:28:06.317" v="132" actId="26606"/>
          <ac:spMkLst>
            <pc:docMk/>
            <pc:sldMk cId="2589287778" sldId="259"/>
            <ac:spMk id="12" creationId="{73772B81-181F-48B7-8826-4D9686D15DF5}"/>
          </ac:spMkLst>
        </pc:spChg>
        <pc:spChg chg="add">
          <ac:chgData name="Ran Attias" userId="e0de8a60-0145-4703-acde-cbe792b0c27f" providerId="ADAL" clId="{15B3D2EE-9113-47F3-9A92-86BE52CB71C8}" dt="2021-01-31T20:28:06.317" v="132" actId="26606"/>
          <ac:spMkLst>
            <pc:docMk/>
            <pc:sldMk cId="2589287778" sldId="259"/>
            <ac:spMk id="14" creationId="{B2205F6E-03C6-4E92-877C-E2482F6599AA}"/>
          </ac:spMkLst>
        </pc:spChg>
        <pc:graphicFrameChg chg="add mod">
          <ac:chgData name="Ran Attias" userId="e0de8a60-0145-4703-acde-cbe792b0c27f" providerId="ADAL" clId="{15B3D2EE-9113-47F3-9A92-86BE52CB71C8}" dt="2021-01-31T20:28:06.317" v="132" actId="26606"/>
          <ac:graphicFrameMkLst>
            <pc:docMk/>
            <pc:sldMk cId="2589287778" sldId="259"/>
            <ac:graphicFrameMk id="5" creationId="{1E9CED15-B561-421E-8563-267E01493305}"/>
          </ac:graphicFrameMkLst>
        </pc:graphicFrameChg>
      </pc:sldChg>
      <pc:sldChg chg="addSp delSp modSp add">
        <pc:chgData name="Ran Attias" userId="e0de8a60-0145-4703-acde-cbe792b0c27f" providerId="ADAL" clId="{15B3D2EE-9113-47F3-9A92-86BE52CB71C8}" dt="2021-01-31T20:42:41.891" v="281" actId="1076"/>
        <pc:sldMkLst>
          <pc:docMk/>
          <pc:sldMk cId="125310332" sldId="260"/>
        </pc:sldMkLst>
        <pc:spChg chg="mod">
          <ac:chgData name="Ran Attias" userId="e0de8a60-0145-4703-acde-cbe792b0c27f" providerId="ADAL" clId="{15B3D2EE-9113-47F3-9A92-86BE52CB71C8}" dt="2021-01-31T20:42:16.128" v="271" actId="27636"/>
          <ac:spMkLst>
            <pc:docMk/>
            <pc:sldMk cId="125310332" sldId="260"/>
            <ac:spMk id="2" creationId="{57C92832-6B70-4F7F-9062-A83BCE92C0EE}"/>
          </ac:spMkLst>
        </pc:spChg>
        <pc:spChg chg="del mod">
          <ac:chgData name="Ran Attias" userId="e0de8a60-0145-4703-acde-cbe792b0c27f" providerId="ADAL" clId="{15B3D2EE-9113-47F3-9A92-86BE52CB71C8}" dt="2021-01-31T20:41:44.975" v="263" actId="478"/>
          <ac:spMkLst>
            <pc:docMk/>
            <pc:sldMk cId="125310332" sldId="260"/>
            <ac:spMk id="3" creationId="{555E0512-7728-476E-ACCF-38C2D1A7BFEE}"/>
          </ac:spMkLst>
        </pc:spChg>
        <pc:spChg chg="add del">
          <ac:chgData name="Ran Attias" userId="e0de8a60-0145-4703-acde-cbe792b0c27f" providerId="ADAL" clId="{15B3D2EE-9113-47F3-9A92-86BE52CB71C8}" dt="2021-01-31T20:37:35.242" v="205"/>
          <ac:spMkLst>
            <pc:docMk/>
            <pc:sldMk cId="125310332" sldId="260"/>
            <ac:spMk id="5" creationId="{E3EEED68-F06A-4C4D-8AAB-D238E8A5A7E2}"/>
          </ac:spMkLst>
        </pc:spChg>
        <pc:spChg chg="add mod">
          <ac:chgData name="Ran Attias" userId="e0de8a60-0145-4703-acde-cbe792b0c27f" providerId="ADAL" clId="{15B3D2EE-9113-47F3-9A92-86BE52CB71C8}" dt="2021-01-31T20:40:54.620" v="247" actId="14100"/>
          <ac:spMkLst>
            <pc:docMk/>
            <pc:sldMk cId="125310332" sldId="260"/>
            <ac:spMk id="6" creationId="{F29FFC28-44BB-48B1-8F02-131E92311602}"/>
          </ac:spMkLst>
        </pc:spChg>
        <pc:spChg chg="add del">
          <ac:chgData name="Ran Attias" userId="e0de8a60-0145-4703-acde-cbe792b0c27f" providerId="ADAL" clId="{15B3D2EE-9113-47F3-9A92-86BE52CB71C8}" dt="2021-01-31T20:40:31.053" v="242"/>
          <ac:spMkLst>
            <pc:docMk/>
            <pc:sldMk cId="125310332" sldId="260"/>
            <ac:spMk id="7" creationId="{5AB81A85-A974-4E53-971E-E7CEC80EAE45}"/>
          </ac:spMkLst>
        </pc:spChg>
        <pc:spChg chg="add mod">
          <ac:chgData name="Ran Attias" userId="e0de8a60-0145-4703-acde-cbe792b0c27f" providerId="ADAL" clId="{15B3D2EE-9113-47F3-9A92-86BE52CB71C8}" dt="2021-01-31T20:40:58.371" v="248" actId="1076"/>
          <ac:spMkLst>
            <pc:docMk/>
            <pc:sldMk cId="125310332" sldId="260"/>
            <ac:spMk id="8" creationId="{B722C536-6020-467D-A73E-5870027DC4E2}"/>
          </ac:spMkLst>
        </pc:spChg>
        <pc:spChg chg="add mod">
          <ac:chgData name="Ran Attias" userId="e0de8a60-0145-4703-acde-cbe792b0c27f" providerId="ADAL" clId="{15B3D2EE-9113-47F3-9A92-86BE52CB71C8}" dt="2021-01-31T20:42:30.790" v="276" actId="27636"/>
          <ac:spMkLst>
            <pc:docMk/>
            <pc:sldMk cId="125310332" sldId="260"/>
            <ac:spMk id="10" creationId="{B82C6ACF-4C0E-485F-A9FC-43F888F7C92E}"/>
          </ac:spMkLst>
        </pc:spChg>
        <pc:spChg chg="add mod">
          <ac:chgData name="Ran Attias" userId="e0de8a60-0145-4703-acde-cbe792b0c27f" providerId="ADAL" clId="{15B3D2EE-9113-47F3-9A92-86BE52CB71C8}" dt="2021-01-31T20:42:41.891" v="281" actId="1076"/>
          <ac:spMkLst>
            <pc:docMk/>
            <pc:sldMk cId="125310332" sldId="260"/>
            <ac:spMk id="11" creationId="{C2594003-FBDE-4EA2-8593-126148771143}"/>
          </ac:spMkLst>
        </pc:spChg>
        <pc:spChg chg="add del mod">
          <ac:chgData name="Ran Attias" userId="e0de8a60-0145-4703-acde-cbe792b0c27f" providerId="ADAL" clId="{15B3D2EE-9113-47F3-9A92-86BE52CB71C8}" dt="2021-01-31T20:41:50.973" v="264" actId="478"/>
          <ac:spMkLst>
            <pc:docMk/>
            <pc:sldMk cId="125310332" sldId="260"/>
            <ac:spMk id="12" creationId="{85DC0529-7157-421E-AE74-EAAC1731E1EA}"/>
          </ac:spMkLst>
        </pc:spChg>
        <pc:picChg chg="add mod">
          <ac:chgData name="Ran Attias" userId="e0de8a60-0145-4703-acde-cbe792b0c27f" providerId="ADAL" clId="{15B3D2EE-9113-47F3-9A92-86BE52CB71C8}" dt="2021-01-31T20:33:09.631" v="159" actId="14100"/>
          <ac:picMkLst>
            <pc:docMk/>
            <pc:sldMk cId="125310332" sldId="260"/>
            <ac:picMk id="4" creationId="{F9B82850-77A8-4F08-AA6C-7AD855AAA702}"/>
          </ac:picMkLst>
        </pc:picChg>
        <pc:picChg chg="add mod">
          <ac:chgData name="Ran Attias" userId="e0de8a60-0145-4703-acde-cbe792b0c27f" providerId="ADAL" clId="{15B3D2EE-9113-47F3-9A92-86BE52CB71C8}" dt="2021-01-31T20:40:25.435" v="240" actId="1076"/>
          <ac:picMkLst>
            <pc:docMk/>
            <pc:sldMk cId="125310332" sldId="260"/>
            <ac:picMk id="2050" creationId="{529B3046-CD08-45CC-B329-A310EF92E1AC}"/>
          </ac:picMkLst>
        </pc:picChg>
      </pc:sldChg>
      <pc:sldChg chg="modSp add">
        <pc:chgData name="Ran Attias" userId="e0de8a60-0145-4703-acde-cbe792b0c27f" providerId="ADAL" clId="{15B3D2EE-9113-47F3-9A92-86BE52CB71C8}" dt="2021-01-31T20:39:43.252" v="229" actId="20577"/>
        <pc:sldMkLst>
          <pc:docMk/>
          <pc:sldMk cId="2273995365" sldId="261"/>
        </pc:sldMkLst>
        <pc:spChg chg="mod">
          <ac:chgData name="Ran Attias" userId="e0de8a60-0145-4703-acde-cbe792b0c27f" providerId="ADAL" clId="{15B3D2EE-9113-47F3-9A92-86BE52CB71C8}" dt="2021-01-31T20:38:50.450" v="227" actId="20577"/>
          <ac:spMkLst>
            <pc:docMk/>
            <pc:sldMk cId="2273995365" sldId="261"/>
            <ac:spMk id="2" creationId="{D0CEB479-C2B6-4604-B176-1EEFF66DE41A}"/>
          </ac:spMkLst>
        </pc:spChg>
        <pc:spChg chg="mod">
          <ac:chgData name="Ran Attias" userId="e0de8a60-0145-4703-acde-cbe792b0c27f" providerId="ADAL" clId="{15B3D2EE-9113-47F3-9A92-86BE52CB71C8}" dt="2021-01-31T20:39:43.252" v="229" actId="20577"/>
          <ac:spMkLst>
            <pc:docMk/>
            <pc:sldMk cId="2273995365" sldId="261"/>
            <ac:spMk id="3" creationId="{49F2EDE1-13DC-4A13-BEC7-7A2F08E084CC}"/>
          </ac:spMkLst>
        </pc:spChg>
      </pc:sldChg>
      <pc:sldChg chg="modSp add">
        <pc:chgData name="Ran Attias" userId="e0de8a60-0145-4703-acde-cbe792b0c27f" providerId="ADAL" clId="{15B3D2EE-9113-47F3-9A92-86BE52CB71C8}" dt="2021-01-31T20:43:23.653" v="287" actId="20577"/>
        <pc:sldMkLst>
          <pc:docMk/>
          <pc:sldMk cId="3018894286" sldId="262"/>
        </pc:sldMkLst>
        <pc:spChg chg="mod">
          <ac:chgData name="Ran Attias" userId="e0de8a60-0145-4703-acde-cbe792b0c27f" providerId="ADAL" clId="{15B3D2EE-9113-47F3-9A92-86BE52CB71C8}" dt="2021-01-31T20:43:23.653" v="287" actId="20577"/>
          <ac:spMkLst>
            <pc:docMk/>
            <pc:sldMk cId="3018894286" sldId="262"/>
            <ac:spMk id="2" creationId="{497ECA2C-0EDB-4F9D-B319-D38059FDB08D}"/>
          </ac:spMkLst>
        </pc:spChg>
      </pc:sldChg>
      <pc:sldChg chg="modSp add">
        <pc:chgData name="Ran Attias" userId="e0de8a60-0145-4703-acde-cbe792b0c27f" providerId="ADAL" clId="{15B3D2EE-9113-47F3-9A92-86BE52CB71C8}" dt="2021-01-31T20:46:40.551" v="333" actId="27636"/>
        <pc:sldMkLst>
          <pc:docMk/>
          <pc:sldMk cId="2129382595" sldId="263"/>
        </pc:sldMkLst>
        <pc:spChg chg="mod">
          <ac:chgData name="Ran Attias" userId="e0de8a60-0145-4703-acde-cbe792b0c27f" providerId="ADAL" clId="{15B3D2EE-9113-47F3-9A92-86BE52CB71C8}" dt="2021-01-31T20:44:02.893" v="325" actId="20577"/>
          <ac:spMkLst>
            <pc:docMk/>
            <pc:sldMk cId="2129382595" sldId="263"/>
            <ac:spMk id="2" creationId="{9E21B86D-651B-4A6A-A6B3-881296F59140}"/>
          </ac:spMkLst>
        </pc:spChg>
        <pc:spChg chg="mod">
          <ac:chgData name="Ran Attias" userId="e0de8a60-0145-4703-acde-cbe792b0c27f" providerId="ADAL" clId="{15B3D2EE-9113-47F3-9A92-86BE52CB71C8}" dt="2021-01-31T20:46:40.551" v="333" actId="27636"/>
          <ac:spMkLst>
            <pc:docMk/>
            <pc:sldMk cId="2129382595" sldId="263"/>
            <ac:spMk id="3" creationId="{52A9720F-1411-4300-B1E1-8FC1AEA7067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076A0C7-C818-43C9-B5A8-6C7E4F8EA94C}" type="datetimeFigureOut">
              <a:rPr lang="en-US" smtClean="0"/>
              <a:t>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1ED6E4-F8C2-4710-A17E-2A153D24E288}" type="slidenum">
              <a:rPr lang="en-US" smtClean="0"/>
              <a:t>‹#›</a:t>
            </a:fld>
            <a:endParaRPr lang="en-US"/>
          </a:p>
        </p:txBody>
      </p:sp>
    </p:spTree>
    <p:extLst>
      <p:ext uri="{BB962C8B-B14F-4D97-AF65-F5344CB8AC3E}">
        <p14:creationId xmlns:p14="http://schemas.microsoft.com/office/powerpoint/2010/main" val="4027204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76A0C7-C818-43C9-B5A8-6C7E4F8EA94C}" type="datetimeFigureOut">
              <a:rPr lang="en-US" smtClean="0"/>
              <a:t>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1ED6E4-F8C2-4710-A17E-2A153D24E288}" type="slidenum">
              <a:rPr lang="en-US" smtClean="0"/>
              <a:t>‹#›</a:t>
            </a:fld>
            <a:endParaRPr lang="en-US"/>
          </a:p>
        </p:txBody>
      </p:sp>
    </p:spTree>
    <p:extLst>
      <p:ext uri="{BB962C8B-B14F-4D97-AF65-F5344CB8AC3E}">
        <p14:creationId xmlns:p14="http://schemas.microsoft.com/office/powerpoint/2010/main" val="1667899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76A0C7-C818-43C9-B5A8-6C7E4F8EA94C}" type="datetimeFigureOut">
              <a:rPr lang="en-US" smtClean="0"/>
              <a:t>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1ED6E4-F8C2-4710-A17E-2A153D24E288}"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9995978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76A0C7-C818-43C9-B5A8-6C7E4F8EA94C}" type="datetimeFigureOut">
              <a:rPr lang="en-US" smtClean="0"/>
              <a:t>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1ED6E4-F8C2-4710-A17E-2A153D24E288}" type="slidenum">
              <a:rPr lang="en-US" smtClean="0"/>
              <a:t>‹#›</a:t>
            </a:fld>
            <a:endParaRPr lang="en-US"/>
          </a:p>
        </p:txBody>
      </p:sp>
    </p:spTree>
    <p:extLst>
      <p:ext uri="{BB962C8B-B14F-4D97-AF65-F5344CB8AC3E}">
        <p14:creationId xmlns:p14="http://schemas.microsoft.com/office/powerpoint/2010/main" val="2206898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76A0C7-C818-43C9-B5A8-6C7E4F8EA94C}" type="datetimeFigureOut">
              <a:rPr lang="en-US" smtClean="0"/>
              <a:t>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1ED6E4-F8C2-4710-A17E-2A153D24E28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001614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76A0C7-C818-43C9-B5A8-6C7E4F8EA94C}" type="datetimeFigureOut">
              <a:rPr lang="en-US" smtClean="0"/>
              <a:t>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1ED6E4-F8C2-4710-A17E-2A153D24E288}" type="slidenum">
              <a:rPr lang="en-US" smtClean="0"/>
              <a:t>‹#›</a:t>
            </a:fld>
            <a:endParaRPr lang="en-US"/>
          </a:p>
        </p:txBody>
      </p:sp>
    </p:spTree>
    <p:extLst>
      <p:ext uri="{BB962C8B-B14F-4D97-AF65-F5344CB8AC3E}">
        <p14:creationId xmlns:p14="http://schemas.microsoft.com/office/powerpoint/2010/main" val="31935920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76A0C7-C818-43C9-B5A8-6C7E4F8EA94C}" type="datetimeFigureOut">
              <a:rPr lang="en-US" smtClean="0"/>
              <a:t>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1ED6E4-F8C2-4710-A17E-2A153D24E288}" type="slidenum">
              <a:rPr lang="en-US" smtClean="0"/>
              <a:t>‹#›</a:t>
            </a:fld>
            <a:endParaRPr lang="en-US"/>
          </a:p>
        </p:txBody>
      </p:sp>
    </p:spTree>
    <p:extLst>
      <p:ext uri="{BB962C8B-B14F-4D97-AF65-F5344CB8AC3E}">
        <p14:creationId xmlns:p14="http://schemas.microsoft.com/office/powerpoint/2010/main" val="18153010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76A0C7-C818-43C9-B5A8-6C7E4F8EA94C}" type="datetimeFigureOut">
              <a:rPr lang="en-US" smtClean="0"/>
              <a:t>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1ED6E4-F8C2-4710-A17E-2A153D24E288}" type="slidenum">
              <a:rPr lang="en-US" smtClean="0"/>
              <a:t>‹#›</a:t>
            </a:fld>
            <a:endParaRPr lang="en-US"/>
          </a:p>
        </p:txBody>
      </p:sp>
    </p:spTree>
    <p:extLst>
      <p:ext uri="{BB962C8B-B14F-4D97-AF65-F5344CB8AC3E}">
        <p14:creationId xmlns:p14="http://schemas.microsoft.com/office/powerpoint/2010/main" val="3216645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76A0C7-C818-43C9-B5A8-6C7E4F8EA94C}" type="datetimeFigureOut">
              <a:rPr lang="en-US" smtClean="0"/>
              <a:t>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1ED6E4-F8C2-4710-A17E-2A153D24E288}" type="slidenum">
              <a:rPr lang="en-US" smtClean="0"/>
              <a:t>‹#›</a:t>
            </a:fld>
            <a:endParaRPr lang="en-US"/>
          </a:p>
        </p:txBody>
      </p:sp>
    </p:spTree>
    <p:extLst>
      <p:ext uri="{BB962C8B-B14F-4D97-AF65-F5344CB8AC3E}">
        <p14:creationId xmlns:p14="http://schemas.microsoft.com/office/powerpoint/2010/main" val="3305629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76A0C7-C818-43C9-B5A8-6C7E4F8EA94C}" type="datetimeFigureOut">
              <a:rPr lang="en-US" smtClean="0"/>
              <a:t>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1ED6E4-F8C2-4710-A17E-2A153D24E288}" type="slidenum">
              <a:rPr lang="en-US" smtClean="0"/>
              <a:t>‹#›</a:t>
            </a:fld>
            <a:endParaRPr lang="en-US"/>
          </a:p>
        </p:txBody>
      </p:sp>
    </p:spTree>
    <p:extLst>
      <p:ext uri="{BB962C8B-B14F-4D97-AF65-F5344CB8AC3E}">
        <p14:creationId xmlns:p14="http://schemas.microsoft.com/office/powerpoint/2010/main" val="4031902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76A0C7-C818-43C9-B5A8-6C7E4F8EA94C}" type="datetimeFigureOut">
              <a:rPr lang="en-US" smtClean="0"/>
              <a:t>2/11/2021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1ED6E4-F8C2-4710-A17E-2A153D24E288}" type="slidenum">
              <a:rPr lang="en-US" smtClean="0"/>
              <a:t>‹#›</a:t>
            </a:fld>
            <a:endParaRPr lang="en-US"/>
          </a:p>
        </p:txBody>
      </p:sp>
    </p:spTree>
    <p:extLst>
      <p:ext uri="{BB962C8B-B14F-4D97-AF65-F5344CB8AC3E}">
        <p14:creationId xmlns:p14="http://schemas.microsoft.com/office/powerpoint/2010/main" val="1977365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76A0C7-C818-43C9-B5A8-6C7E4F8EA94C}" type="datetimeFigureOut">
              <a:rPr lang="en-US" smtClean="0"/>
              <a:t>2/11/2021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1ED6E4-F8C2-4710-A17E-2A153D24E288}" type="slidenum">
              <a:rPr lang="en-US" smtClean="0"/>
              <a:t>‹#›</a:t>
            </a:fld>
            <a:endParaRPr lang="en-US"/>
          </a:p>
        </p:txBody>
      </p:sp>
    </p:spTree>
    <p:extLst>
      <p:ext uri="{BB962C8B-B14F-4D97-AF65-F5344CB8AC3E}">
        <p14:creationId xmlns:p14="http://schemas.microsoft.com/office/powerpoint/2010/main" val="466343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76A0C7-C818-43C9-B5A8-6C7E4F8EA94C}" type="datetimeFigureOut">
              <a:rPr lang="en-US" smtClean="0"/>
              <a:t>2/11/2021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1ED6E4-F8C2-4710-A17E-2A153D24E288}" type="slidenum">
              <a:rPr lang="en-US" smtClean="0"/>
              <a:t>‹#›</a:t>
            </a:fld>
            <a:endParaRPr lang="en-US"/>
          </a:p>
        </p:txBody>
      </p:sp>
    </p:spTree>
    <p:extLst>
      <p:ext uri="{BB962C8B-B14F-4D97-AF65-F5344CB8AC3E}">
        <p14:creationId xmlns:p14="http://schemas.microsoft.com/office/powerpoint/2010/main" val="3496651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76A0C7-C818-43C9-B5A8-6C7E4F8EA94C}" type="datetimeFigureOut">
              <a:rPr lang="en-US" smtClean="0"/>
              <a:t>2/11/2021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1ED6E4-F8C2-4710-A17E-2A153D24E288}" type="slidenum">
              <a:rPr lang="en-US" smtClean="0"/>
              <a:t>‹#›</a:t>
            </a:fld>
            <a:endParaRPr lang="en-US"/>
          </a:p>
        </p:txBody>
      </p:sp>
    </p:spTree>
    <p:extLst>
      <p:ext uri="{BB962C8B-B14F-4D97-AF65-F5344CB8AC3E}">
        <p14:creationId xmlns:p14="http://schemas.microsoft.com/office/powerpoint/2010/main" val="3932268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76A0C7-C818-43C9-B5A8-6C7E4F8EA94C}" type="datetimeFigureOut">
              <a:rPr lang="en-US" smtClean="0"/>
              <a:t>2/11/2021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1ED6E4-F8C2-4710-A17E-2A153D24E288}" type="slidenum">
              <a:rPr lang="en-US" smtClean="0"/>
              <a:t>‹#›</a:t>
            </a:fld>
            <a:endParaRPr lang="en-US"/>
          </a:p>
        </p:txBody>
      </p:sp>
    </p:spTree>
    <p:extLst>
      <p:ext uri="{BB962C8B-B14F-4D97-AF65-F5344CB8AC3E}">
        <p14:creationId xmlns:p14="http://schemas.microsoft.com/office/powerpoint/2010/main" val="97623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76A0C7-C818-43C9-B5A8-6C7E4F8EA94C}" type="datetimeFigureOut">
              <a:rPr lang="en-US" smtClean="0"/>
              <a:t>2/11/2021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1ED6E4-F8C2-4710-A17E-2A153D24E288}" type="slidenum">
              <a:rPr lang="en-US" smtClean="0"/>
              <a:t>‹#›</a:t>
            </a:fld>
            <a:endParaRPr lang="en-US"/>
          </a:p>
        </p:txBody>
      </p:sp>
    </p:spTree>
    <p:extLst>
      <p:ext uri="{BB962C8B-B14F-4D97-AF65-F5344CB8AC3E}">
        <p14:creationId xmlns:p14="http://schemas.microsoft.com/office/powerpoint/2010/main" val="3150824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076A0C7-C818-43C9-B5A8-6C7E4F8EA94C}" type="datetimeFigureOut">
              <a:rPr lang="en-US" smtClean="0"/>
              <a:t>2/11/2021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81ED6E4-F8C2-4710-A17E-2A153D24E288}" type="slidenum">
              <a:rPr lang="en-US" smtClean="0"/>
              <a:t>‹#›</a:t>
            </a:fld>
            <a:endParaRPr lang="en-US"/>
          </a:p>
        </p:txBody>
      </p:sp>
    </p:spTree>
    <p:extLst>
      <p:ext uri="{BB962C8B-B14F-4D97-AF65-F5344CB8AC3E}">
        <p14:creationId xmlns:p14="http://schemas.microsoft.com/office/powerpoint/2010/main" val="29293488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play.google.com/store/apps/details?id=pl.bezzalogowe.udpsink&amp;hl=en&amp;gl=US" TargetMode="External"/><Relationship Id="rId2" Type="http://schemas.openxmlformats.org/officeDocument/2006/relationships/hyperlink" Target="https://gstreamer.freedesktop.org/documentation/tutorials/index.html?gi-language=c"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Shape 23">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EE698A-9CF0-430D-8F19-E9750044DEF8}"/>
              </a:ext>
            </a:extLst>
          </p:cNvPr>
          <p:cNvSpPr>
            <a:spLocks noGrp="1"/>
          </p:cNvSpPr>
          <p:nvPr>
            <p:ph type="ctrTitle"/>
          </p:nvPr>
        </p:nvSpPr>
        <p:spPr>
          <a:xfrm>
            <a:off x="4419137" y="1938554"/>
            <a:ext cx="6960759" cy="2849671"/>
          </a:xfrm>
        </p:spPr>
        <p:txBody>
          <a:bodyPr>
            <a:normAutofit/>
          </a:bodyPr>
          <a:lstStyle/>
          <a:p>
            <a:pPr algn="l">
              <a:lnSpc>
                <a:spcPct val="90000"/>
              </a:lnSpc>
            </a:pPr>
            <a:r>
              <a:rPr lang="en-US" sz="5100" b="1" dirty="0">
                <a:solidFill>
                  <a:srgbClr val="FFFFFF"/>
                </a:solidFill>
              </a:rPr>
              <a:t>Android Environment for SLAM SW Development </a:t>
            </a:r>
            <a:endParaRPr lang="en-US" sz="5100" dirty="0">
              <a:solidFill>
                <a:srgbClr val="FFFFFF"/>
              </a:solidFill>
            </a:endParaRPr>
          </a:p>
        </p:txBody>
      </p:sp>
      <p:sp>
        <p:nvSpPr>
          <p:cNvPr id="3" name="Subtitle 2">
            <a:extLst>
              <a:ext uri="{FF2B5EF4-FFF2-40B4-BE49-F238E27FC236}">
                <a16:creationId xmlns:a16="http://schemas.microsoft.com/office/drawing/2014/main" id="{FC190ECC-E577-447B-80BD-45970592C6E6}"/>
              </a:ext>
            </a:extLst>
          </p:cNvPr>
          <p:cNvSpPr>
            <a:spLocks noGrp="1"/>
          </p:cNvSpPr>
          <p:nvPr>
            <p:ph type="subTitle" idx="1"/>
          </p:nvPr>
        </p:nvSpPr>
        <p:spPr>
          <a:xfrm>
            <a:off x="4983757" y="5364655"/>
            <a:ext cx="6112077" cy="1186108"/>
          </a:xfrm>
        </p:spPr>
        <p:txBody>
          <a:bodyPr>
            <a:normAutofit/>
          </a:bodyPr>
          <a:lstStyle/>
          <a:p>
            <a:r>
              <a:rPr lang="en-US" dirty="0"/>
              <a:t>Ran  Attias -  027214733</a:t>
            </a:r>
          </a:p>
          <a:p>
            <a:r>
              <a:rPr lang="en-US" dirty="0"/>
              <a:t>February 2021</a:t>
            </a:r>
          </a:p>
          <a:p>
            <a:pPr algn="l"/>
            <a:endParaRPr lang="en-US" dirty="0">
              <a:solidFill>
                <a:srgbClr val="FFFFFF">
                  <a:alpha val="70000"/>
                </a:srgbClr>
              </a:solidFill>
            </a:endParaRPr>
          </a:p>
        </p:txBody>
      </p:sp>
      <p:sp>
        <p:nvSpPr>
          <p:cNvPr id="26" name="Isosceles Triangle 25">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56C9F80-5B70-49DE-AF1A-6D95921CE49A}"/>
              </a:ext>
            </a:extLst>
          </p:cNvPr>
          <p:cNvSpPr/>
          <p:nvPr/>
        </p:nvSpPr>
        <p:spPr>
          <a:xfrm>
            <a:off x="67175" y="139005"/>
            <a:ext cx="6096000" cy="923330"/>
          </a:xfrm>
          <a:prstGeom prst="rect">
            <a:avLst/>
          </a:prstGeom>
        </p:spPr>
        <p:txBody>
          <a:bodyPr>
            <a:spAutoFit/>
          </a:bodyPr>
          <a:lstStyle/>
          <a:p>
            <a:r>
              <a:rPr lang="en-US" b="1" dirty="0"/>
              <a:t>TEL AVIV UNIVERSITY</a:t>
            </a:r>
            <a:r>
              <a:rPr lang="en-US" dirty="0"/>
              <a:t> </a:t>
            </a:r>
          </a:p>
          <a:p>
            <a:r>
              <a:rPr lang="en-US" dirty="0"/>
              <a:t>The </a:t>
            </a:r>
            <a:r>
              <a:rPr lang="en-US" dirty="0" err="1"/>
              <a:t>Iby</a:t>
            </a:r>
            <a:r>
              <a:rPr lang="en-US" dirty="0"/>
              <a:t> and </a:t>
            </a:r>
            <a:r>
              <a:rPr lang="en-US" dirty="0" err="1"/>
              <a:t>Aladar</a:t>
            </a:r>
            <a:r>
              <a:rPr lang="en-US" dirty="0"/>
              <a:t> Fleischman Faculty of Engineering </a:t>
            </a:r>
          </a:p>
          <a:p>
            <a:r>
              <a:rPr lang="en-US" dirty="0"/>
              <a:t>The </a:t>
            </a:r>
            <a:r>
              <a:rPr lang="en-US" dirty="0" err="1"/>
              <a:t>Zandman-Slaner</a:t>
            </a:r>
            <a:r>
              <a:rPr lang="en-US" dirty="0"/>
              <a:t> School of Graduate Studies</a:t>
            </a:r>
          </a:p>
        </p:txBody>
      </p:sp>
    </p:spTree>
    <p:extLst>
      <p:ext uri="{BB962C8B-B14F-4D97-AF65-F5344CB8AC3E}">
        <p14:creationId xmlns:p14="http://schemas.microsoft.com/office/powerpoint/2010/main" val="413501850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0E53B-3E6B-4171-9F17-CE694E73FB7E}"/>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3365E8F2-90CE-4CE6-A00E-BA218DAD470B}"/>
              </a:ext>
            </a:extLst>
          </p:cNvPr>
          <p:cNvSpPr>
            <a:spLocks noGrp="1"/>
          </p:cNvSpPr>
          <p:nvPr>
            <p:ph idx="1"/>
          </p:nvPr>
        </p:nvSpPr>
        <p:spPr/>
        <p:txBody>
          <a:bodyPr>
            <a:normAutofit/>
          </a:bodyPr>
          <a:lstStyle/>
          <a:p>
            <a:r>
              <a:rPr lang="en-US" dirty="0"/>
              <a:t>Simultaneous Localization And Mapping (SLAM) algorithms are widely used in robot operating system (</a:t>
            </a:r>
            <a:r>
              <a:rPr lang="en-US"/>
              <a:t>ROS), MATLAB </a:t>
            </a:r>
            <a:r>
              <a:rPr lang="en-US" dirty="0"/>
              <a:t>but are less accessible as open source in Android operating system (OS).</a:t>
            </a:r>
          </a:p>
          <a:p>
            <a:endParaRPr lang="en-US" dirty="0"/>
          </a:p>
          <a:p>
            <a:r>
              <a:rPr lang="en-US" dirty="0"/>
              <a:t>Implementing SLAM on Android OS requires understanding the embedded hardware and the available sensors suit, software drivers (accelerators), computation libraries, and application layer (GUI) coding. </a:t>
            </a:r>
          </a:p>
          <a:p>
            <a:endParaRPr lang="en-US" dirty="0"/>
          </a:p>
          <a:p>
            <a:r>
              <a:rPr lang="en-US" dirty="0"/>
              <a:t>This project aims to explore optional environments and SW frameworks that can be used for SLAM development and integration into Android systems</a:t>
            </a:r>
          </a:p>
        </p:txBody>
      </p:sp>
    </p:spTree>
    <p:extLst>
      <p:ext uri="{BB962C8B-B14F-4D97-AF65-F5344CB8AC3E}">
        <p14:creationId xmlns:p14="http://schemas.microsoft.com/office/powerpoint/2010/main" val="1822622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83A3B-6B28-493E-942F-97BDF35C4609}"/>
              </a:ext>
            </a:extLst>
          </p:cNvPr>
          <p:cNvSpPr>
            <a:spLocks noGrp="1"/>
          </p:cNvSpPr>
          <p:nvPr>
            <p:ph type="title"/>
          </p:nvPr>
        </p:nvSpPr>
        <p:spPr/>
        <p:txBody>
          <a:bodyPr/>
          <a:lstStyle/>
          <a:p>
            <a:r>
              <a:rPr lang="en-US" dirty="0"/>
              <a:t>Introduction</a:t>
            </a:r>
            <a:br>
              <a:rPr lang="en-US" dirty="0"/>
            </a:br>
            <a:r>
              <a:rPr lang="en-US" dirty="0"/>
              <a:t>Project use-case</a:t>
            </a:r>
          </a:p>
        </p:txBody>
      </p:sp>
      <p:grpSp>
        <p:nvGrpSpPr>
          <p:cNvPr id="4" name="Group 3">
            <a:extLst>
              <a:ext uri="{FF2B5EF4-FFF2-40B4-BE49-F238E27FC236}">
                <a16:creationId xmlns:a16="http://schemas.microsoft.com/office/drawing/2014/main" id="{B18B605C-C59F-47D9-8933-A0024C63858E}"/>
              </a:ext>
            </a:extLst>
          </p:cNvPr>
          <p:cNvGrpSpPr/>
          <p:nvPr/>
        </p:nvGrpSpPr>
        <p:grpSpPr>
          <a:xfrm>
            <a:off x="501367" y="2053579"/>
            <a:ext cx="7540663" cy="2874020"/>
            <a:chOff x="631285" y="1946493"/>
            <a:chExt cx="8526184" cy="2638678"/>
          </a:xfrm>
        </p:grpSpPr>
        <p:sp>
          <p:nvSpPr>
            <p:cNvPr id="5" name="Rectangle 4">
              <a:extLst>
                <a:ext uri="{FF2B5EF4-FFF2-40B4-BE49-F238E27FC236}">
                  <a16:creationId xmlns:a16="http://schemas.microsoft.com/office/drawing/2014/main" id="{7FEA0DEC-5126-45EC-A5B1-517307A44565}"/>
                </a:ext>
              </a:extLst>
            </p:cNvPr>
            <p:cNvSpPr/>
            <p:nvPr/>
          </p:nvSpPr>
          <p:spPr>
            <a:xfrm>
              <a:off x="4026918" y="2504301"/>
              <a:ext cx="5130551" cy="208087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marR="0">
                <a:lnSpc>
                  <a:spcPct val="115000"/>
                </a:lnSpc>
                <a:spcBef>
                  <a:spcPts val="0"/>
                </a:spcBef>
                <a:spcAft>
                  <a:spcPts val="0"/>
                </a:spcAft>
              </a:pPr>
              <a:r>
                <a:rPr lang="en-US" sz="1400" dirty="0">
                  <a:solidFill>
                    <a:srgbClr val="000000"/>
                  </a:solidFill>
                  <a:effectLst/>
                  <a:latin typeface="Arial" panose="020B0604020202020204" pitchFamily="34" charset="0"/>
                  <a:ea typeface="Arial" panose="020B0604020202020204" pitchFamily="34" charset="0"/>
                </a:rPr>
                <a:t>Android Device </a:t>
              </a:r>
              <a:endParaRPr lang="en-US" sz="1200" dirty="0">
                <a:effectLst/>
                <a:latin typeface="Arial" panose="020B0604020202020204" pitchFamily="34" charset="0"/>
                <a:ea typeface="Arial" panose="020B0604020202020204" pitchFamily="34" charset="0"/>
              </a:endParaRPr>
            </a:p>
          </p:txBody>
        </p:sp>
        <p:sp>
          <p:nvSpPr>
            <p:cNvPr id="6" name="Rectangle: Rounded Corners 5">
              <a:extLst>
                <a:ext uri="{FF2B5EF4-FFF2-40B4-BE49-F238E27FC236}">
                  <a16:creationId xmlns:a16="http://schemas.microsoft.com/office/drawing/2014/main" id="{1D1D7F46-FA3C-4635-87CC-D5B23EAC96E7}"/>
                </a:ext>
              </a:extLst>
            </p:cNvPr>
            <p:cNvSpPr/>
            <p:nvPr/>
          </p:nvSpPr>
          <p:spPr>
            <a:xfrm>
              <a:off x="7444406" y="2747200"/>
              <a:ext cx="1341869" cy="1753200"/>
            </a:xfrm>
            <a:prstGeom prst="roundRect">
              <a:avLst>
                <a:gd name="adj" fmla="val 16667"/>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algn="ctr">
                <a:lnSpc>
                  <a:spcPct val="115000"/>
                </a:lnSpc>
                <a:spcBef>
                  <a:spcPts val="0"/>
                </a:spcBef>
                <a:spcAft>
                  <a:spcPts val="0"/>
                </a:spcAft>
              </a:pPr>
              <a:r>
                <a:rPr lang="en-US" sz="1400">
                  <a:solidFill>
                    <a:srgbClr val="000000"/>
                  </a:solidFill>
                  <a:effectLst/>
                  <a:latin typeface="Arial" panose="020B0604020202020204" pitchFamily="34" charset="0"/>
                  <a:ea typeface="Arial" panose="020B0604020202020204" pitchFamily="34" charset="0"/>
                </a:rPr>
                <a:t>Display </a:t>
              </a:r>
              <a:endParaRPr lang="en-US" sz="1200">
                <a:effectLst/>
                <a:latin typeface="Arial" panose="020B0604020202020204" pitchFamily="34" charset="0"/>
                <a:ea typeface="Arial" panose="020B0604020202020204" pitchFamily="34" charset="0"/>
              </a:endParaRPr>
            </a:p>
          </p:txBody>
        </p:sp>
        <p:pic>
          <p:nvPicPr>
            <p:cNvPr id="7" name="Shape 4">
              <a:extLst>
                <a:ext uri="{FF2B5EF4-FFF2-40B4-BE49-F238E27FC236}">
                  <a16:creationId xmlns:a16="http://schemas.microsoft.com/office/drawing/2014/main" id="{ED4BEEC8-5F42-452D-826C-48A93EB5EE18}"/>
                </a:ext>
              </a:extLst>
            </p:cNvPr>
            <p:cNvPicPr preferRelativeResize="0"/>
            <p:nvPr/>
          </p:nvPicPr>
          <p:blipFill rotWithShape="1">
            <a:blip r:embed="rId2">
              <a:alphaModFix/>
            </a:blip>
            <a:srcRect l="27336" t="23033" r="26772" b="22947"/>
            <a:stretch/>
          </p:blipFill>
          <p:spPr>
            <a:xfrm>
              <a:off x="6056930" y="2580110"/>
              <a:ext cx="546201" cy="642899"/>
            </a:xfrm>
            <a:prstGeom prst="rect">
              <a:avLst/>
            </a:prstGeom>
            <a:noFill/>
            <a:ln>
              <a:noFill/>
            </a:ln>
          </p:spPr>
        </p:pic>
        <p:pic>
          <p:nvPicPr>
            <p:cNvPr id="8" name="Shape 5">
              <a:extLst>
                <a:ext uri="{FF2B5EF4-FFF2-40B4-BE49-F238E27FC236}">
                  <a16:creationId xmlns:a16="http://schemas.microsoft.com/office/drawing/2014/main" id="{BCE33C32-D0DC-406C-A9AB-C57C8ED4BF14}"/>
                </a:ext>
              </a:extLst>
            </p:cNvPr>
            <p:cNvPicPr preferRelativeResize="0"/>
            <p:nvPr/>
          </p:nvPicPr>
          <p:blipFill rotWithShape="1">
            <a:blip r:embed="rId3">
              <a:alphaModFix/>
            </a:blip>
            <a:srcRect l="11379" t="18848" r="7858" b="16622"/>
            <a:stretch/>
          </p:blipFill>
          <p:spPr>
            <a:xfrm>
              <a:off x="631285" y="1946493"/>
              <a:ext cx="2318248" cy="1389524"/>
            </a:xfrm>
            <a:prstGeom prst="rect">
              <a:avLst/>
            </a:prstGeom>
            <a:noFill/>
            <a:ln>
              <a:noFill/>
            </a:ln>
          </p:spPr>
        </p:pic>
        <p:sp>
          <p:nvSpPr>
            <p:cNvPr id="9" name="Flowchart: Alternate Process 8">
              <a:extLst>
                <a:ext uri="{FF2B5EF4-FFF2-40B4-BE49-F238E27FC236}">
                  <a16:creationId xmlns:a16="http://schemas.microsoft.com/office/drawing/2014/main" id="{F754DFE9-A981-4A5B-85D5-95CBF9337FD7}"/>
                </a:ext>
              </a:extLst>
            </p:cNvPr>
            <p:cNvSpPr/>
            <p:nvPr/>
          </p:nvSpPr>
          <p:spPr>
            <a:xfrm>
              <a:off x="4685399" y="3487473"/>
              <a:ext cx="1499932" cy="927690"/>
            </a:xfrm>
            <a:prstGeom prst="flowChartAlternateProcess">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a:lnSpc>
                  <a:spcPct val="115000"/>
                </a:lnSpc>
                <a:spcBef>
                  <a:spcPts val="0"/>
                </a:spcBef>
                <a:spcAft>
                  <a:spcPts val="0"/>
                </a:spcAft>
              </a:pPr>
              <a:r>
                <a:rPr lang="en-US" sz="1200" dirty="0">
                  <a:solidFill>
                    <a:srgbClr val="000000"/>
                  </a:solidFill>
                  <a:effectLst/>
                  <a:latin typeface="Arial" panose="020B0604020202020204" pitchFamily="34" charset="0"/>
                  <a:ea typeface="Arial" panose="020B0604020202020204" pitchFamily="34" charset="0"/>
                </a:rPr>
                <a:t>SLAM </a:t>
              </a:r>
              <a:endParaRPr lang="en-US" sz="12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1200" dirty="0">
                  <a:solidFill>
                    <a:srgbClr val="000000"/>
                  </a:solidFill>
                  <a:effectLst/>
                  <a:latin typeface="Arial" panose="020B0604020202020204" pitchFamily="34" charset="0"/>
                  <a:ea typeface="Arial" panose="020B0604020202020204" pitchFamily="34" charset="0"/>
                </a:rPr>
                <a:t>Algorithm </a:t>
              </a:r>
              <a:endParaRPr lang="en-US" sz="1200" dirty="0">
                <a:effectLst/>
                <a:latin typeface="Arial" panose="020B0604020202020204" pitchFamily="34" charset="0"/>
                <a:ea typeface="Arial" panose="020B0604020202020204" pitchFamily="34" charset="0"/>
              </a:endParaRPr>
            </a:p>
          </p:txBody>
        </p:sp>
        <p:cxnSp>
          <p:nvCxnSpPr>
            <p:cNvPr id="10" name="Straight Arrow Connector 9">
              <a:extLst>
                <a:ext uri="{FF2B5EF4-FFF2-40B4-BE49-F238E27FC236}">
                  <a16:creationId xmlns:a16="http://schemas.microsoft.com/office/drawing/2014/main" id="{25F9C310-C27B-48C8-8AB6-D0710ACEC942}"/>
                </a:ext>
              </a:extLst>
            </p:cNvPr>
            <p:cNvCxnSpPr>
              <a:cxnSpLocks/>
            </p:cNvCxnSpPr>
            <p:nvPr/>
          </p:nvCxnSpPr>
          <p:spPr>
            <a:xfrm>
              <a:off x="2711778" y="2795900"/>
              <a:ext cx="1708973" cy="748459"/>
            </a:xfrm>
            <a:prstGeom prst="straightConnector1">
              <a:avLst/>
            </a:prstGeom>
            <a:noFill/>
            <a:ln w="9525" cap="flat" cmpd="sng">
              <a:solidFill>
                <a:srgbClr val="000000"/>
              </a:solidFill>
              <a:prstDash val="solid"/>
              <a:round/>
              <a:headEnd type="none" w="med" len="med"/>
              <a:tailEnd type="triangle" w="med" len="med"/>
            </a:ln>
          </p:spPr>
        </p:cxnSp>
        <p:cxnSp>
          <p:nvCxnSpPr>
            <p:cNvPr id="11" name="Straight Arrow Connector 10">
              <a:extLst>
                <a:ext uri="{FF2B5EF4-FFF2-40B4-BE49-F238E27FC236}">
                  <a16:creationId xmlns:a16="http://schemas.microsoft.com/office/drawing/2014/main" id="{A75D9EEC-EBA3-40B9-86D8-07D31534DE6A}"/>
                </a:ext>
              </a:extLst>
            </p:cNvPr>
            <p:cNvCxnSpPr/>
            <p:nvPr/>
          </p:nvCxnSpPr>
          <p:spPr>
            <a:xfrm>
              <a:off x="6310831" y="3941718"/>
              <a:ext cx="925500" cy="9600"/>
            </a:xfrm>
            <a:prstGeom prst="straightConnector1">
              <a:avLst/>
            </a:prstGeom>
            <a:noFill/>
            <a:ln w="9525" cap="flat" cmpd="sng">
              <a:solidFill>
                <a:srgbClr val="000000"/>
              </a:solidFill>
              <a:prstDash val="solid"/>
              <a:round/>
              <a:headEnd type="none" w="med" len="med"/>
              <a:tailEnd type="triangle" w="med" len="med"/>
            </a:ln>
          </p:spPr>
        </p:cxnSp>
      </p:grpSp>
      <p:pic>
        <p:nvPicPr>
          <p:cNvPr id="12" name="image5.png">
            <a:extLst>
              <a:ext uri="{FF2B5EF4-FFF2-40B4-BE49-F238E27FC236}">
                <a16:creationId xmlns:a16="http://schemas.microsoft.com/office/drawing/2014/main" id="{7AC71B3A-E0AC-4F92-A8E3-95D42F2BE72A}"/>
              </a:ext>
            </a:extLst>
          </p:cNvPr>
          <p:cNvPicPr>
            <a:picLocks noGrp="1"/>
          </p:cNvPicPr>
          <p:nvPr>
            <p:ph idx="1"/>
          </p:nvPr>
        </p:nvPicPr>
        <p:blipFill>
          <a:blip r:embed="rId4"/>
          <a:srcRect/>
          <a:stretch>
            <a:fillRect/>
          </a:stretch>
        </p:blipFill>
        <p:spPr>
          <a:xfrm>
            <a:off x="8773664" y="5223416"/>
            <a:ext cx="2142990" cy="818747"/>
          </a:xfrm>
          <a:prstGeom prst="rect">
            <a:avLst/>
          </a:prstGeom>
          <a:ln/>
        </p:spPr>
      </p:pic>
      <p:sp>
        <p:nvSpPr>
          <p:cNvPr id="14" name="Rectangle 13">
            <a:extLst>
              <a:ext uri="{FF2B5EF4-FFF2-40B4-BE49-F238E27FC236}">
                <a16:creationId xmlns:a16="http://schemas.microsoft.com/office/drawing/2014/main" id="{D0AC1B3F-AA40-454A-9D84-9F767EF35DE7}"/>
              </a:ext>
            </a:extLst>
          </p:cNvPr>
          <p:cNvSpPr/>
          <p:nvPr/>
        </p:nvSpPr>
        <p:spPr>
          <a:xfrm>
            <a:off x="8773664" y="6022419"/>
            <a:ext cx="2142990" cy="523220"/>
          </a:xfrm>
          <a:prstGeom prst="rect">
            <a:avLst/>
          </a:prstGeom>
        </p:spPr>
        <p:txBody>
          <a:bodyPr wrap="square">
            <a:spAutoFit/>
          </a:bodyPr>
          <a:lstStyle/>
          <a:p>
            <a:r>
              <a:rPr lang="en-US" sz="1400" dirty="0"/>
              <a:t>Google Maps using SLAM for AR overlay</a:t>
            </a:r>
          </a:p>
        </p:txBody>
      </p:sp>
      <p:sp>
        <p:nvSpPr>
          <p:cNvPr id="15" name="TextBox 14">
            <a:extLst>
              <a:ext uri="{FF2B5EF4-FFF2-40B4-BE49-F238E27FC236}">
                <a16:creationId xmlns:a16="http://schemas.microsoft.com/office/drawing/2014/main" id="{218A0809-0974-44CE-A08D-2A8DE89EA626}"/>
              </a:ext>
            </a:extLst>
          </p:cNvPr>
          <p:cNvSpPr txBox="1"/>
          <p:nvPr/>
        </p:nvSpPr>
        <p:spPr>
          <a:xfrm>
            <a:off x="2341381" y="3078505"/>
            <a:ext cx="537410" cy="261610"/>
          </a:xfrm>
          <a:prstGeom prst="rect">
            <a:avLst/>
          </a:prstGeom>
          <a:noFill/>
        </p:spPr>
        <p:txBody>
          <a:bodyPr wrap="square" rtlCol="0">
            <a:spAutoFit/>
          </a:bodyPr>
          <a:lstStyle/>
          <a:p>
            <a:r>
              <a:rPr lang="en-US" sz="1050" dirty="0" err="1"/>
              <a:t>WiFi</a:t>
            </a:r>
            <a:endParaRPr lang="en-US" sz="1050" dirty="0"/>
          </a:p>
        </p:txBody>
      </p:sp>
    </p:spTree>
    <p:extLst>
      <p:ext uri="{BB962C8B-B14F-4D97-AF65-F5344CB8AC3E}">
        <p14:creationId xmlns:p14="http://schemas.microsoft.com/office/powerpoint/2010/main" val="417750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67E9D9-1B9C-4ED4-8D3C-E08764CDDBC6}"/>
              </a:ext>
            </a:extLst>
          </p:cNvPr>
          <p:cNvSpPr>
            <a:spLocks noGrp="1"/>
          </p:cNvSpPr>
          <p:nvPr>
            <p:ph type="title"/>
          </p:nvPr>
        </p:nvSpPr>
        <p:spPr>
          <a:xfrm>
            <a:off x="1286933" y="609600"/>
            <a:ext cx="10197494" cy="1099457"/>
          </a:xfrm>
        </p:spPr>
        <p:txBody>
          <a:bodyPr>
            <a:normAutofit/>
          </a:bodyPr>
          <a:lstStyle/>
          <a:p>
            <a:pPr>
              <a:lnSpc>
                <a:spcPct val="90000"/>
              </a:lnSpc>
            </a:pPr>
            <a:r>
              <a:rPr lang="en-US" b="1" dirty="0"/>
              <a:t>Hardware Selection</a:t>
            </a:r>
            <a:br>
              <a:rPr lang="en-US" b="1" dirty="0"/>
            </a:br>
            <a:endParaRPr lang="en-US"/>
          </a:p>
        </p:txBody>
      </p:sp>
      <p:sp>
        <p:nvSpPr>
          <p:cNvPr id="12" name="Isosceles Triangle 11">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4">
            <a:extLst>
              <a:ext uri="{FF2B5EF4-FFF2-40B4-BE49-F238E27FC236}">
                <a16:creationId xmlns:a16="http://schemas.microsoft.com/office/drawing/2014/main" id="{1E9CED15-B561-421E-8563-267E01493305}"/>
              </a:ext>
            </a:extLst>
          </p:cNvPr>
          <p:cNvGraphicFramePr>
            <a:graphicFrameLocks noGrp="1"/>
          </p:cNvGraphicFramePr>
          <p:nvPr>
            <p:ph idx="1"/>
            <p:extLst>
              <p:ext uri="{D42A27DB-BD31-4B8C-83A1-F6EECF244321}">
                <p14:modId xmlns:p14="http://schemas.microsoft.com/office/powerpoint/2010/main" val="1181115842"/>
              </p:ext>
            </p:extLst>
          </p:nvPr>
        </p:nvGraphicFramePr>
        <p:xfrm>
          <a:off x="1286933" y="1993819"/>
          <a:ext cx="9618136" cy="4099890"/>
        </p:xfrm>
        <a:graphic>
          <a:graphicData uri="http://schemas.openxmlformats.org/drawingml/2006/table">
            <a:tbl>
              <a:tblPr firstRow="1" firstCol="1" bandRow="1">
                <a:tableStyleId>{5C22544A-7EE6-4342-B048-85BDC9FD1C3A}</a:tableStyleId>
              </a:tblPr>
              <a:tblGrid>
                <a:gridCol w="2404534">
                  <a:extLst>
                    <a:ext uri="{9D8B030D-6E8A-4147-A177-3AD203B41FA5}">
                      <a16:colId xmlns:a16="http://schemas.microsoft.com/office/drawing/2014/main" val="2001347920"/>
                    </a:ext>
                  </a:extLst>
                </a:gridCol>
                <a:gridCol w="2404534">
                  <a:extLst>
                    <a:ext uri="{9D8B030D-6E8A-4147-A177-3AD203B41FA5}">
                      <a16:colId xmlns:a16="http://schemas.microsoft.com/office/drawing/2014/main" val="688193072"/>
                    </a:ext>
                  </a:extLst>
                </a:gridCol>
                <a:gridCol w="2333335">
                  <a:extLst>
                    <a:ext uri="{9D8B030D-6E8A-4147-A177-3AD203B41FA5}">
                      <a16:colId xmlns:a16="http://schemas.microsoft.com/office/drawing/2014/main" val="788529732"/>
                    </a:ext>
                  </a:extLst>
                </a:gridCol>
                <a:gridCol w="2475733">
                  <a:extLst>
                    <a:ext uri="{9D8B030D-6E8A-4147-A177-3AD203B41FA5}">
                      <a16:colId xmlns:a16="http://schemas.microsoft.com/office/drawing/2014/main" val="1180094081"/>
                    </a:ext>
                  </a:extLst>
                </a:gridCol>
              </a:tblGrid>
              <a:tr h="633741">
                <a:tc>
                  <a:txBody>
                    <a:bodyPr/>
                    <a:lstStyle/>
                    <a:p>
                      <a:pPr marL="0" marR="0" algn="ctr">
                        <a:lnSpc>
                          <a:spcPct val="115000"/>
                        </a:lnSpc>
                        <a:spcBef>
                          <a:spcPts val="0"/>
                        </a:spcBef>
                        <a:spcAft>
                          <a:spcPts val="0"/>
                        </a:spcAft>
                      </a:pPr>
                      <a:r>
                        <a:rPr lang="en-US" sz="1800" dirty="0">
                          <a:effectLst/>
                        </a:rPr>
                        <a:t>Criteria</a:t>
                      </a:r>
                      <a:endParaRPr lang="en-US" sz="1800" dirty="0">
                        <a:effectLst/>
                        <a:latin typeface="Arial" panose="020B0604020202020204" pitchFamily="34" charset="0"/>
                        <a:ea typeface="Arial" panose="020B0604020202020204" pitchFamily="34" charset="0"/>
                      </a:endParaRPr>
                    </a:p>
                  </a:txBody>
                  <a:tcPr marL="63088" marR="63088" marT="63088" marB="63088"/>
                </a:tc>
                <a:tc>
                  <a:txBody>
                    <a:bodyPr/>
                    <a:lstStyle/>
                    <a:p>
                      <a:pPr marL="0" marR="0" algn="ctr">
                        <a:lnSpc>
                          <a:spcPct val="115000"/>
                        </a:lnSpc>
                        <a:spcBef>
                          <a:spcPts val="0"/>
                        </a:spcBef>
                        <a:spcAft>
                          <a:spcPts val="0"/>
                        </a:spcAft>
                      </a:pPr>
                      <a:r>
                        <a:rPr lang="en-US" sz="1800" dirty="0">
                          <a:effectLst/>
                        </a:rPr>
                        <a:t>Google Pixels 4</a:t>
                      </a:r>
                      <a:endParaRPr lang="en-US" sz="1800" dirty="0">
                        <a:effectLst/>
                        <a:latin typeface="Arial" panose="020B0604020202020204" pitchFamily="34" charset="0"/>
                        <a:ea typeface="Arial" panose="020B0604020202020204" pitchFamily="34" charset="0"/>
                      </a:endParaRPr>
                    </a:p>
                  </a:txBody>
                  <a:tcPr marL="63088" marR="63088" marT="63088" marB="63088"/>
                </a:tc>
                <a:tc>
                  <a:txBody>
                    <a:bodyPr/>
                    <a:lstStyle/>
                    <a:p>
                      <a:pPr marL="0" marR="0" algn="ctr">
                        <a:lnSpc>
                          <a:spcPct val="115000"/>
                        </a:lnSpc>
                        <a:spcBef>
                          <a:spcPts val="0"/>
                        </a:spcBef>
                        <a:spcAft>
                          <a:spcPts val="0"/>
                        </a:spcAft>
                      </a:pPr>
                      <a:r>
                        <a:rPr lang="en-US" sz="1800" dirty="0">
                          <a:effectLst/>
                        </a:rPr>
                        <a:t>Snapdragon 845</a:t>
                      </a:r>
                    </a:p>
                    <a:p>
                      <a:pPr marL="0" marR="0" algn="ctr">
                        <a:lnSpc>
                          <a:spcPct val="115000"/>
                        </a:lnSpc>
                        <a:spcBef>
                          <a:spcPts val="0"/>
                        </a:spcBef>
                        <a:spcAft>
                          <a:spcPts val="0"/>
                        </a:spcAft>
                      </a:pPr>
                      <a:r>
                        <a:rPr lang="en-US" sz="1800" dirty="0">
                          <a:effectLst/>
                        </a:rPr>
                        <a:t> Mobile Kit</a:t>
                      </a:r>
                      <a:endParaRPr lang="en-US" sz="1800" dirty="0">
                        <a:effectLst/>
                        <a:latin typeface="Arial" panose="020B0604020202020204" pitchFamily="34" charset="0"/>
                        <a:ea typeface="Arial" panose="020B0604020202020204" pitchFamily="34" charset="0"/>
                      </a:endParaRPr>
                    </a:p>
                  </a:txBody>
                  <a:tcPr marL="63088" marR="63088" marT="63088" marB="63088"/>
                </a:tc>
                <a:tc>
                  <a:txBody>
                    <a:bodyPr/>
                    <a:lstStyle/>
                    <a:p>
                      <a:pPr marL="0" marR="0" algn="ctr">
                        <a:lnSpc>
                          <a:spcPct val="115000"/>
                        </a:lnSpc>
                        <a:spcBef>
                          <a:spcPts val="0"/>
                        </a:spcBef>
                        <a:spcAft>
                          <a:spcPts val="0"/>
                        </a:spcAft>
                      </a:pPr>
                      <a:r>
                        <a:rPr lang="en-US" sz="1800" dirty="0">
                          <a:effectLst/>
                        </a:rPr>
                        <a:t>Snapdragon 845 </a:t>
                      </a:r>
                      <a:br>
                        <a:rPr lang="en-US" sz="1800" dirty="0">
                          <a:effectLst/>
                        </a:rPr>
                      </a:br>
                      <a:r>
                        <a:rPr lang="en-US" sz="1800" dirty="0">
                          <a:effectLst/>
                        </a:rPr>
                        <a:t>VR Kit</a:t>
                      </a:r>
                      <a:endParaRPr lang="en-US" sz="1800" dirty="0">
                        <a:effectLst/>
                        <a:latin typeface="Arial" panose="020B0604020202020204" pitchFamily="34" charset="0"/>
                        <a:ea typeface="Arial" panose="020B0604020202020204" pitchFamily="34" charset="0"/>
                      </a:endParaRPr>
                    </a:p>
                  </a:txBody>
                  <a:tcPr marL="63088" marR="63088" marT="63088" marB="63088"/>
                </a:tc>
                <a:extLst>
                  <a:ext uri="{0D108BD9-81ED-4DB2-BD59-A6C34878D82A}">
                    <a16:rowId xmlns:a16="http://schemas.microsoft.com/office/drawing/2014/main" val="1570086158"/>
                  </a:ext>
                </a:extLst>
              </a:tr>
              <a:tr h="390779">
                <a:tc rowSpan="3">
                  <a:txBody>
                    <a:bodyPr/>
                    <a:lstStyle/>
                    <a:p>
                      <a:pPr marL="0" marR="0" algn="ctr">
                        <a:lnSpc>
                          <a:spcPct val="115000"/>
                        </a:lnSpc>
                        <a:spcBef>
                          <a:spcPts val="0"/>
                        </a:spcBef>
                        <a:spcAft>
                          <a:spcPts val="0"/>
                        </a:spcAft>
                      </a:pPr>
                      <a:r>
                        <a:rPr lang="en-US" sz="1400" dirty="0">
                          <a:effectLst/>
                        </a:rPr>
                        <a:t>Cost</a:t>
                      </a:r>
                      <a:endParaRPr lang="en-US" sz="1400" dirty="0">
                        <a:effectLst/>
                        <a:latin typeface="Arial" panose="020B0604020202020204" pitchFamily="34" charset="0"/>
                        <a:ea typeface="Arial" panose="020B0604020202020204" pitchFamily="34" charset="0"/>
                      </a:endParaRPr>
                    </a:p>
                  </a:txBody>
                  <a:tcPr marL="63088" marR="63088" marT="63088" marB="63088"/>
                </a:tc>
                <a:tc rowSpan="3">
                  <a:txBody>
                    <a:bodyPr/>
                    <a:lstStyle/>
                    <a:p>
                      <a:pPr marL="0" marR="0">
                        <a:lnSpc>
                          <a:spcPct val="115000"/>
                        </a:lnSpc>
                        <a:spcBef>
                          <a:spcPts val="0"/>
                        </a:spcBef>
                        <a:spcAft>
                          <a:spcPts val="0"/>
                        </a:spcAft>
                      </a:pPr>
                      <a:r>
                        <a:rPr lang="en-US" sz="1400" dirty="0">
                          <a:effectLst/>
                        </a:rPr>
                        <a:t>$323</a:t>
                      </a:r>
                      <a:endParaRPr lang="en-US" sz="1400" dirty="0">
                        <a:effectLst/>
                        <a:latin typeface="Arial" panose="020B0604020202020204" pitchFamily="34" charset="0"/>
                        <a:ea typeface="Arial" panose="020B0604020202020204" pitchFamily="34" charset="0"/>
                      </a:endParaRPr>
                    </a:p>
                  </a:txBody>
                  <a:tcPr marL="63088" marR="63088" marT="63088" marB="63088"/>
                </a:tc>
                <a:tc>
                  <a:txBody>
                    <a:bodyPr/>
                    <a:lstStyle/>
                    <a:p>
                      <a:pPr marL="0" marR="0">
                        <a:lnSpc>
                          <a:spcPct val="115000"/>
                        </a:lnSpc>
                        <a:spcBef>
                          <a:spcPts val="0"/>
                        </a:spcBef>
                        <a:spcAft>
                          <a:spcPts val="0"/>
                        </a:spcAft>
                      </a:pPr>
                      <a:r>
                        <a:rPr lang="en-US" sz="1400">
                          <a:effectLst/>
                        </a:rPr>
                        <a:t>$1079</a:t>
                      </a:r>
                      <a:endParaRPr lang="en-US" sz="1400">
                        <a:effectLst/>
                        <a:latin typeface="Arial" panose="020B0604020202020204" pitchFamily="34" charset="0"/>
                        <a:ea typeface="Arial" panose="020B0604020202020204" pitchFamily="34" charset="0"/>
                      </a:endParaRPr>
                    </a:p>
                  </a:txBody>
                  <a:tcPr marL="63088" marR="63088" marT="63088" marB="63088"/>
                </a:tc>
                <a:tc rowSpan="3">
                  <a:txBody>
                    <a:bodyPr/>
                    <a:lstStyle/>
                    <a:p>
                      <a:pPr marL="0" marR="0">
                        <a:lnSpc>
                          <a:spcPct val="115000"/>
                        </a:lnSpc>
                        <a:spcBef>
                          <a:spcPts val="0"/>
                        </a:spcBef>
                        <a:spcAft>
                          <a:spcPts val="0"/>
                        </a:spcAft>
                      </a:pPr>
                      <a:r>
                        <a:rPr lang="en-US" sz="1400" dirty="0">
                          <a:effectLst/>
                        </a:rPr>
                        <a:t>Not available</a:t>
                      </a:r>
                      <a:endParaRPr lang="en-US" sz="1400" dirty="0">
                        <a:effectLst/>
                        <a:latin typeface="Arial" panose="020B0604020202020204" pitchFamily="34" charset="0"/>
                        <a:ea typeface="Arial" panose="020B0604020202020204" pitchFamily="34" charset="0"/>
                      </a:endParaRPr>
                    </a:p>
                  </a:txBody>
                  <a:tcPr marL="63088" marR="63088" marT="63088" marB="63088"/>
                </a:tc>
                <a:extLst>
                  <a:ext uri="{0D108BD9-81ED-4DB2-BD59-A6C34878D82A}">
                    <a16:rowId xmlns:a16="http://schemas.microsoft.com/office/drawing/2014/main" val="3894856777"/>
                  </a:ext>
                </a:extLst>
              </a:tr>
              <a:tr h="390779">
                <a:tc vMerge="1">
                  <a:txBody>
                    <a:bodyPr/>
                    <a:lstStyle/>
                    <a:p>
                      <a:endParaRPr lang="en-US"/>
                    </a:p>
                  </a:txBody>
                  <a:tcPr/>
                </a:tc>
                <a:tc vMerge="1">
                  <a:txBody>
                    <a:bodyPr/>
                    <a:lstStyle/>
                    <a:p>
                      <a:endParaRPr lang="en-US"/>
                    </a:p>
                  </a:txBody>
                  <a:tcPr/>
                </a:tc>
                <a:tc>
                  <a:txBody>
                    <a:bodyPr/>
                    <a:lstStyle/>
                    <a:p>
                      <a:pPr marL="0" marR="0">
                        <a:lnSpc>
                          <a:spcPct val="115000"/>
                        </a:lnSpc>
                        <a:spcBef>
                          <a:spcPts val="0"/>
                        </a:spcBef>
                        <a:spcAft>
                          <a:spcPts val="0"/>
                        </a:spcAft>
                      </a:pPr>
                      <a:r>
                        <a:rPr lang="en-US" sz="1400">
                          <a:effectLst/>
                        </a:rPr>
                        <a:t>Display* - $185</a:t>
                      </a:r>
                      <a:endParaRPr lang="en-US" sz="1400">
                        <a:effectLst/>
                        <a:latin typeface="Arial" panose="020B0604020202020204" pitchFamily="34" charset="0"/>
                        <a:ea typeface="Arial" panose="020B0604020202020204" pitchFamily="34" charset="0"/>
                      </a:endParaRPr>
                    </a:p>
                  </a:txBody>
                  <a:tcPr marL="63088" marR="63088" marT="63088" marB="63088"/>
                </a:tc>
                <a:tc vMerge="1">
                  <a:txBody>
                    <a:bodyPr/>
                    <a:lstStyle/>
                    <a:p>
                      <a:endParaRPr lang="en-US"/>
                    </a:p>
                  </a:txBody>
                  <a:tcPr/>
                </a:tc>
                <a:extLst>
                  <a:ext uri="{0D108BD9-81ED-4DB2-BD59-A6C34878D82A}">
                    <a16:rowId xmlns:a16="http://schemas.microsoft.com/office/drawing/2014/main" val="3482118868"/>
                  </a:ext>
                </a:extLst>
              </a:tr>
              <a:tr h="390779">
                <a:tc vMerge="1">
                  <a:txBody>
                    <a:bodyPr/>
                    <a:lstStyle/>
                    <a:p>
                      <a:endParaRPr lang="en-US"/>
                    </a:p>
                  </a:txBody>
                  <a:tcPr/>
                </a:tc>
                <a:tc vMerge="1">
                  <a:txBody>
                    <a:bodyPr/>
                    <a:lstStyle/>
                    <a:p>
                      <a:endParaRPr lang="en-US"/>
                    </a:p>
                  </a:txBody>
                  <a:tcPr/>
                </a:tc>
                <a:tc>
                  <a:txBody>
                    <a:bodyPr/>
                    <a:lstStyle/>
                    <a:p>
                      <a:pPr marL="0" marR="0">
                        <a:lnSpc>
                          <a:spcPct val="115000"/>
                        </a:lnSpc>
                        <a:spcBef>
                          <a:spcPts val="0"/>
                        </a:spcBef>
                        <a:spcAft>
                          <a:spcPts val="0"/>
                        </a:spcAft>
                      </a:pPr>
                      <a:r>
                        <a:rPr lang="en-US" sz="1400">
                          <a:effectLst/>
                        </a:rPr>
                        <a:t>Camera** - $350</a:t>
                      </a:r>
                      <a:endParaRPr lang="en-US" sz="1400">
                        <a:effectLst/>
                        <a:latin typeface="Arial" panose="020B0604020202020204" pitchFamily="34" charset="0"/>
                        <a:ea typeface="Arial" panose="020B0604020202020204" pitchFamily="34" charset="0"/>
                      </a:endParaRPr>
                    </a:p>
                  </a:txBody>
                  <a:tcPr marL="63088" marR="63088" marT="63088" marB="63088"/>
                </a:tc>
                <a:tc vMerge="1">
                  <a:txBody>
                    <a:bodyPr/>
                    <a:lstStyle/>
                    <a:p>
                      <a:endParaRPr lang="en-US"/>
                    </a:p>
                  </a:txBody>
                  <a:tcPr/>
                </a:tc>
                <a:extLst>
                  <a:ext uri="{0D108BD9-81ED-4DB2-BD59-A6C34878D82A}">
                    <a16:rowId xmlns:a16="http://schemas.microsoft.com/office/drawing/2014/main" val="2645639923"/>
                  </a:ext>
                </a:extLst>
              </a:tr>
              <a:tr h="390779">
                <a:tc>
                  <a:txBody>
                    <a:bodyPr/>
                    <a:lstStyle/>
                    <a:p>
                      <a:pPr marL="0" marR="0" algn="ctr">
                        <a:lnSpc>
                          <a:spcPct val="115000"/>
                        </a:lnSpc>
                        <a:spcBef>
                          <a:spcPts val="0"/>
                        </a:spcBef>
                        <a:spcAft>
                          <a:spcPts val="0"/>
                        </a:spcAft>
                      </a:pPr>
                      <a:r>
                        <a:rPr lang="en-US" sz="1400" dirty="0">
                          <a:effectLst/>
                        </a:rPr>
                        <a:t>Body</a:t>
                      </a:r>
                      <a:endParaRPr lang="en-US" sz="1400" dirty="0">
                        <a:effectLst/>
                        <a:latin typeface="Arial" panose="020B0604020202020204" pitchFamily="34" charset="0"/>
                        <a:ea typeface="Arial" panose="020B0604020202020204" pitchFamily="34" charset="0"/>
                      </a:endParaRPr>
                    </a:p>
                  </a:txBody>
                  <a:tcPr marL="63088" marR="63088" marT="63088" marB="63088"/>
                </a:tc>
                <a:tc>
                  <a:txBody>
                    <a:bodyPr/>
                    <a:lstStyle/>
                    <a:p>
                      <a:pPr marL="0" marR="0">
                        <a:lnSpc>
                          <a:spcPct val="115000"/>
                        </a:lnSpc>
                        <a:spcBef>
                          <a:spcPts val="0"/>
                        </a:spcBef>
                        <a:spcAft>
                          <a:spcPts val="0"/>
                        </a:spcAft>
                      </a:pPr>
                      <a:r>
                        <a:rPr lang="en-US" sz="1400" dirty="0">
                          <a:effectLst/>
                        </a:rPr>
                        <a:t>Small, case</a:t>
                      </a:r>
                      <a:endParaRPr lang="en-US" sz="1400" dirty="0">
                        <a:effectLst/>
                        <a:latin typeface="Arial" panose="020B0604020202020204" pitchFamily="34" charset="0"/>
                        <a:ea typeface="Arial" panose="020B0604020202020204" pitchFamily="34" charset="0"/>
                      </a:endParaRPr>
                    </a:p>
                  </a:txBody>
                  <a:tcPr marL="63088" marR="63088" marT="63088" marB="63088"/>
                </a:tc>
                <a:tc>
                  <a:txBody>
                    <a:bodyPr/>
                    <a:lstStyle/>
                    <a:p>
                      <a:pPr marL="0" marR="0">
                        <a:lnSpc>
                          <a:spcPct val="115000"/>
                        </a:lnSpc>
                        <a:spcBef>
                          <a:spcPts val="0"/>
                        </a:spcBef>
                        <a:spcAft>
                          <a:spcPts val="0"/>
                        </a:spcAft>
                      </a:pPr>
                      <a:r>
                        <a:rPr lang="en-US" sz="1400">
                          <a:effectLst/>
                        </a:rPr>
                        <a:t>Open, bulky</a:t>
                      </a:r>
                      <a:endParaRPr lang="en-US" sz="1400">
                        <a:effectLst/>
                        <a:latin typeface="Arial" panose="020B0604020202020204" pitchFamily="34" charset="0"/>
                        <a:ea typeface="Arial" panose="020B0604020202020204" pitchFamily="34" charset="0"/>
                      </a:endParaRPr>
                    </a:p>
                  </a:txBody>
                  <a:tcPr marL="63088" marR="63088" marT="63088" marB="63088"/>
                </a:tc>
                <a:tc>
                  <a:txBody>
                    <a:bodyPr/>
                    <a:lstStyle/>
                    <a:p>
                      <a:pPr marL="0" marR="0">
                        <a:lnSpc>
                          <a:spcPct val="115000"/>
                        </a:lnSpc>
                        <a:spcBef>
                          <a:spcPts val="0"/>
                        </a:spcBef>
                        <a:spcAft>
                          <a:spcPts val="0"/>
                        </a:spcAft>
                      </a:pPr>
                      <a:r>
                        <a:rPr lang="en-US" sz="1400" dirty="0">
                          <a:effectLst/>
                        </a:rPr>
                        <a:t>Head straps</a:t>
                      </a:r>
                      <a:endParaRPr lang="en-US" sz="1400" dirty="0">
                        <a:effectLst/>
                        <a:latin typeface="Arial" panose="020B0604020202020204" pitchFamily="34" charset="0"/>
                        <a:ea typeface="Arial" panose="020B0604020202020204" pitchFamily="34" charset="0"/>
                      </a:endParaRPr>
                    </a:p>
                  </a:txBody>
                  <a:tcPr marL="63088" marR="63088" marT="63088" marB="63088"/>
                </a:tc>
                <a:extLst>
                  <a:ext uri="{0D108BD9-81ED-4DB2-BD59-A6C34878D82A}">
                    <a16:rowId xmlns:a16="http://schemas.microsoft.com/office/drawing/2014/main" val="3383228674"/>
                  </a:ext>
                </a:extLst>
              </a:tr>
              <a:tr h="390779">
                <a:tc>
                  <a:txBody>
                    <a:bodyPr/>
                    <a:lstStyle/>
                    <a:p>
                      <a:pPr marL="0" marR="0" algn="ctr">
                        <a:lnSpc>
                          <a:spcPct val="115000"/>
                        </a:lnSpc>
                        <a:spcBef>
                          <a:spcPts val="0"/>
                        </a:spcBef>
                        <a:spcAft>
                          <a:spcPts val="0"/>
                        </a:spcAft>
                      </a:pPr>
                      <a:r>
                        <a:rPr lang="en-US" sz="1400" dirty="0">
                          <a:effectLst/>
                        </a:rPr>
                        <a:t>Camera</a:t>
                      </a:r>
                      <a:endParaRPr lang="en-US" sz="1400" dirty="0">
                        <a:effectLst/>
                        <a:latin typeface="Arial" panose="020B0604020202020204" pitchFamily="34" charset="0"/>
                        <a:ea typeface="Arial" panose="020B0604020202020204" pitchFamily="34" charset="0"/>
                      </a:endParaRPr>
                    </a:p>
                  </a:txBody>
                  <a:tcPr marL="63088" marR="63088" marT="63088" marB="63088"/>
                </a:tc>
                <a:tc>
                  <a:txBody>
                    <a:bodyPr/>
                    <a:lstStyle/>
                    <a:p>
                      <a:pPr marL="0" marR="0">
                        <a:lnSpc>
                          <a:spcPct val="115000"/>
                        </a:lnSpc>
                        <a:spcBef>
                          <a:spcPts val="0"/>
                        </a:spcBef>
                        <a:spcAft>
                          <a:spcPts val="0"/>
                        </a:spcAft>
                      </a:pPr>
                      <a:r>
                        <a:rPr lang="en-US" sz="1400" dirty="0">
                          <a:effectLst/>
                        </a:rPr>
                        <a:t>Integrated</a:t>
                      </a:r>
                      <a:endParaRPr lang="en-US" sz="1400" dirty="0">
                        <a:effectLst/>
                        <a:latin typeface="Arial" panose="020B0604020202020204" pitchFamily="34" charset="0"/>
                        <a:ea typeface="Arial" panose="020B0604020202020204" pitchFamily="34" charset="0"/>
                      </a:endParaRPr>
                    </a:p>
                  </a:txBody>
                  <a:tcPr marL="63088" marR="63088" marT="63088" marB="63088"/>
                </a:tc>
                <a:tc>
                  <a:txBody>
                    <a:bodyPr/>
                    <a:lstStyle/>
                    <a:p>
                      <a:pPr marL="0" marR="0">
                        <a:lnSpc>
                          <a:spcPct val="115000"/>
                        </a:lnSpc>
                        <a:spcBef>
                          <a:spcPts val="0"/>
                        </a:spcBef>
                        <a:spcAft>
                          <a:spcPts val="0"/>
                        </a:spcAft>
                      </a:pPr>
                      <a:r>
                        <a:rPr lang="en-US" sz="1400" dirty="0">
                          <a:effectLst/>
                        </a:rPr>
                        <a:t>Plug-in, not included</a:t>
                      </a:r>
                      <a:endParaRPr lang="en-US" sz="1400" dirty="0">
                        <a:effectLst/>
                        <a:latin typeface="Arial" panose="020B0604020202020204" pitchFamily="34" charset="0"/>
                        <a:ea typeface="Arial" panose="020B0604020202020204" pitchFamily="34" charset="0"/>
                      </a:endParaRPr>
                    </a:p>
                  </a:txBody>
                  <a:tcPr marL="63088" marR="63088" marT="63088" marB="63088"/>
                </a:tc>
                <a:tc>
                  <a:txBody>
                    <a:bodyPr/>
                    <a:lstStyle/>
                    <a:p>
                      <a:pPr marL="0" marR="0">
                        <a:lnSpc>
                          <a:spcPct val="115000"/>
                        </a:lnSpc>
                        <a:spcBef>
                          <a:spcPts val="0"/>
                        </a:spcBef>
                        <a:spcAft>
                          <a:spcPts val="0"/>
                        </a:spcAft>
                      </a:pPr>
                      <a:r>
                        <a:rPr lang="en-US" sz="1400" dirty="0">
                          <a:effectLst/>
                        </a:rPr>
                        <a:t> </a:t>
                      </a:r>
                      <a:endParaRPr lang="en-US" sz="1400" dirty="0">
                        <a:effectLst/>
                        <a:latin typeface="Arial" panose="020B0604020202020204" pitchFamily="34" charset="0"/>
                        <a:ea typeface="Arial" panose="020B0604020202020204" pitchFamily="34" charset="0"/>
                      </a:endParaRPr>
                    </a:p>
                  </a:txBody>
                  <a:tcPr marL="63088" marR="63088" marT="63088" marB="63088"/>
                </a:tc>
                <a:extLst>
                  <a:ext uri="{0D108BD9-81ED-4DB2-BD59-A6C34878D82A}">
                    <a16:rowId xmlns:a16="http://schemas.microsoft.com/office/drawing/2014/main" val="1589858977"/>
                  </a:ext>
                </a:extLst>
              </a:tr>
              <a:tr h="390779">
                <a:tc>
                  <a:txBody>
                    <a:bodyPr/>
                    <a:lstStyle/>
                    <a:p>
                      <a:pPr marL="0" marR="0" algn="ctr">
                        <a:lnSpc>
                          <a:spcPct val="115000"/>
                        </a:lnSpc>
                        <a:spcBef>
                          <a:spcPts val="0"/>
                        </a:spcBef>
                        <a:spcAft>
                          <a:spcPts val="0"/>
                        </a:spcAft>
                      </a:pPr>
                      <a:r>
                        <a:rPr lang="en-US" sz="1400" dirty="0">
                          <a:effectLst/>
                        </a:rPr>
                        <a:t>Qualification</a:t>
                      </a:r>
                      <a:endParaRPr lang="en-US" sz="1400" dirty="0">
                        <a:effectLst/>
                        <a:latin typeface="Arial" panose="020B0604020202020204" pitchFamily="34" charset="0"/>
                        <a:ea typeface="Arial" panose="020B0604020202020204" pitchFamily="34" charset="0"/>
                      </a:endParaRPr>
                    </a:p>
                  </a:txBody>
                  <a:tcPr marL="63088" marR="63088" marT="63088" marB="63088"/>
                </a:tc>
                <a:tc>
                  <a:txBody>
                    <a:bodyPr/>
                    <a:lstStyle/>
                    <a:p>
                      <a:pPr marL="0" marR="0">
                        <a:lnSpc>
                          <a:spcPct val="115000"/>
                        </a:lnSpc>
                        <a:spcBef>
                          <a:spcPts val="0"/>
                        </a:spcBef>
                        <a:spcAft>
                          <a:spcPts val="0"/>
                        </a:spcAft>
                      </a:pPr>
                      <a:r>
                        <a:rPr lang="en-US" sz="1400" dirty="0">
                          <a:effectLst/>
                        </a:rPr>
                        <a:t>In production</a:t>
                      </a:r>
                      <a:endParaRPr lang="en-US" sz="1400" dirty="0">
                        <a:effectLst/>
                        <a:latin typeface="Arial" panose="020B0604020202020204" pitchFamily="34" charset="0"/>
                        <a:ea typeface="Arial" panose="020B0604020202020204" pitchFamily="34" charset="0"/>
                      </a:endParaRPr>
                    </a:p>
                  </a:txBody>
                  <a:tcPr marL="63088" marR="63088" marT="63088" marB="63088"/>
                </a:tc>
                <a:tc>
                  <a:txBody>
                    <a:bodyPr/>
                    <a:lstStyle/>
                    <a:p>
                      <a:pPr marL="0" marR="0">
                        <a:lnSpc>
                          <a:spcPct val="115000"/>
                        </a:lnSpc>
                        <a:spcBef>
                          <a:spcPts val="0"/>
                        </a:spcBef>
                        <a:spcAft>
                          <a:spcPts val="0"/>
                        </a:spcAft>
                      </a:pPr>
                      <a:r>
                        <a:rPr lang="en-US" sz="1400">
                          <a:effectLst/>
                        </a:rPr>
                        <a:t>Development</a:t>
                      </a:r>
                      <a:endParaRPr lang="en-US" sz="1400">
                        <a:effectLst/>
                        <a:latin typeface="Arial" panose="020B0604020202020204" pitchFamily="34" charset="0"/>
                        <a:ea typeface="Arial" panose="020B0604020202020204" pitchFamily="34" charset="0"/>
                      </a:endParaRPr>
                    </a:p>
                  </a:txBody>
                  <a:tcPr marL="63088" marR="63088" marT="63088" marB="63088"/>
                </a:tc>
                <a:tc>
                  <a:txBody>
                    <a:bodyPr/>
                    <a:lstStyle/>
                    <a:p>
                      <a:pPr marL="0" marR="0">
                        <a:lnSpc>
                          <a:spcPct val="115000"/>
                        </a:lnSpc>
                        <a:spcBef>
                          <a:spcPts val="0"/>
                        </a:spcBef>
                        <a:spcAft>
                          <a:spcPts val="0"/>
                        </a:spcAft>
                      </a:pPr>
                      <a:r>
                        <a:rPr lang="en-US" sz="1400">
                          <a:effectLst/>
                        </a:rPr>
                        <a:t>Development</a:t>
                      </a:r>
                      <a:endParaRPr lang="en-US" sz="1400">
                        <a:effectLst/>
                        <a:latin typeface="Arial" panose="020B0604020202020204" pitchFamily="34" charset="0"/>
                        <a:ea typeface="Arial" panose="020B0604020202020204" pitchFamily="34" charset="0"/>
                      </a:endParaRPr>
                    </a:p>
                  </a:txBody>
                  <a:tcPr marL="63088" marR="63088" marT="63088" marB="63088"/>
                </a:tc>
                <a:extLst>
                  <a:ext uri="{0D108BD9-81ED-4DB2-BD59-A6C34878D82A}">
                    <a16:rowId xmlns:a16="http://schemas.microsoft.com/office/drawing/2014/main" val="2741442109"/>
                  </a:ext>
                </a:extLst>
              </a:tr>
              <a:tr h="633741">
                <a:tc>
                  <a:txBody>
                    <a:bodyPr/>
                    <a:lstStyle/>
                    <a:p>
                      <a:pPr marL="0" marR="0" algn="ctr">
                        <a:lnSpc>
                          <a:spcPct val="115000"/>
                        </a:lnSpc>
                        <a:spcBef>
                          <a:spcPts val="0"/>
                        </a:spcBef>
                        <a:spcAft>
                          <a:spcPts val="0"/>
                        </a:spcAft>
                      </a:pPr>
                      <a:r>
                        <a:rPr lang="en-US" sz="1400" dirty="0">
                          <a:effectLst/>
                        </a:rPr>
                        <a:t>Sensors</a:t>
                      </a:r>
                      <a:endParaRPr lang="en-US" sz="1400" dirty="0">
                        <a:effectLst/>
                        <a:latin typeface="Arial" panose="020B0604020202020204" pitchFamily="34" charset="0"/>
                        <a:ea typeface="Arial" panose="020B0604020202020204" pitchFamily="34" charset="0"/>
                      </a:endParaRPr>
                    </a:p>
                  </a:txBody>
                  <a:tcPr marL="63088" marR="63088" marT="63088" marB="63088"/>
                </a:tc>
                <a:tc>
                  <a:txBody>
                    <a:bodyPr/>
                    <a:lstStyle/>
                    <a:p>
                      <a:pPr marL="0" marR="0">
                        <a:lnSpc>
                          <a:spcPct val="115000"/>
                        </a:lnSpc>
                        <a:spcBef>
                          <a:spcPts val="0"/>
                        </a:spcBef>
                        <a:spcAft>
                          <a:spcPts val="0"/>
                        </a:spcAft>
                      </a:pPr>
                      <a:r>
                        <a:rPr lang="en-US" sz="1400" dirty="0">
                          <a:effectLst/>
                        </a:rPr>
                        <a:t>accelerometer, gyro, compass,</a:t>
                      </a:r>
                      <a:endParaRPr lang="en-US" sz="1400" dirty="0">
                        <a:effectLst/>
                        <a:latin typeface="Arial" panose="020B0604020202020204" pitchFamily="34" charset="0"/>
                        <a:ea typeface="Arial" panose="020B0604020202020204" pitchFamily="34" charset="0"/>
                      </a:endParaRPr>
                    </a:p>
                  </a:txBody>
                  <a:tcPr marL="63088" marR="63088" marT="63088" marB="63088"/>
                </a:tc>
                <a:tc>
                  <a:txBody>
                    <a:bodyPr/>
                    <a:lstStyle/>
                    <a:p>
                      <a:pPr marL="0" marR="0">
                        <a:lnSpc>
                          <a:spcPct val="115000"/>
                        </a:lnSpc>
                        <a:spcBef>
                          <a:spcPts val="0"/>
                        </a:spcBef>
                        <a:spcAft>
                          <a:spcPts val="0"/>
                        </a:spcAft>
                      </a:pPr>
                      <a:r>
                        <a:rPr lang="en-US" sz="1400">
                          <a:effectLst/>
                        </a:rPr>
                        <a:t>Not available</a:t>
                      </a:r>
                      <a:endParaRPr lang="en-US" sz="1400">
                        <a:effectLst/>
                        <a:latin typeface="Arial" panose="020B0604020202020204" pitchFamily="34" charset="0"/>
                        <a:ea typeface="Arial" panose="020B0604020202020204" pitchFamily="34" charset="0"/>
                      </a:endParaRPr>
                    </a:p>
                  </a:txBody>
                  <a:tcPr marL="63088" marR="63088" marT="63088" marB="63088"/>
                </a:tc>
                <a:tc>
                  <a:txBody>
                    <a:bodyPr/>
                    <a:lstStyle/>
                    <a:p>
                      <a:pPr marL="0" marR="0">
                        <a:lnSpc>
                          <a:spcPct val="115000"/>
                        </a:lnSpc>
                        <a:spcBef>
                          <a:spcPts val="0"/>
                        </a:spcBef>
                        <a:spcAft>
                          <a:spcPts val="0"/>
                        </a:spcAft>
                      </a:pPr>
                      <a:r>
                        <a:rPr lang="en-US" sz="1400">
                          <a:effectLst/>
                        </a:rPr>
                        <a:t>6 DOF, 800Hz</a:t>
                      </a:r>
                      <a:endParaRPr lang="en-US" sz="1400">
                        <a:effectLst/>
                        <a:latin typeface="Arial" panose="020B0604020202020204" pitchFamily="34" charset="0"/>
                        <a:ea typeface="Arial" panose="020B0604020202020204" pitchFamily="34" charset="0"/>
                      </a:endParaRPr>
                    </a:p>
                  </a:txBody>
                  <a:tcPr marL="63088" marR="63088" marT="63088" marB="63088"/>
                </a:tc>
                <a:extLst>
                  <a:ext uri="{0D108BD9-81ED-4DB2-BD59-A6C34878D82A}">
                    <a16:rowId xmlns:a16="http://schemas.microsoft.com/office/drawing/2014/main" val="2708724495"/>
                  </a:ext>
                </a:extLst>
              </a:tr>
              <a:tr h="390779">
                <a:tc>
                  <a:txBody>
                    <a:bodyPr/>
                    <a:lstStyle/>
                    <a:p>
                      <a:pPr marL="0" marR="0" algn="ctr">
                        <a:lnSpc>
                          <a:spcPct val="115000"/>
                        </a:lnSpc>
                        <a:spcBef>
                          <a:spcPts val="0"/>
                        </a:spcBef>
                        <a:spcAft>
                          <a:spcPts val="0"/>
                        </a:spcAft>
                      </a:pPr>
                      <a:r>
                        <a:rPr lang="en-US" sz="1400" dirty="0">
                          <a:effectLst/>
                        </a:rPr>
                        <a:t>SW</a:t>
                      </a:r>
                      <a:endParaRPr lang="en-US" sz="1400" dirty="0">
                        <a:effectLst/>
                        <a:latin typeface="Arial" panose="020B0604020202020204" pitchFamily="34" charset="0"/>
                        <a:ea typeface="Arial" panose="020B0604020202020204" pitchFamily="34" charset="0"/>
                      </a:endParaRPr>
                    </a:p>
                  </a:txBody>
                  <a:tcPr marL="63088" marR="63088" marT="63088" marB="63088"/>
                </a:tc>
                <a:tc>
                  <a:txBody>
                    <a:bodyPr/>
                    <a:lstStyle/>
                    <a:p>
                      <a:pPr marL="0" marR="0">
                        <a:lnSpc>
                          <a:spcPct val="115000"/>
                        </a:lnSpc>
                        <a:spcBef>
                          <a:spcPts val="0"/>
                        </a:spcBef>
                        <a:spcAft>
                          <a:spcPts val="0"/>
                        </a:spcAft>
                      </a:pPr>
                      <a:r>
                        <a:rPr lang="en-US" sz="1400" dirty="0">
                          <a:effectLst/>
                        </a:rPr>
                        <a:t>Android 9</a:t>
                      </a:r>
                      <a:endParaRPr lang="en-US" sz="1400" dirty="0">
                        <a:effectLst/>
                        <a:latin typeface="Arial" panose="020B0604020202020204" pitchFamily="34" charset="0"/>
                        <a:ea typeface="Arial" panose="020B0604020202020204" pitchFamily="34" charset="0"/>
                      </a:endParaRPr>
                    </a:p>
                  </a:txBody>
                  <a:tcPr marL="63088" marR="63088" marT="63088" marB="63088"/>
                </a:tc>
                <a:tc>
                  <a:txBody>
                    <a:bodyPr/>
                    <a:lstStyle/>
                    <a:p>
                      <a:pPr marL="0" marR="0">
                        <a:lnSpc>
                          <a:spcPct val="115000"/>
                        </a:lnSpc>
                        <a:spcBef>
                          <a:spcPts val="0"/>
                        </a:spcBef>
                        <a:spcAft>
                          <a:spcPts val="0"/>
                        </a:spcAft>
                      </a:pPr>
                      <a:r>
                        <a:rPr lang="en-US" sz="1400" dirty="0">
                          <a:effectLst/>
                        </a:rPr>
                        <a:t>Android 10</a:t>
                      </a:r>
                      <a:endParaRPr lang="en-US" sz="1400" dirty="0">
                        <a:effectLst/>
                        <a:latin typeface="Arial" panose="020B0604020202020204" pitchFamily="34" charset="0"/>
                        <a:ea typeface="Arial" panose="020B0604020202020204" pitchFamily="34" charset="0"/>
                      </a:endParaRPr>
                    </a:p>
                  </a:txBody>
                  <a:tcPr marL="63088" marR="63088" marT="63088" marB="63088"/>
                </a:tc>
                <a:tc>
                  <a:txBody>
                    <a:bodyPr/>
                    <a:lstStyle/>
                    <a:p>
                      <a:pPr marL="0" marR="0">
                        <a:lnSpc>
                          <a:spcPct val="115000"/>
                        </a:lnSpc>
                        <a:spcBef>
                          <a:spcPts val="0"/>
                        </a:spcBef>
                        <a:spcAft>
                          <a:spcPts val="0"/>
                        </a:spcAft>
                      </a:pPr>
                      <a:r>
                        <a:rPr lang="en-US" sz="1400" dirty="0">
                          <a:effectLst/>
                        </a:rPr>
                        <a:t>Android 10</a:t>
                      </a:r>
                      <a:endParaRPr lang="en-US" sz="1400" dirty="0">
                        <a:effectLst/>
                        <a:latin typeface="Arial" panose="020B0604020202020204" pitchFamily="34" charset="0"/>
                        <a:ea typeface="Arial" panose="020B0604020202020204" pitchFamily="34" charset="0"/>
                      </a:endParaRPr>
                    </a:p>
                  </a:txBody>
                  <a:tcPr marL="63088" marR="63088" marT="63088" marB="63088"/>
                </a:tc>
                <a:extLst>
                  <a:ext uri="{0D108BD9-81ED-4DB2-BD59-A6C34878D82A}">
                    <a16:rowId xmlns:a16="http://schemas.microsoft.com/office/drawing/2014/main" val="1274613461"/>
                  </a:ext>
                </a:extLst>
              </a:tr>
            </a:tbl>
          </a:graphicData>
        </a:graphic>
      </p:graphicFrame>
      <p:sp>
        <p:nvSpPr>
          <p:cNvPr id="3" name="Arrow: Bent-Up 2">
            <a:extLst>
              <a:ext uri="{FF2B5EF4-FFF2-40B4-BE49-F238E27FC236}">
                <a16:creationId xmlns:a16="http://schemas.microsoft.com/office/drawing/2014/main" id="{4131460C-DBA5-4C16-86EF-3206494FC399}"/>
              </a:ext>
            </a:extLst>
          </p:cNvPr>
          <p:cNvSpPr/>
          <p:nvPr/>
        </p:nvSpPr>
        <p:spPr>
          <a:xfrm>
            <a:off x="4524320" y="6143569"/>
            <a:ext cx="448733" cy="502461"/>
          </a:xfrm>
          <a:prstGeom prst="bentUpArrow">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63F6B7E-7658-4B9D-AA1A-C86EE9C360CD}"/>
              </a:ext>
            </a:extLst>
          </p:cNvPr>
          <p:cNvSpPr txBox="1"/>
          <p:nvPr/>
        </p:nvSpPr>
        <p:spPr>
          <a:xfrm>
            <a:off x="3377309" y="6432632"/>
            <a:ext cx="1203158" cy="319383"/>
          </a:xfrm>
          <a:prstGeom prst="rect">
            <a:avLst/>
          </a:prstGeom>
          <a:noFill/>
        </p:spPr>
        <p:txBody>
          <a:bodyPr wrap="square" rtlCol="0">
            <a:spAutoFit/>
          </a:bodyPr>
          <a:lstStyle/>
          <a:p>
            <a:pPr>
              <a:lnSpc>
                <a:spcPct val="115000"/>
              </a:lnSpc>
            </a:pPr>
            <a:r>
              <a:rPr lang="en-US" sz="1400" dirty="0">
                <a:ln w="0"/>
                <a:solidFill>
                  <a:schemeClr val="accent1"/>
                </a:solidFill>
                <a:effectLst>
                  <a:outerShdw blurRad="38100" dist="25400" dir="5400000" algn="ctr" rotWithShape="0">
                    <a:srgbClr val="6E747A">
                      <a:alpha val="43000"/>
                    </a:srgbClr>
                  </a:outerShdw>
                </a:effectLst>
              </a:rPr>
              <a:t>Selected HW</a:t>
            </a:r>
          </a:p>
        </p:txBody>
      </p:sp>
    </p:spTree>
    <p:extLst>
      <p:ext uri="{BB962C8B-B14F-4D97-AF65-F5344CB8AC3E}">
        <p14:creationId xmlns:p14="http://schemas.microsoft.com/office/powerpoint/2010/main" val="2589287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92832-6B70-4F7F-9062-A83BCE92C0EE}"/>
              </a:ext>
            </a:extLst>
          </p:cNvPr>
          <p:cNvSpPr>
            <a:spLocks noGrp="1"/>
          </p:cNvSpPr>
          <p:nvPr>
            <p:ph type="title"/>
          </p:nvPr>
        </p:nvSpPr>
        <p:spPr>
          <a:xfrm>
            <a:off x="677334" y="609600"/>
            <a:ext cx="5932013" cy="1320800"/>
          </a:xfrm>
        </p:spPr>
        <p:txBody>
          <a:bodyPr>
            <a:normAutofit fontScale="90000"/>
          </a:bodyPr>
          <a:lstStyle/>
          <a:p>
            <a:r>
              <a:rPr lang="en-US" dirty="0"/>
              <a:t>Image Processing Environment and Frameworks </a:t>
            </a:r>
          </a:p>
        </p:txBody>
      </p:sp>
      <p:pic>
        <p:nvPicPr>
          <p:cNvPr id="4" name="image9.png">
            <a:extLst>
              <a:ext uri="{FF2B5EF4-FFF2-40B4-BE49-F238E27FC236}">
                <a16:creationId xmlns:a16="http://schemas.microsoft.com/office/drawing/2014/main" id="{F9B82850-77A8-4F08-AA6C-7AD855AAA702}"/>
              </a:ext>
            </a:extLst>
          </p:cNvPr>
          <p:cNvPicPr/>
          <p:nvPr/>
        </p:nvPicPr>
        <p:blipFill rotWithShape="1">
          <a:blip r:embed="rId2"/>
          <a:srcRect l="4117" r="3880" b="13182"/>
          <a:stretch/>
        </p:blipFill>
        <p:spPr>
          <a:xfrm>
            <a:off x="7836568" y="1626771"/>
            <a:ext cx="3529264" cy="2616366"/>
          </a:xfrm>
          <a:prstGeom prst="rect">
            <a:avLst/>
          </a:prstGeom>
          <a:ln/>
        </p:spPr>
      </p:pic>
      <p:pic>
        <p:nvPicPr>
          <p:cNvPr id="2050" name="Picture 2">
            <a:extLst>
              <a:ext uri="{FF2B5EF4-FFF2-40B4-BE49-F238E27FC236}">
                <a16:creationId xmlns:a16="http://schemas.microsoft.com/office/drawing/2014/main" id="{529B3046-CD08-45CC-B329-A310EF92E1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6180" y="3711695"/>
            <a:ext cx="5800725" cy="203025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F29FFC28-44BB-48B1-8F02-131E92311602}"/>
              </a:ext>
            </a:extLst>
          </p:cNvPr>
          <p:cNvSpPr/>
          <p:nvPr/>
        </p:nvSpPr>
        <p:spPr>
          <a:xfrm>
            <a:off x="7427495" y="4637029"/>
            <a:ext cx="4612103" cy="2159566"/>
          </a:xfrm>
          <a:prstGeom prst="rect">
            <a:avLst/>
          </a:prstGeom>
        </p:spPr>
        <p:txBody>
          <a:bodyPr wrap="square">
            <a:spAutoFit/>
          </a:bodyPr>
          <a:lstStyle/>
          <a:p>
            <a:pPr marL="342900" indent="-342900">
              <a:spcBef>
                <a:spcPts val="1000"/>
              </a:spcBef>
              <a:buClr>
                <a:schemeClr val="accent1"/>
              </a:buClr>
              <a:buSzPct val="80000"/>
              <a:buFont typeface="Wingdings 3" charset="2"/>
              <a:buChar char=""/>
            </a:pPr>
            <a:r>
              <a:rPr lang="en-US" dirty="0">
                <a:solidFill>
                  <a:schemeClr val="tx1">
                    <a:lumMod val="75000"/>
                    <a:lumOff val="25000"/>
                  </a:schemeClr>
                </a:solidFill>
              </a:rPr>
              <a:t>Open source, a cross platform streaming media player, started as an academic project in 1996. </a:t>
            </a:r>
          </a:p>
          <a:p>
            <a:pPr marL="342900" indent="-342900">
              <a:spcBef>
                <a:spcPts val="1000"/>
              </a:spcBef>
              <a:buClr>
                <a:schemeClr val="accent1"/>
              </a:buClr>
              <a:buSzPct val="80000"/>
              <a:buFont typeface="Wingdings 3" charset="2"/>
              <a:buChar char=""/>
            </a:pPr>
            <a:r>
              <a:rPr lang="en-US" dirty="0">
                <a:solidFill>
                  <a:schemeClr val="tx1">
                    <a:lumMod val="75000"/>
                    <a:lumOff val="25000"/>
                  </a:schemeClr>
                </a:solidFill>
              </a:rPr>
              <a:t>VLC is a modular framework which allow entertaining new plugins and modules to support new multimedia file formats</a:t>
            </a:r>
          </a:p>
        </p:txBody>
      </p:sp>
      <p:sp>
        <p:nvSpPr>
          <p:cNvPr id="8" name="Rectangle 7">
            <a:extLst>
              <a:ext uri="{FF2B5EF4-FFF2-40B4-BE49-F238E27FC236}">
                <a16:creationId xmlns:a16="http://schemas.microsoft.com/office/drawing/2014/main" id="{B722C536-6020-467D-A73E-5870027DC4E2}"/>
              </a:ext>
            </a:extLst>
          </p:cNvPr>
          <p:cNvSpPr/>
          <p:nvPr/>
        </p:nvSpPr>
        <p:spPr>
          <a:xfrm>
            <a:off x="677334" y="5873265"/>
            <a:ext cx="6096000" cy="923330"/>
          </a:xfrm>
          <a:prstGeom prst="rect">
            <a:avLst/>
          </a:prstGeom>
        </p:spPr>
        <p:txBody>
          <a:bodyPr>
            <a:spAutoFit/>
          </a:bodyPr>
          <a:lstStyle/>
          <a:p>
            <a:pPr marL="342900" indent="-342900">
              <a:spcBef>
                <a:spcPts val="1000"/>
              </a:spcBef>
              <a:buClr>
                <a:schemeClr val="accent1"/>
              </a:buClr>
              <a:buSzPct val="80000"/>
              <a:buFont typeface="Wingdings 3" charset="2"/>
              <a:buChar char=""/>
            </a:pPr>
            <a:r>
              <a:rPr lang="en-US" dirty="0">
                <a:solidFill>
                  <a:schemeClr val="tx1">
                    <a:lumMod val="75000"/>
                    <a:lumOff val="25000"/>
                  </a:schemeClr>
                </a:solidFill>
              </a:rPr>
              <a:t>multimedia framework uses pipeline structure to support a variety of media processing for both video and audio. </a:t>
            </a:r>
          </a:p>
        </p:txBody>
      </p:sp>
      <p:sp>
        <p:nvSpPr>
          <p:cNvPr id="10" name="Content Placeholder 2">
            <a:extLst>
              <a:ext uri="{FF2B5EF4-FFF2-40B4-BE49-F238E27FC236}">
                <a16:creationId xmlns:a16="http://schemas.microsoft.com/office/drawing/2014/main" id="{B82C6ACF-4C0E-485F-A9FC-43F888F7C92E}"/>
              </a:ext>
            </a:extLst>
          </p:cNvPr>
          <p:cNvSpPr txBox="1">
            <a:spLocks/>
          </p:cNvSpPr>
          <p:nvPr/>
        </p:nvSpPr>
        <p:spPr>
          <a:xfrm>
            <a:off x="447675" y="3021282"/>
            <a:ext cx="2623188" cy="437616"/>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400" b="1" dirty="0"/>
              <a:t>GStreamer</a:t>
            </a:r>
            <a:endParaRPr lang="en-US" b="1" dirty="0"/>
          </a:p>
        </p:txBody>
      </p:sp>
      <p:sp>
        <p:nvSpPr>
          <p:cNvPr id="11" name="Content Placeholder 2">
            <a:extLst>
              <a:ext uri="{FF2B5EF4-FFF2-40B4-BE49-F238E27FC236}">
                <a16:creationId xmlns:a16="http://schemas.microsoft.com/office/drawing/2014/main" id="{C2594003-FBDE-4EA2-8593-126148771143}"/>
              </a:ext>
            </a:extLst>
          </p:cNvPr>
          <p:cNvSpPr txBox="1">
            <a:spLocks/>
          </p:cNvSpPr>
          <p:nvPr/>
        </p:nvSpPr>
        <p:spPr>
          <a:xfrm>
            <a:off x="7227610" y="1076860"/>
            <a:ext cx="4066032" cy="437616"/>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400" b="1" dirty="0"/>
              <a:t>VLC (Video LAN Client)</a:t>
            </a:r>
          </a:p>
        </p:txBody>
      </p:sp>
    </p:spTree>
    <p:extLst>
      <p:ext uri="{BB962C8B-B14F-4D97-AF65-F5344CB8AC3E}">
        <p14:creationId xmlns:p14="http://schemas.microsoft.com/office/powerpoint/2010/main" val="125310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EB479-C2B6-4604-B176-1EEFF66DE41A}"/>
              </a:ext>
            </a:extLst>
          </p:cNvPr>
          <p:cNvSpPr>
            <a:spLocks noGrp="1"/>
          </p:cNvSpPr>
          <p:nvPr>
            <p:ph type="title"/>
          </p:nvPr>
        </p:nvSpPr>
        <p:spPr/>
        <p:txBody>
          <a:bodyPr/>
          <a:lstStyle/>
          <a:p>
            <a:r>
              <a:rPr lang="en-US" dirty="0"/>
              <a:t>VLC Summary  </a:t>
            </a:r>
          </a:p>
        </p:txBody>
      </p:sp>
      <p:sp>
        <p:nvSpPr>
          <p:cNvPr id="3" name="Content Placeholder 2">
            <a:extLst>
              <a:ext uri="{FF2B5EF4-FFF2-40B4-BE49-F238E27FC236}">
                <a16:creationId xmlns:a16="http://schemas.microsoft.com/office/drawing/2014/main" id="{49F2EDE1-13DC-4A13-BEC7-7A2F08E084CC}"/>
              </a:ext>
            </a:extLst>
          </p:cNvPr>
          <p:cNvSpPr>
            <a:spLocks noGrp="1"/>
          </p:cNvSpPr>
          <p:nvPr>
            <p:ph idx="1"/>
          </p:nvPr>
        </p:nvSpPr>
        <p:spPr/>
        <p:txBody>
          <a:bodyPr/>
          <a:lstStyle/>
          <a:p>
            <a:r>
              <a:rPr lang="en-US" dirty="0"/>
              <a:t>As VLC is a versatile player with many features and capabilities, which makes it very hard for tweak and change. VLC playback capabilities are way beyond our project needs.</a:t>
            </a:r>
          </a:p>
          <a:p>
            <a:endParaRPr lang="en-US" dirty="0"/>
          </a:p>
          <a:p>
            <a:r>
              <a:rPr lang="en-US" dirty="0"/>
              <a:t>The VLC application was mainly designed for streaming, and not image processing. The VLC application is not running any actual image processing algorithm and was not designed for such. </a:t>
            </a:r>
          </a:p>
          <a:p>
            <a:endParaRPr lang="en-US" dirty="0"/>
          </a:p>
          <a:p>
            <a:r>
              <a:rPr lang="en-US" dirty="0"/>
              <a:t>The GUI application is very complicated and hard to modify</a:t>
            </a:r>
          </a:p>
          <a:p>
            <a:endParaRPr lang="en-US" dirty="0"/>
          </a:p>
        </p:txBody>
      </p:sp>
    </p:spTree>
    <p:extLst>
      <p:ext uri="{BB962C8B-B14F-4D97-AF65-F5344CB8AC3E}">
        <p14:creationId xmlns:p14="http://schemas.microsoft.com/office/powerpoint/2010/main" val="2273995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ECA2C-0EDB-4F9D-B319-D38059FDB08D}"/>
              </a:ext>
            </a:extLst>
          </p:cNvPr>
          <p:cNvSpPr>
            <a:spLocks noGrp="1"/>
          </p:cNvSpPr>
          <p:nvPr>
            <p:ph type="title"/>
          </p:nvPr>
        </p:nvSpPr>
        <p:spPr/>
        <p:txBody>
          <a:bodyPr/>
          <a:lstStyle/>
          <a:p>
            <a:r>
              <a:rPr lang="en-US" dirty="0"/>
              <a:t>GStreamer Demo</a:t>
            </a:r>
          </a:p>
        </p:txBody>
      </p:sp>
      <p:sp>
        <p:nvSpPr>
          <p:cNvPr id="3" name="Content Placeholder 2">
            <a:extLst>
              <a:ext uri="{FF2B5EF4-FFF2-40B4-BE49-F238E27FC236}">
                <a16:creationId xmlns:a16="http://schemas.microsoft.com/office/drawing/2014/main" id="{5F617470-8D11-43C3-99A4-E0C517570C14}"/>
              </a:ext>
            </a:extLst>
          </p:cNvPr>
          <p:cNvSpPr>
            <a:spLocks noGrp="1"/>
          </p:cNvSpPr>
          <p:nvPr>
            <p:ph idx="1"/>
          </p:nvPr>
        </p:nvSpPr>
        <p:spPr/>
        <p:txBody>
          <a:bodyPr/>
          <a:lstStyle/>
          <a:p>
            <a:r>
              <a:rPr lang="en-US" dirty="0"/>
              <a:t>On Linux</a:t>
            </a:r>
          </a:p>
          <a:p>
            <a:pPr lvl="1"/>
            <a:r>
              <a:rPr lang="en-US" dirty="0"/>
              <a:t>Tutorial: </a:t>
            </a:r>
            <a:r>
              <a:rPr lang="en-US" dirty="0">
                <a:hlinkClick r:id="rId2"/>
              </a:rPr>
              <a:t>https://gstreamer.freedesktop.org/documentation/tutorials/index.html?gi-language=c</a:t>
            </a:r>
            <a:endParaRPr lang="en-US" dirty="0"/>
          </a:p>
          <a:p>
            <a:r>
              <a:rPr lang="en-US" dirty="0"/>
              <a:t>On Android</a:t>
            </a:r>
          </a:p>
          <a:p>
            <a:r>
              <a:rPr lang="en-US" dirty="0"/>
              <a:t>Cross Platform challenge </a:t>
            </a:r>
          </a:p>
          <a:p>
            <a:r>
              <a:rPr lang="en-US" dirty="0">
                <a:hlinkClick r:id="rId3"/>
              </a:rPr>
              <a:t>https://play.google.com/store/apps/details?id=pl.bezzalogowe.udpsink&amp;hl=en&amp;gl=US</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3018894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1B86D-651B-4A6A-A6B3-881296F59140}"/>
              </a:ext>
            </a:extLst>
          </p:cNvPr>
          <p:cNvSpPr>
            <a:spLocks noGrp="1"/>
          </p:cNvSpPr>
          <p:nvPr>
            <p:ph type="title"/>
          </p:nvPr>
        </p:nvSpPr>
        <p:spPr/>
        <p:txBody>
          <a:bodyPr/>
          <a:lstStyle/>
          <a:p>
            <a:r>
              <a:rPr lang="en-US" dirty="0"/>
              <a:t>GStreamer Summery</a:t>
            </a:r>
          </a:p>
        </p:txBody>
      </p:sp>
      <p:sp>
        <p:nvSpPr>
          <p:cNvPr id="3" name="Content Placeholder 2">
            <a:extLst>
              <a:ext uri="{FF2B5EF4-FFF2-40B4-BE49-F238E27FC236}">
                <a16:creationId xmlns:a16="http://schemas.microsoft.com/office/drawing/2014/main" id="{52A9720F-1411-4300-B1E1-8FC1AEA70672}"/>
              </a:ext>
            </a:extLst>
          </p:cNvPr>
          <p:cNvSpPr>
            <a:spLocks noGrp="1"/>
          </p:cNvSpPr>
          <p:nvPr>
            <p:ph idx="1"/>
          </p:nvPr>
        </p:nvSpPr>
        <p:spPr/>
        <p:txBody>
          <a:bodyPr>
            <a:normAutofit/>
          </a:bodyPr>
          <a:lstStyle/>
          <a:p>
            <a:r>
              <a:rPr lang="en-US"/>
              <a:t>The </a:t>
            </a:r>
            <a:r>
              <a:rPr lang="en-US" dirty="0"/>
              <a:t>GStreamer can be a good candidate for further investigation, searching for the right way integrating OpenCV libraries into GStreamer under Android. We believe that with knowledge in GStreamer compile and build toolchain, one should be able to create the video pipeline required for our use-case.  </a:t>
            </a:r>
          </a:p>
          <a:p>
            <a:endParaRPr lang="en-US" dirty="0"/>
          </a:p>
        </p:txBody>
      </p:sp>
    </p:spTree>
    <p:extLst>
      <p:ext uri="{BB962C8B-B14F-4D97-AF65-F5344CB8AC3E}">
        <p14:creationId xmlns:p14="http://schemas.microsoft.com/office/powerpoint/2010/main" val="212938259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25969AA91CB044FA1C66687621E4413" ma:contentTypeVersion="19" ma:contentTypeDescription="Create a new document." ma:contentTypeScope="" ma:versionID="9b1cead114fb94b0001bd16ffad40607">
  <xsd:schema xmlns:xsd="http://www.w3.org/2001/XMLSchema" xmlns:xs="http://www.w3.org/2001/XMLSchema" xmlns:p="http://schemas.microsoft.com/office/2006/metadata/properties" xmlns:ns3="60e10258-e631-4ab2-a000-896ed184dd49" xmlns:ns4="8d28e7df-c650-4094-bbf3-36c2a87d71dd" targetNamespace="http://schemas.microsoft.com/office/2006/metadata/properties" ma:root="true" ma:fieldsID="abc2202ec5b9888a2cf9df286dd9db2d" ns3:_="" ns4:_="">
    <xsd:import namespace="60e10258-e631-4ab2-a000-896ed184dd49"/>
    <xsd:import namespace="8d28e7df-c650-4094-bbf3-36c2a87d71dd"/>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DateTaken" minOccurs="0"/>
                <xsd:element ref="ns3:MediaServiceAutoTags" minOccurs="0"/>
                <xsd:element ref="ns3:MediaServiceLocation" minOccurs="0"/>
                <xsd:element ref="ns3:MediaServiceGenerationTime" minOccurs="0"/>
                <xsd:element ref="ns3:MediaServiceEventHashCode" minOccurs="0"/>
                <xsd:element ref="ns3:MediaServiceAutoKeyPoints" minOccurs="0"/>
                <xsd:element ref="ns3:MediaServiceKeyPoints"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0e10258-e631-4ab2-a000-896ed184dd4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OCR" ma:index="20"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d28e7df-c650-4094-bbf3-36c2a87d71dd"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13BFEAF-CF22-414B-A66A-4DE57E1F2B3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0e10258-e631-4ab2-a000-896ed184dd49"/>
    <ds:schemaRef ds:uri="8d28e7df-c650-4094-bbf3-36c2a87d71d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82BB592-74E1-4BF6-9E2D-C884D6790F93}">
  <ds:schemaRefs>
    <ds:schemaRef ds:uri="http://schemas.microsoft.com/sharepoint/v3/contenttype/forms"/>
  </ds:schemaRefs>
</ds:datastoreItem>
</file>

<file path=customXml/itemProps3.xml><?xml version="1.0" encoding="utf-8"?>
<ds:datastoreItem xmlns:ds="http://schemas.openxmlformats.org/officeDocument/2006/customXml" ds:itemID="{5FBD3EAD-0A8E-4F3B-93AE-77A511A3EC64}">
  <ds:schemaRefs>
    <ds:schemaRef ds:uri="http://www.w3.org/XML/1998/namespace"/>
    <ds:schemaRef ds:uri="http://purl.org/dc/elements/1.1/"/>
    <ds:schemaRef ds:uri="60e10258-e631-4ab2-a000-896ed184dd49"/>
    <ds:schemaRef ds:uri="http://schemas.openxmlformats.org/package/2006/metadata/core-properties"/>
    <ds:schemaRef ds:uri="8d28e7df-c650-4094-bbf3-36c2a87d71dd"/>
    <ds:schemaRef ds:uri="http://purl.org/dc/terms/"/>
    <ds:schemaRef ds:uri="http://schemas.microsoft.com/office/2006/documentManagement/types"/>
    <ds:schemaRef ds:uri="http://schemas.microsoft.com/office/2006/metadata/properties"/>
    <ds:schemaRef ds:uri="http://schemas.microsoft.com/office/infopath/2007/PartnerControl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3645</TotalTime>
  <Words>456</Words>
  <Application>Microsoft Office PowerPoint</Application>
  <PresentationFormat>Widescreen</PresentationFormat>
  <Paragraphs>73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Trebuchet MS</vt:lpstr>
      <vt:lpstr>Wingdings 3</vt:lpstr>
      <vt:lpstr>Facet</vt:lpstr>
      <vt:lpstr>Android Environment for SLAM SW Development </vt:lpstr>
      <vt:lpstr>Abstract</vt:lpstr>
      <vt:lpstr>Introduction Project use-case</vt:lpstr>
      <vt:lpstr>Hardware Selection </vt:lpstr>
      <vt:lpstr>Image Processing Environment and Frameworks </vt:lpstr>
      <vt:lpstr>VLC Summary  </vt:lpstr>
      <vt:lpstr>GStreamer Demo</vt:lpstr>
      <vt:lpstr>GStreamer Summery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Environment for SLAM SW Development </dc:title>
  <dc:creator>Ran Attias</dc:creator>
  <cp:lastModifiedBy>Ran Attias</cp:lastModifiedBy>
  <cp:revision>1</cp:revision>
  <dcterms:created xsi:type="dcterms:W3CDTF">2021-01-31T20:28:06Z</dcterms:created>
  <dcterms:modified xsi:type="dcterms:W3CDTF">2021-02-14T07:43:32Z</dcterms:modified>
</cp:coreProperties>
</file>