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9" r:id="rId4"/>
    <p:sldId id="257" r:id="rId5"/>
    <p:sldId id="262" r:id="rId6"/>
    <p:sldId id="263" r:id="rId7"/>
    <p:sldId id="258" r:id="rId8"/>
    <p:sldId id="268" r:id="rId9"/>
    <p:sldId id="267" r:id="rId10"/>
    <p:sldId id="264" r:id="rId11"/>
    <p:sldId id="265" r:id="rId12"/>
    <p:sldId id="266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88F49-931E-453A-972E-C5DC75C3B939}" v="26" dt="2020-10-04T22:30:2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666E-03C1-4A92-A536-9EDEB0155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Chat App med gui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11BD3-479B-4FE8-AE5B-F56CBA735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Jesper Sørensen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1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C23F09-D693-4988-AA9C-11E1E435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da-DK" dirty="0"/>
              <a:t>Commands</a:t>
            </a:r>
            <a:endParaRPr lang="en-D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527419-526A-44C4-8B92-CE0C5BA3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da-DK" dirty="0" err="1"/>
              <a:t>Commandhandler</a:t>
            </a:r>
            <a:endParaRPr lang="da-DK" dirty="0"/>
          </a:p>
          <a:p>
            <a:pPr lvl="1"/>
            <a:r>
              <a:rPr lang="da-DK" dirty="0"/>
              <a:t>Splitter</a:t>
            </a:r>
          </a:p>
          <a:p>
            <a:pPr lvl="1"/>
            <a:r>
              <a:rPr lang="da-DK" dirty="0"/>
              <a:t>Commands</a:t>
            </a:r>
          </a:p>
          <a:p>
            <a:pPr lvl="1"/>
            <a:r>
              <a:rPr lang="da-DK" dirty="0" err="1"/>
              <a:t>Is_admin</a:t>
            </a:r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40C0635-69F7-47CF-93D5-32C72C70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23854"/>
            <a:ext cx="6953577" cy="4085225"/>
          </a:xfrm>
          <a:prstGeom prst="rect">
            <a:avLst/>
          </a:prstGeom>
        </p:spPr>
      </p:pic>
      <p:sp>
        <p:nvSpPr>
          <p:cNvPr id="15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288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4F479-0106-409A-BE38-52F5AB9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Overloading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32D802-73AE-4BE6-8969-A240457D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Sætter </a:t>
            </a:r>
            <a:r>
              <a:rPr lang="da-DK" dirty="0" err="1"/>
              <a:t>minuttes</a:t>
            </a:r>
            <a:r>
              <a:rPr lang="da-DK" dirty="0"/>
              <a:t> til 20000 hvis der ikke er indsat noget. 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1557EB0-3DFD-48A4-8E6C-0782E367C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3075865"/>
            <a:ext cx="9305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9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62D2D-F4DE-4CE5-A787-EF66F273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Overriding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94FE982-87FE-47CB-BB73-F62A8750E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ClientGui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AdminGui</a:t>
            </a: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6F73306-DAFE-4C6F-BE2F-AE786EF5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86" y="2590060"/>
            <a:ext cx="7391400" cy="9144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FB9DA1E-7E42-46DE-963F-FF4DB298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6" y="4155391"/>
            <a:ext cx="88868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9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5E76-3B36-47DF-8408-909DB676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Diagram over database</a:t>
            </a:r>
            <a:endParaRPr lang="en-US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4E4B844D-996A-4717-80F1-C4B954FEC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277" y="2499309"/>
            <a:ext cx="8915400" cy="2560449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DBABB73-C2E0-42F6-877B-AC1D786B9F19}"/>
              </a:ext>
            </a:extLst>
          </p:cNvPr>
          <p:cNvSpPr txBox="1"/>
          <p:nvPr/>
        </p:nvSpPr>
        <p:spPr>
          <a:xfrm>
            <a:off x="5751975" y="3121223"/>
            <a:ext cx="3063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1 til 1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53128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80F4-796F-4709-98D5-E207D92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Unit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93FD-7036-46DC-92FC-6EAB59FC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Emulere en server</a:t>
            </a:r>
          </a:p>
          <a:p>
            <a:r>
              <a:rPr lang="da-DK" dirty="0"/>
              <a:t>Laver 5 test</a:t>
            </a:r>
          </a:p>
          <a:p>
            <a:pPr lvl="1"/>
            <a:r>
              <a:rPr lang="da-DK" dirty="0"/>
              <a:t>Login</a:t>
            </a:r>
          </a:p>
          <a:p>
            <a:pPr lvl="1"/>
            <a:r>
              <a:rPr lang="da-DK" dirty="0"/>
              <a:t>Create User</a:t>
            </a:r>
          </a:p>
          <a:p>
            <a:pPr lvl="1"/>
            <a:r>
              <a:rPr lang="da-DK" dirty="0"/>
              <a:t>Ban user</a:t>
            </a:r>
          </a:p>
          <a:p>
            <a:pPr lvl="1"/>
            <a:r>
              <a:rPr lang="en-US" dirty="0"/>
              <a:t>Read user</a:t>
            </a:r>
          </a:p>
          <a:p>
            <a:pPr lvl="1"/>
            <a:r>
              <a:rPr lang="en-US" dirty="0"/>
              <a:t>Delete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24F3A-4C9C-4D5A-8462-1D81E1AD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93" y="1547724"/>
            <a:ext cx="4543425" cy="1666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66699-B2B0-4A69-AAAD-659CBFB4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2" y="4339775"/>
            <a:ext cx="5534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2D6-6BC9-4489-8D32-6A038FEE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1C35-C64E-4754-BF8B-7DBDA05A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Dry</a:t>
            </a:r>
          </a:p>
          <a:p>
            <a:r>
              <a:rPr lang="en-US" dirty="0"/>
              <a:t>Lowercase </a:t>
            </a:r>
            <a:r>
              <a:rPr lang="en-US" dirty="0" err="1"/>
              <a:t>funkitioner</a:t>
            </a:r>
            <a:r>
              <a:rPr lang="en-US" dirty="0"/>
              <a:t>(underscore)</a:t>
            </a:r>
          </a:p>
          <a:p>
            <a:r>
              <a:rPr lang="en-US" dirty="0"/>
              <a:t>Lowercase </a:t>
            </a:r>
            <a:r>
              <a:rPr lang="en-US" dirty="0" err="1"/>
              <a:t>variabler</a:t>
            </a:r>
            <a:r>
              <a:rPr lang="en-US" dirty="0"/>
              <a:t>()</a:t>
            </a:r>
          </a:p>
          <a:p>
            <a:r>
              <a:rPr lang="en-US" dirty="0" err="1"/>
              <a:t>Camalback</a:t>
            </a:r>
            <a:r>
              <a:rPr lang="en-US" dirty="0"/>
              <a:t> class. </a:t>
            </a:r>
          </a:p>
          <a:p>
            <a:r>
              <a:rPr lang="en-US" dirty="0"/>
              <a:t>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63640-7CDD-4572-BB6E-D83C4C25D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23" y="3827300"/>
            <a:ext cx="127635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CFB0D-63F0-4D33-9C95-B54D7E48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258" y="3412185"/>
            <a:ext cx="97155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7A0E6-31F8-47B0-8457-E87912CED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24" y="3426472"/>
            <a:ext cx="942975" cy="24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2D1B40-5F0C-4A98-AA17-A9A9F5295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061" y="2988322"/>
            <a:ext cx="742950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F31F0-1F0F-43EB-93F8-10BFE9C32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525" y="2981129"/>
            <a:ext cx="1362075" cy="323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BC512-264A-45DE-B207-BA93B5EAD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0098" y="4747919"/>
            <a:ext cx="88963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04A6F8-3786-4213-84BC-4DEF5D82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da-DK" dirty="0"/>
              <a:t>Classes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ACD15E-3877-4657-AF8D-25A6CA07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Mulighed for nedarvning</a:t>
            </a:r>
          </a:p>
          <a:p>
            <a:r>
              <a:rPr lang="da-DK" dirty="0"/>
              <a:t>Mulighed for </a:t>
            </a:r>
            <a:r>
              <a:rPr lang="da-DK" dirty="0" err="1"/>
              <a:t>overriding</a:t>
            </a:r>
            <a:endParaRPr lang="en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028E1CC-1945-4699-A90C-354F15D6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54" y="2325046"/>
            <a:ext cx="5451627" cy="2207908"/>
          </a:xfrm>
          <a:prstGeom prst="rect">
            <a:avLst/>
          </a:prstGeom>
        </p:spPr>
      </p:pic>
      <p:sp>
        <p:nvSpPr>
          <p:cNvPr id="13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6636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FCAB-180B-4FFF-BBDB-896A12B2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0223-90DB-4919-93A9-02D875E7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r>
              <a:rPr lang="da-DK" dirty="0"/>
              <a:t>Bruger tkinter</a:t>
            </a:r>
          </a:p>
          <a:p>
            <a:r>
              <a:rPr lang="da-DK" dirty="0"/>
              <a:t>Er delt op i 3</a:t>
            </a:r>
          </a:p>
          <a:p>
            <a:pPr lvl="1"/>
            <a:r>
              <a:rPr lang="da-DK" dirty="0"/>
              <a:t>Login</a:t>
            </a:r>
          </a:p>
          <a:p>
            <a:pPr lvl="1"/>
            <a:r>
              <a:rPr lang="da-DK" dirty="0"/>
              <a:t>Klient</a:t>
            </a:r>
          </a:p>
          <a:p>
            <a:pPr lvl="1"/>
            <a:r>
              <a:rPr lang="da-DK" dirty="0"/>
              <a:t>Admin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6FBB9-02D3-459B-9F48-20384DAB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37" y="431875"/>
            <a:ext cx="5172075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69C39C-C047-498C-A37A-2EF848B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61" y="2730425"/>
            <a:ext cx="5534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6D9A-EA35-442B-85F8-5C2696DA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ClientGUI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D7D2-F7F9-44D1-978C-9D42FFD4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Parent Class</a:t>
            </a:r>
          </a:p>
          <a:p>
            <a:r>
              <a:rPr lang="en-US" dirty="0" err="1"/>
              <a:t>Initialisere</a:t>
            </a:r>
            <a:r>
              <a:rPr lang="en-US" dirty="0"/>
              <a:t> hele </a:t>
            </a:r>
            <a:r>
              <a:rPr lang="en-US" dirty="0" err="1"/>
              <a:t>guien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klienten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402B0-032D-4482-B6FF-55F6526B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87" y="2809555"/>
            <a:ext cx="4914144" cy="3424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B9C6E-6704-43CF-A441-7AFD28BC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43" y="3764596"/>
            <a:ext cx="6286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569E3-B5DE-4E98-8C70-A693A546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450" y="4121784"/>
            <a:ext cx="1038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BEE1-1310-4906-ADAC-EC00C4C2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AdminGUI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539B-8270-4D97-8A83-C367A1D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Nedarver den største del af guien fra ClientGui</a:t>
            </a:r>
          </a:p>
          <a:p>
            <a:r>
              <a:rPr lang="da-DK" dirty="0"/>
              <a:t>Tilføjer en ekstra fil menu</a:t>
            </a:r>
          </a:p>
          <a:p>
            <a:r>
              <a:rPr lang="en-US" dirty="0"/>
              <a:t>Method override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571E8-68FB-4283-99DE-2BAD301D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074" y="2934459"/>
            <a:ext cx="4726538" cy="1312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C55628-2BF1-46B3-8085-435F7B14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39" y="4879897"/>
            <a:ext cx="609600" cy="67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03BF39-29E8-440D-A759-D25889CE7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151" y="4627485"/>
            <a:ext cx="1914525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8827E-2209-4744-AC12-D68D60E54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24" y="4601989"/>
            <a:ext cx="7033699" cy="8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9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66BC-0491-40E0-A262-6100B45B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5344-3136-4003-81C1-BC5E88BB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</a:t>
            </a:r>
            <a:r>
              <a:rPr lang="en-US" dirty="0" err="1"/>
              <a:t>opretter</a:t>
            </a:r>
            <a:r>
              <a:rPr lang="en-US" dirty="0"/>
              <a:t> </a:t>
            </a:r>
            <a:r>
              <a:rPr lang="en-US" dirty="0" err="1"/>
              <a:t>forbindelse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Server listen</a:t>
            </a:r>
          </a:p>
          <a:p>
            <a:r>
              <a:rPr lang="en-US" dirty="0" err="1"/>
              <a:t>Serveren</a:t>
            </a:r>
            <a:r>
              <a:rPr lang="en-US" dirty="0"/>
              <a:t> venter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klienter</a:t>
            </a:r>
            <a:r>
              <a:rPr lang="en-US" dirty="0"/>
              <a:t> </a:t>
            </a:r>
            <a:r>
              <a:rPr lang="en-US" dirty="0" err="1"/>
              <a:t>tilslutter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authenticator den </a:t>
            </a:r>
            <a:r>
              <a:rPr lang="en-US" dirty="0" err="1"/>
              <a:t>klienten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A9B2BCD-769F-4391-B28B-E0849D35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64" y="3533173"/>
            <a:ext cx="6096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F362C-3F46-497B-A9D7-29590268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Listen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7C9493-31F9-4092-8A52-1B8334FB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Serveren lytter efter forbindelser</a:t>
            </a:r>
          </a:p>
          <a:p>
            <a:r>
              <a:rPr lang="da-DK" dirty="0"/>
              <a:t>Når serveren registrere en forbindelse tjekker den som om brugeren vil logge på eller registrere  </a:t>
            </a:r>
            <a:endParaRPr lang="en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2164CE9-5492-4ECE-A9A6-873700CE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3550696"/>
            <a:ext cx="50863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9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385CF-853C-4717-9096-E38EC6A2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17" y="624110"/>
            <a:ext cx="3634139" cy="1280890"/>
          </a:xfrm>
        </p:spPr>
        <p:txBody>
          <a:bodyPr>
            <a:normAutofit/>
          </a:bodyPr>
          <a:lstStyle/>
          <a:p>
            <a:r>
              <a:rPr lang="da-DK" dirty="0" err="1"/>
              <a:t>Threading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19849B-C126-4CC2-A8D9-A935D660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004" y="2133600"/>
            <a:ext cx="3637852" cy="3777622"/>
          </a:xfrm>
        </p:spPr>
        <p:txBody>
          <a:bodyPr>
            <a:normAutofit/>
          </a:bodyPr>
          <a:lstStyle/>
          <a:p>
            <a:r>
              <a:rPr lang="da-DK" dirty="0"/>
              <a:t>Brugeren logger på</a:t>
            </a:r>
          </a:p>
          <a:p>
            <a:r>
              <a:rPr lang="da-DK" dirty="0" err="1"/>
              <a:t>Authenticator</a:t>
            </a:r>
            <a:r>
              <a:rPr lang="da-DK" dirty="0"/>
              <a:t> </a:t>
            </a:r>
          </a:p>
          <a:p>
            <a:r>
              <a:rPr lang="da-DK" dirty="0"/>
              <a:t>Opretter 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  <a:p>
            <a:r>
              <a:rPr lang="da-DK" dirty="0"/>
              <a:t>Thread har modtager forbindelsen til brugeren</a:t>
            </a:r>
          </a:p>
          <a:p>
            <a:r>
              <a:rPr lang="da-DK" dirty="0"/>
              <a:t>Venter på at bruger sender besked.</a:t>
            </a:r>
          </a:p>
          <a:p>
            <a:r>
              <a:rPr lang="da-DK" dirty="0"/>
              <a:t>Broadcast</a:t>
            </a:r>
          </a:p>
          <a:p>
            <a:r>
              <a:rPr lang="da-DK" dirty="0"/>
              <a:t>Command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DF47F89-C65B-46E3-8B59-79E9BA24F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5063"/>
            <a:ext cx="5451627" cy="1485568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8C2DD2F7-D4FA-4E6A-B33B-E7CE656EF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9741"/>
            <a:ext cx="4643641" cy="282730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4D64A4F-7F43-40E3-86D0-77B3E90A5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53" y="5714777"/>
            <a:ext cx="46386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924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Chat App med gui</vt:lpstr>
      <vt:lpstr>Kode Standard</vt:lpstr>
      <vt:lpstr>Classes</vt:lpstr>
      <vt:lpstr>Klient</vt:lpstr>
      <vt:lpstr>ClientGUI</vt:lpstr>
      <vt:lpstr>AdminGUI</vt:lpstr>
      <vt:lpstr>Server</vt:lpstr>
      <vt:lpstr>Listen</vt:lpstr>
      <vt:lpstr>Threading</vt:lpstr>
      <vt:lpstr>Commands</vt:lpstr>
      <vt:lpstr>Overloading</vt:lpstr>
      <vt:lpstr>Overriding</vt:lpstr>
      <vt:lpstr>Diagram over database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App med gui</dc:title>
  <dc:creator>Jesper Sørensen</dc:creator>
  <cp:lastModifiedBy>Jesper Sørensen</cp:lastModifiedBy>
  <cp:revision>2</cp:revision>
  <dcterms:created xsi:type="dcterms:W3CDTF">2020-10-05T07:25:10Z</dcterms:created>
  <dcterms:modified xsi:type="dcterms:W3CDTF">2020-10-08T09:32:40Z</dcterms:modified>
</cp:coreProperties>
</file>