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88396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1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58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6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048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35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4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8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5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240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66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A2DC28D-B59A-4018-B7FF-DC0E0DB36662}" type="datetimeFigureOut">
              <a:rPr lang="pt-BR" smtClean="0"/>
              <a:t>18/10/2021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CF47E-ACAE-4894-8D3A-DA4F998F7765}" type="slidenum">
              <a:rPr lang="pt-BR" smtClean="0"/>
              <a:t>‹#›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73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House</a:t>
            </a:r>
            <a:r>
              <a:rPr lang="pt-BR" dirty="0"/>
              <a:t> Help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Tauane Pereira Silva</a:t>
            </a:r>
          </a:p>
        </p:txBody>
      </p:sp>
    </p:spTree>
    <p:extLst>
      <p:ext uri="{BB962C8B-B14F-4D97-AF65-F5344CB8AC3E}">
        <p14:creationId xmlns:p14="http://schemas.microsoft.com/office/powerpoint/2010/main" val="80887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4991100" cy="3581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3200" dirty="0"/>
              <a:t>Aplicativo para contratações de serviços do cotidiano, como serviços elétricos, hidráulicos e afins. Com finalidade de conectar prestador e cliente em um só lugar, com praticidade e rapidez.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0D485A-20BB-482D-ADF9-B6E949315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98" y="1428751"/>
            <a:ext cx="4362994" cy="43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0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0" y="2286000"/>
            <a:ext cx="4876800" cy="3581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Muitas pessoas não possuem a habilidade nem o conhecimento na manutenção de certos problemas do cotidiano, como um problema eletrico ou hidraulico. Ou também é muito difícil encontrar um profissional de confiança que possa resolver o problema. E aí que o House Help entra em ação, proporcionando confiança, agilidade e praticidade.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BBA4B3-02D9-4591-8BBC-C4A9431A8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50045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9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4178300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A fim de proporcionar rapidez e praticidade, o </a:t>
            </a:r>
            <a:r>
              <a:rPr lang="pt-BR" sz="2400" dirty="0" err="1"/>
              <a:t>House</a:t>
            </a:r>
            <a:r>
              <a:rPr lang="pt-BR" sz="2400" dirty="0"/>
              <a:t> Help age na mediação da contratação de prestadores aos seus clientes. Basta procurar o serviço que precisa pelo aplicativo e em poucos cliques estará alguém resolvendo o problema em sua residência.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6173DF-5E81-42B5-B465-424A78D97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47" y="1870075"/>
            <a:ext cx="3854449" cy="38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1" y="2286000"/>
            <a:ext cx="5168900" cy="3886200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Devido ao projeto visar a prestação de serviços domésticos do dia a dia, foi escolhido um telhado de uma casa e também para remeter ao nome do mesmo.</a:t>
            </a:r>
          </a:p>
          <a:p>
            <a:pPr algn="just"/>
            <a:r>
              <a:rPr lang="pt-BR" sz="2400" dirty="0"/>
              <a:t>Como cor principal foi escolhida o azul escuro, e colocamos a cor amarela como secundária devido ela ser uma cor complementar do azul.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98" y="2286000"/>
            <a:ext cx="40513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7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House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Help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0" y="2171700"/>
            <a:ext cx="4597400" cy="3581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O projeto recebeu esse nome devido a junção das principais características do mesmo. Primeiro </a:t>
            </a:r>
            <a:r>
              <a:rPr lang="pt-BR" sz="2400" dirty="0" err="1"/>
              <a:t>House</a:t>
            </a:r>
            <a:r>
              <a:rPr lang="pt-BR" sz="2400" dirty="0"/>
              <a:t>, pois os serviços prestados pelo mesmo são aqueles do cotidiano que todos uma hora ou outra temos em nossas residências. E que às vezes são até simples de resolver, mas que precisamos de uma ajudinha. De onde vem o help.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9C884B-74E0-4377-8939-469BA2D6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2336800"/>
            <a:ext cx="3530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858C-BAAE-4B49-BA22-581CF5DC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CA0F-D2D2-4620-91E7-2C939580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6AE07-B753-43BB-9DED-818305ECC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2593" r="2396" b="3518"/>
          <a:stretch/>
        </p:blipFill>
        <p:spPr>
          <a:xfrm>
            <a:off x="304800" y="177800"/>
            <a:ext cx="115951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261-72CA-4EA0-882D-28B6BE19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DAD515-CD5E-4F05-9355-17F89C0CEF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58" y="1600199"/>
            <a:ext cx="7932642" cy="506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38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E3A3-830B-4F11-9F1B-F1605379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066093-7023-4C29-B27A-37B45D9947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26" y="1409700"/>
            <a:ext cx="10927000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915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67</TotalTime>
  <Words>268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House Help</vt:lpstr>
      <vt:lpstr>Tema</vt:lpstr>
      <vt:lpstr>Problema</vt:lpstr>
      <vt:lpstr>Solução</vt:lpstr>
      <vt:lpstr>Logo</vt:lpstr>
      <vt:lpstr>Por que House Help</vt:lpstr>
      <vt:lpstr>PowerPoint Presentation</vt:lpstr>
      <vt:lpstr>Diagrama de Caso de Uso</vt:lpstr>
      <vt:lpstr>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Help</dc:title>
  <dc:creator>Tauane Pereira Silva</dc:creator>
  <cp:lastModifiedBy>Bernardo Aveiro</cp:lastModifiedBy>
  <cp:revision>6</cp:revision>
  <dcterms:created xsi:type="dcterms:W3CDTF">2021-10-18T18:40:53Z</dcterms:created>
  <dcterms:modified xsi:type="dcterms:W3CDTF">2021-10-18T22:54:38Z</dcterms:modified>
</cp:coreProperties>
</file>