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70" r:id="rId4"/>
    <p:sldId id="260" r:id="rId5"/>
    <p:sldId id="271" r:id="rId6"/>
    <p:sldId id="267" r:id="rId7"/>
    <p:sldId id="272" r:id="rId8"/>
    <p:sldId id="273" r:id="rId9"/>
    <p:sldId id="274" r:id="rId10"/>
    <p:sldId id="268" r:id="rId11"/>
    <p:sldId id="269" r:id="rId12"/>
    <p:sldId id="278" r:id="rId13"/>
    <p:sldId id="275" r:id="rId14"/>
    <p:sldId id="279" r:id="rId15"/>
    <p:sldId id="276" r:id="rId16"/>
    <p:sldId id="280" r:id="rId17"/>
    <p:sldId id="277" r:id="rId18"/>
    <p:sldId id="281" r:id="rId19"/>
    <p:sldId id="287" r:id="rId20"/>
    <p:sldId id="288" r:id="rId21"/>
    <p:sldId id="282" r:id="rId22"/>
    <p:sldId id="289" r:id="rId23"/>
    <p:sldId id="283" r:id="rId24"/>
    <p:sldId id="290" r:id="rId25"/>
    <p:sldId id="284" r:id="rId26"/>
    <p:sldId id="291" r:id="rId27"/>
    <p:sldId id="285" r:id="rId28"/>
    <p:sldId id="292" r:id="rId29"/>
    <p:sldId id="286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84123" y="601288"/>
            <a:ext cx="5843746" cy="1269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674326" y="2013065"/>
            <a:ext cx="4397332" cy="46412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(Capítulo </a:t>
            </a:r>
            <a:r>
              <a:rPr lang="pt-BR" dirty="0" smtClean="0"/>
              <a:t>IV </a:t>
            </a:r>
            <a:r>
              <a:rPr lang="pt-BR" dirty="0" smtClean="0"/>
              <a:t>– </a:t>
            </a:r>
            <a:r>
              <a:rPr lang="pt-BR" dirty="0" smtClean="0"/>
              <a:t>Os primeiros passos...)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89" y="2619895"/>
            <a:ext cx="5888006" cy="351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9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119840" y="1106287"/>
            <a:ext cx="427136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Agora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vamos apromiorar a nossa Tabela: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81901" y="1578111"/>
            <a:ext cx="7110152" cy="5079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80109" y="1824460"/>
            <a:ext cx="4433455" cy="113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Vamos melhorar ela adicionando CONSTRAINTS da seguinte forma, ou, em outra palavras, ATRIBUTOS DOS CAMPOS: (CONSTRAINTS = ATRIBUTOS DOS CAMPOS)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42" y="1106287"/>
            <a:ext cx="8207432" cy="55445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2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119840" y="1106287"/>
            <a:ext cx="427136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Agora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vamos apromiorar a nossa Tabela: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25724" y="1553173"/>
            <a:ext cx="7110152" cy="5079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03695" y="1671859"/>
            <a:ext cx="35036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APERTE “Ctrl + Enter” AINDA!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10848" y="2439439"/>
            <a:ext cx="1628775" cy="266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4920" y="2885575"/>
            <a:ext cx="4736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Ou </a:t>
            </a:r>
            <a:r>
              <a:rPr lang="pt-BR" sz="1600" dirty="0"/>
              <a:t>seja, ele nos mostra quais valores que são aceitos e nada mais. No nosso caso, M ou F.</a:t>
            </a:r>
            <a:endParaRPr lang="pt-BR" sz="1600" dirty="0"/>
          </a:p>
        </p:txBody>
      </p:sp>
      <p:sp>
        <p:nvSpPr>
          <p:cNvPr id="11" name="Rectangle 10"/>
          <p:cNvSpPr/>
          <p:nvPr/>
        </p:nvSpPr>
        <p:spPr>
          <a:xfrm>
            <a:off x="1943023" y="2388123"/>
            <a:ext cx="224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é um tipo de Coleção!</a:t>
            </a:r>
            <a:endParaRPr lang="pt-BR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10847" y="3649786"/>
            <a:ext cx="1628776" cy="363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1839623" y="3651643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pt-BR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Primeiro valor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BR" i="1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Segundo valor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0" y="4175811"/>
            <a:ext cx="6096000" cy="7218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Primeiro valor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Vai ser o TOTAL de casas para aquele valor.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Segundo valor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Vai o total de números APÓS a vírgula.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840" y="5332323"/>
            <a:ext cx="4568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 COMO RESOLVER O PROBLEMA DE ADICIONAR DUAS PESSOAS AO MESMO TEMPO!?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858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106287"/>
            <a:ext cx="342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</a:rPr>
              <a:t>6) Chave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primária (PRIMARY_KEY)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195" y="1475619"/>
            <a:ext cx="7692446" cy="5116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9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106287"/>
            <a:ext cx="342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</a:rPr>
              <a:t>6) Chave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</a:rPr>
              <a:t>primária (PRIMARY_KEY)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pt-BR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69911" y="1634749"/>
            <a:ext cx="7206845" cy="473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8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217701"/>
            <a:ext cx="1080100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1]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uma instrução SQL para criar uma tabela simple de countries, incluindo as colunas  country_id, country_name e region_id.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217701"/>
            <a:ext cx="1080100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1]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uma instrução SQL para criar uma tabela simple de countries, incluindo as colunas  country_id, country_name e region_id.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5975" y="2334663"/>
            <a:ext cx="6292388" cy="3002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2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358749"/>
            <a:ext cx="11349644" cy="68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2]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uma instrução SQL para criar uma tabela simples de countries, incluindo as colunas country_id, country_name e region_id que já existe.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358749"/>
            <a:ext cx="11349644" cy="68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2]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uma instrução SQL para criar uma tabela simples de countries, incluindo as colunas country_id, country_name e region_id que já existe.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9638" y="2718260"/>
            <a:ext cx="7143404" cy="2468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3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442144"/>
            <a:ext cx="10801004" cy="718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3]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uma instrução SQL para criar a estrutura de uma tabela dup_countries semelhante a countries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438101"/>
            <a:ext cx="8440190" cy="3338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última aula nós APRENDEMOS: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CRIAR um Banco de </a:t>
            </a: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Dados!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Como CRIAR uma Tabela!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que são Tipos Primitivos e quais são eles.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Falamos sobre o comando </a:t>
            </a:r>
            <a:r>
              <a:rPr lang="pt-BR" sz="2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&lt;Nome_da_Table&gt;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Falamos sobre o comando </a:t>
            </a:r>
            <a:r>
              <a:rPr lang="pt-BR" sz="2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&lt;Nome_do_DataBase&gt;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Falamos sobre as estruturas de comandos de SQL.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RECAPITULANDO...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442144"/>
            <a:ext cx="10801004" cy="718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3]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uma instrução SQL para criar a estrutura de uma tabela dup_countries semelhante a countries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4495" y="2496018"/>
            <a:ext cx="7825050" cy="1953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9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520931" y="1348182"/>
            <a:ext cx="10751128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4]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uma instrução SQL para criar uma tabela chamada jobs, incluindo as colunas job_id, job_title, min_salary e max_salary, e certifique-se de que o valor padrão para job_title esteja em branco e min_salary seja 8000 e max_salary seja NULL será inserido automaticamente no momento da inserção se nenhum valor atribuído para as colunas especificadas.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520931" y="1348182"/>
            <a:ext cx="10751128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4]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uma instrução SQL para criar uma tabela chamada jobs, incluindo as colunas job_id, job_title, min_salary e max_salary, e certifique-se de que o valor padrão para job_title esteja em branco e min_salary seja 8000 e max_salary seja NULL será inserido automaticamente no momento da inserção se nenhum valor atribuído para as colunas especificadas.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34837" y="2867863"/>
            <a:ext cx="8523316" cy="3333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2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365737"/>
            <a:ext cx="878932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5]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Deletar todos os Bancos de Dados jobs, countries e dup_countries.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365737"/>
            <a:ext cx="878932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5]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Deletar todos os Bancos de Dados jobs, countries e dup_countries.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0392" y="2128057"/>
            <a:ext cx="8772700" cy="822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9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348730" y="1245682"/>
            <a:ext cx="1135559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6]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uma instrução SQL para criar uma tabela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incluindo as colunas country_id, country_name e region_id e certifique-se de que a coluna country_id seja exclusiva, chave 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primária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armazene um valor incrementado automaticamente.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348730" y="1245682"/>
            <a:ext cx="1135559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6]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uma instrução SQL para criar uma tabela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incluindo as colunas country_id, country_name e region_id e certifique-se de que a coluna country_id seja exclusiva, chave </a:t>
            </a: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primária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armazene um valor incrementado automaticamente.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84218" y="2793075"/>
            <a:ext cx="8057804" cy="2468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0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237368"/>
            <a:ext cx="1084020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7]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uma instrução SQL para criar uma tabela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countries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incluindo as colunas country_id, country_name e region_id e certifique-se de que a combinação da coluna country_id seja exclusiva e chave primária.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237368"/>
            <a:ext cx="1084020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[Exercício 7]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Escreva uma instrução SQL para criar uma tabela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countries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incluindo as colunas country_id, country_name e region_id e certifique-se de que a combinação da coluna country_id seja exclusiva e chave primária.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9156" y="2527068"/>
            <a:ext cx="8656320" cy="3084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7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106287"/>
            <a:ext cx="317067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 INSERINDO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dados nas Tables: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518" y="1987743"/>
            <a:ext cx="465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fosse em português, como seria o comando?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6518" y="2555468"/>
            <a:ext cx="7492538" cy="80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26518" y="4165678"/>
            <a:ext cx="228774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Então em inglês será...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26518" y="4733403"/>
            <a:ext cx="7492538" cy="80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2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259859" y="1162240"/>
            <a:ext cx="478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Passo-a-passo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CRIAR uma Base de Dados:</a:t>
            </a:r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8575" y="1587525"/>
            <a:ext cx="7633854" cy="4918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59859" y="1980645"/>
            <a:ext cx="2774286" cy="1603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Aprendemos como CRIAR uma Base de Dados</a:t>
            </a:r>
            <a:r>
              <a:rPr 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Agora, como APAGAR uma Base de Dados?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198034"/>
            <a:ext cx="205165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7.1) Primeiro passo: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909" y="1106287"/>
            <a:ext cx="8482910" cy="55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5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19049" y="1198034"/>
            <a:ext cx="206659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7.2) Segundo passo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909" y="1106287"/>
            <a:ext cx="8482910" cy="55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7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53707" y="1198034"/>
            <a:ext cx="199727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7.3) Terceiro passo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909" y="1106287"/>
            <a:ext cx="8482910" cy="55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2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95514" y="1198034"/>
            <a:ext cx="191366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7.4) Quarto passo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909" y="1106287"/>
            <a:ext cx="8482910" cy="55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6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504587" y="1198034"/>
            <a:ext cx="189551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7.5) Quinto passo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909" y="1106287"/>
            <a:ext cx="8482910" cy="55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2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570631" y="1198034"/>
            <a:ext cx="176343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7.6) Sexto passo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909" y="1106287"/>
            <a:ext cx="8482910" cy="55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4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99810" y="1198034"/>
            <a:ext cx="190507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7.7) Sétimo passo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909" y="1106287"/>
            <a:ext cx="8482910" cy="55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5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522830" y="1198034"/>
            <a:ext cx="185903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7.8) Oitavo passo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909" y="1106287"/>
            <a:ext cx="8482910" cy="55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10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570535" y="1198034"/>
            <a:ext cx="176362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7.9) Nono passo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909" y="1106287"/>
            <a:ext cx="8482910" cy="55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7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11839" y="1198034"/>
            <a:ext cx="208101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7.10) Décimo passo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909" y="1106287"/>
            <a:ext cx="8482910" cy="554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9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41833" y="1106287"/>
            <a:ext cx="538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Passo-a-passo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como APAGAR uma Base de Dados:</a:t>
            </a:r>
            <a:endParaRPr lang="pt-BR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94" y="1546167"/>
            <a:ext cx="9138458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9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426518" y="1106287"/>
            <a:ext cx="952505" cy="373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8) DML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76" y="1479787"/>
            <a:ext cx="8273934" cy="464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Obrigado pela </a:t>
            </a:r>
            <a:r>
              <a:rPr lang="en-US" dirty="0" err="1" smtClean="0"/>
              <a:t>atenção</a:t>
            </a:r>
            <a:r>
              <a:rPr lang="en-US" dirty="0" smtClean="0"/>
              <a:t>!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35" y="2111437"/>
            <a:ext cx="5352060" cy="39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41833" y="1106287"/>
            <a:ext cx="538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Passo-a-passo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como APAGAR uma Base de Dados:</a:t>
            </a:r>
            <a:endParaRPr lang="pt-BR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70220" y="1475619"/>
            <a:ext cx="7509162" cy="5162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41833" y="1926476"/>
            <a:ext cx="3374203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todo mundo já entendeu a dor de apagar uma Base de Dados, então bora fazer uma de novo!</a:t>
            </a:r>
          </a:p>
        </p:txBody>
      </p:sp>
    </p:spTree>
    <p:extLst>
      <p:ext uri="{BB962C8B-B14F-4D97-AF65-F5344CB8AC3E}">
        <p14:creationId xmlns:p14="http://schemas.microsoft.com/office/powerpoint/2010/main" val="26207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305975" y="1198034"/>
            <a:ext cx="301794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Recriando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Base de Dados: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96146" y="1198034"/>
            <a:ext cx="8057804" cy="5442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96735" y="1937893"/>
            <a:ext cx="3028603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Porém, dessa vez vamos adicionar mais parâmetros.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parâmetros se chamam CONSTRAINTS e COLLATION!</a:t>
            </a:r>
          </a:p>
        </p:txBody>
      </p:sp>
    </p:spTree>
    <p:extLst>
      <p:ext uri="{BB962C8B-B14F-4D97-AF65-F5344CB8AC3E}">
        <p14:creationId xmlns:p14="http://schemas.microsoft.com/office/powerpoint/2010/main" val="18200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305975" y="1198034"/>
            <a:ext cx="301794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Recriando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Base de Dados: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96146" y="1198034"/>
            <a:ext cx="8057804" cy="5442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05295" y="1937892"/>
            <a:ext cx="35772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Def.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 (restrições) mantém os dados do usuário restritos, e assim evitam que dados inválidos sejam inseridos no banco. A mera definição do tipo de dado para uma coluna é por si só um 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. Por exemplo, uma coluna de tipo DATE restringe o conteúdo da mesma para datas válidas.</a:t>
            </a:r>
          </a:p>
        </p:txBody>
      </p:sp>
    </p:spTree>
    <p:extLst>
      <p:ext uri="{BB962C8B-B14F-4D97-AF65-F5344CB8AC3E}">
        <p14:creationId xmlns:p14="http://schemas.microsoft.com/office/powerpoint/2010/main" val="14466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305975" y="1198034"/>
            <a:ext cx="301794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Recriando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Base de Dados: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96146" y="1198034"/>
            <a:ext cx="8057804" cy="5442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88668" y="1929580"/>
            <a:ext cx="359941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Def.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COLLATE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 é uma cláusula que pode ser aplicada a uma definição de banco de dados ou a uma definição de coluna para definir o agrupamento ou a uma expressão de sequência de caracteres para aplicar um elenco de agrupamento. Em resumo, especifica o conjunto de caracteres e regras que está utilizando.</a:t>
            </a:r>
          </a:p>
        </p:txBody>
      </p:sp>
    </p:spTree>
    <p:extLst>
      <p:ext uri="{BB962C8B-B14F-4D97-AF65-F5344CB8AC3E}">
        <p14:creationId xmlns:p14="http://schemas.microsoft.com/office/powerpoint/2010/main" val="31063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6518" y="286098"/>
            <a:ext cx="6234346" cy="820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305975" y="1198034"/>
            <a:ext cx="301794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Recriando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Base de Dados: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96146" y="1198034"/>
            <a:ext cx="8057804" cy="5442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88668" y="1929580"/>
            <a:ext cx="35994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u="sng" dirty="0"/>
              <a:t>Resumo</a:t>
            </a:r>
            <a:r>
              <a:rPr lang="pt-BR" sz="1600" dirty="0"/>
              <a:t>: Basicamente, libera o grupo de caracteres que precisamos para escrever palavras com acentuação!</a:t>
            </a:r>
          </a:p>
        </p:txBody>
      </p:sp>
    </p:spTree>
    <p:extLst>
      <p:ext uri="{BB962C8B-B14F-4D97-AF65-F5344CB8AC3E}">
        <p14:creationId xmlns:p14="http://schemas.microsoft.com/office/powerpoint/2010/main" val="42930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314</TotalTime>
  <Words>1008</Words>
  <Application>Microsoft Office PowerPoint</Application>
  <PresentationFormat>Widescreen</PresentationFormat>
  <Paragraphs>105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</dc:creator>
  <cp:lastModifiedBy>Пользователь</cp:lastModifiedBy>
  <cp:revision>12</cp:revision>
  <dcterms:created xsi:type="dcterms:W3CDTF">2022-09-20T23:43:35Z</dcterms:created>
  <dcterms:modified xsi:type="dcterms:W3CDTF">2022-09-21T04:58:11Z</dcterms:modified>
</cp:coreProperties>
</file>