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3" r:id="rId3"/>
    <p:sldId id="264" r:id="rId4"/>
    <p:sldId id="265" r:id="rId5"/>
    <p:sldId id="266" r:id="rId6"/>
    <p:sldId id="267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84123" y="601288"/>
            <a:ext cx="5843746" cy="1269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266902" y="2013065"/>
            <a:ext cx="5212180" cy="464128"/>
          </a:xfrm>
        </p:spPr>
        <p:txBody>
          <a:bodyPr>
            <a:noAutofit/>
          </a:bodyPr>
          <a:lstStyle/>
          <a:p>
            <a:r>
              <a:rPr lang="pt-BR" sz="1600" dirty="0" smtClean="0"/>
              <a:t>(Capítulo </a:t>
            </a:r>
            <a:r>
              <a:rPr lang="pt-BR" sz="1600" dirty="0" smtClean="0"/>
              <a:t>V </a:t>
            </a:r>
            <a:r>
              <a:rPr lang="pt-BR" sz="1600" dirty="0" smtClean="0"/>
              <a:t>– </a:t>
            </a:r>
            <a:r>
              <a:rPr lang="pt-BR" sz="1600" dirty="0" smtClean="0">
                <a:effectLst/>
              </a:rPr>
              <a:t>Alterando </a:t>
            </a:r>
            <a:r>
              <a:rPr lang="pt-BR" sz="1600" dirty="0">
                <a:effectLst/>
              </a:rPr>
              <a:t>a</a:t>
            </a:r>
            <a:r>
              <a:rPr lang="pt-BR" sz="1600" dirty="0" smtClean="0">
                <a:effectLst/>
              </a:rPr>
              <a:t> Estrutura da Tabela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19" y="2619895"/>
            <a:ext cx="3761459" cy="37614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5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5597840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26517" y="1244833"/>
            <a:ext cx="6714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7</a:t>
            </a:r>
            <a:r>
              <a:rPr lang="pt-BR" dirty="0" smtClean="0"/>
              <a:t>) RENOMEANDO TABELA: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426517" y="1960310"/>
            <a:ext cx="3463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MODIFY e CHANGE &lt;- </a:t>
            </a:r>
            <a:r>
              <a:rPr lang="en-US" sz="1600" dirty="0" smtClean="0"/>
              <a:t>COLUMNS</a:t>
            </a:r>
          </a:p>
          <a:p>
            <a:pPr algn="ctr"/>
            <a:endParaRPr lang="pt-BR" sz="1600" dirty="0"/>
          </a:p>
          <a:p>
            <a:pPr algn="ctr"/>
            <a:r>
              <a:rPr lang="en-US" sz="1600" dirty="0"/>
              <a:t>RENAME TO &lt;- TABLE</a:t>
            </a:r>
            <a:endParaRPr lang="pt-BR" sz="16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156363" y="1321724"/>
            <a:ext cx="7834514" cy="5320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9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5597840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26517" y="1244833"/>
            <a:ext cx="6714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8) CRIANDO UMA NOVATABELA:</a:t>
            </a:r>
            <a:endParaRPr lang="pt-BR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222864" y="1614165"/>
            <a:ext cx="7772401" cy="5027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62990" y="1860530"/>
            <a:ext cx="3743497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 que o valor daquele campo será único e não poderemos cadastrar outro campo com aquele mesmo valor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</a:t>
            </a: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além de também ser UNIQUE, também exerce outras funções;</a:t>
            </a:r>
          </a:p>
        </p:txBody>
      </p:sp>
    </p:spTree>
    <p:extLst>
      <p:ext uri="{BB962C8B-B14F-4D97-AF65-F5344CB8AC3E}">
        <p14:creationId xmlns:p14="http://schemas.microsoft.com/office/powerpoint/2010/main" val="5555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5597840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26517" y="1244833"/>
            <a:ext cx="6714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9</a:t>
            </a:r>
            <a:r>
              <a:rPr lang="pt-BR" dirty="0" smtClean="0"/>
              <a:t>) ADICIONANDO UMA CHAVE PRIMÁRIA: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426517" y="1752711"/>
            <a:ext cx="312944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9.1) Adiciona uma nova coluna: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222863" y="1614165"/>
            <a:ext cx="7772402" cy="5027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3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5597840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26517" y="1244833"/>
            <a:ext cx="6714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9</a:t>
            </a:r>
            <a:r>
              <a:rPr lang="pt-BR" dirty="0" smtClean="0"/>
              <a:t>) ADICIONANDO UMA CHAVE PRIMÁRIA: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7" y="1752711"/>
            <a:ext cx="366334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9.2) Indica que essa nova coluna é a chave primária: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089862" y="1614165"/>
            <a:ext cx="7772402" cy="5027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5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Obrigado pela </a:t>
            </a:r>
            <a:r>
              <a:rPr lang="en-US" dirty="0" err="1" smtClean="0"/>
              <a:t>atenção</a:t>
            </a:r>
            <a:r>
              <a:rPr lang="en-US" dirty="0" smtClean="0"/>
              <a:t>!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35" y="2111437"/>
            <a:ext cx="5352060" cy="39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5597840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26518" y="1244833"/>
            <a:ext cx="4737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mtClean="0"/>
              <a:t>1) ADICIONANDO UMA NOVA COLUNA: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783243" y="1960621"/>
            <a:ext cx="216315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COLUNAS = CAMPOS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03057" y="1752711"/>
            <a:ext cx="7834514" cy="4889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21525" y="2695774"/>
            <a:ext cx="2903913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Olhar o que aconteceu com as pessoas que já foram cadastradas.</a:t>
            </a:r>
          </a:p>
        </p:txBody>
      </p:sp>
    </p:spTree>
    <p:extLst>
      <p:ext uri="{BB962C8B-B14F-4D97-AF65-F5344CB8AC3E}">
        <p14:creationId xmlns:p14="http://schemas.microsoft.com/office/powerpoint/2010/main" val="22138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5597840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26518" y="1244833"/>
            <a:ext cx="4737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mtClean="0"/>
              <a:t>1) ADICIONANDO UMA NOVA COLUNA:</a:t>
            </a:r>
            <a:endParaRPr lang="pt-BR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903057" y="1769337"/>
            <a:ext cx="7834514" cy="4889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26518" y="1989190"/>
            <a:ext cx="3280958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adicionar uma nova coluna, ela automaticamente vai para o final dos campos. Ou seja, como última coluna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colocar ela em outra coluna? Bem, antes é preciso eliminar ela.</a:t>
            </a:r>
          </a:p>
        </p:txBody>
      </p:sp>
    </p:spTree>
    <p:extLst>
      <p:ext uri="{BB962C8B-B14F-4D97-AF65-F5344CB8AC3E}">
        <p14:creationId xmlns:p14="http://schemas.microsoft.com/office/powerpoint/2010/main" val="19339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5597840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26518" y="1244833"/>
            <a:ext cx="4737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2) REMOVENDO UMA COLUNA:</a:t>
            </a:r>
            <a:endParaRPr lang="pt-BR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03057" y="1752711"/>
            <a:ext cx="7834514" cy="4889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4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5597840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26517" y="1244833"/>
            <a:ext cx="523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3</a:t>
            </a:r>
            <a:r>
              <a:rPr lang="pt-BR" dirty="0" smtClean="0"/>
              <a:t>) ESCOLHENDO A POSIÇÃO DA COLUNA:</a:t>
            </a:r>
            <a:endParaRPr lang="pt-BR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903057" y="1752711"/>
            <a:ext cx="7834514" cy="4889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426517" y="2122195"/>
            <a:ext cx="3131330" cy="131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existe um commando “BEFORE”. Então como adicionar antes do primeiro campo?</a:t>
            </a:r>
          </a:p>
        </p:txBody>
      </p:sp>
    </p:spTree>
    <p:extLst>
      <p:ext uri="{BB962C8B-B14F-4D97-AF65-F5344CB8AC3E}">
        <p14:creationId xmlns:p14="http://schemas.microsoft.com/office/powerpoint/2010/main" val="21781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5597840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26517" y="1244833"/>
            <a:ext cx="6714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4) ADICIONANDO UMA COLUNA NA PRIMEIRA POSIÇÃO: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138545" y="2043437"/>
            <a:ext cx="4084319" cy="2862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 PRIMEIRO posicionamento, coloque FIRST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qualquer outro posicionamento, coloque AFTER &lt;campo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não colocar nada, o campo será automaticamente na última posição.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222864" y="1752711"/>
            <a:ext cx="7834514" cy="4889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2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5597840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26517" y="1485901"/>
            <a:ext cx="116269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/>
              <a:t>[Exercício 1]</a:t>
            </a:r>
            <a:r>
              <a:rPr lang="pt-BR" sz="4000" dirty="0"/>
              <a:t> Escreva os commandos para adicionar o campo “Codigo” em diferentes posições na tabela. Ou seja, no começo, em algum lugar no meio da tabela e depois no final. [Mostre para o professor]</a:t>
            </a:r>
          </a:p>
        </p:txBody>
      </p:sp>
    </p:spTree>
    <p:extLst>
      <p:ext uri="{BB962C8B-B14F-4D97-AF65-F5344CB8AC3E}">
        <p14:creationId xmlns:p14="http://schemas.microsoft.com/office/powerpoint/2010/main" val="16659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5597840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26517" y="1244833"/>
            <a:ext cx="6714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5</a:t>
            </a:r>
            <a:r>
              <a:rPr lang="pt-BR" dirty="0" smtClean="0"/>
              <a:t>) MODIFICANDO DEFINIÇÕES:</a:t>
            </a:r>
            <a:endParaRPr lang="pt-BR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222864" y="1752711"/>
            <a:ext cx="7834514" cy="4889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77438" y="1752710"/>
            <a:ext cx="3929049" cy="315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comando MODIFY: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 alterar o tipo primitivo do campo (mudar de INT para CHAR, por exemplo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 alterar todas as contraints (mudar de NULL para NOT NULL, por exemplo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permite renomear os campos.</a:t>
            </a:r>
          </a:p>
        </p:txBody>
      </p:sp>
    </p:spTree>
    <p:extLst>
      <p:ext uri="{BB962C8B-B14F-4D97-AF65-F5344CB8AC3E}">
        <p14:creationId xmlns:p14="http://schemas.microsoft.com/office/powerpoint/2010/main" val="1591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5597840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26517" y="1244833"/>
            <a:ext cx="6714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6) RENOMEANDO COLUNA: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426517" y="1960310"/>
            <a:ext cx="3463839" cy="315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comando CHANGE: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 alterar o tipo primitivo do campo (mudar de INT para CHAR, por exemplo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 alterar todas as contraints (mudar de NULL para NOT NULL, por exemplo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 renomear os campos.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222864" y="1752711"/>
            <a:ext cx="7834514" cy="4889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9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</TotalTime>
  <Words>418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Пользователь</dc:creator>
  <cp:lastModifiedBy>Пользователь</cp:lastModifiedBy>
  <cp:revision>6</cp:revision>
  <dcterms:created xsi:type="dcterms:W3CDTF">2022-09-26T03:10:59Z</dcterms:created>
  <dcterms:modified xsi:type="dcterms:W3CDTF">2022-09-26T03:35:44Z</dcterms:modified>
</cp:coreProperties>
</file>