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469" y="476596"/>
            <a:ext cx="7905306" cy="1659776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à Python</a:t>
            </a:r>
            <a:br>
              <a:rPr lang="pt-BR" dirty="0" smtClean="0"/>
            </a:br>
            <a:r>
              <a:rPr lang="pt-BR" sz="1600" dirty="0"/>
              <a:t>(Capítulo </a:t>
            </a:r>
            <a:r>
              <a:rPr lang="pt-BR" sz="1600" dirty="0" smtClean="0"/>
              <a:t>II)</a:t>
            </a:r>
            <a:endParaRPr lang="pt-B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4280" y="6011488"/>
            <a:ext cx="3449684" cy="447502"/>
          </a:xfrm>
        </p:spPr>
        <p:txBody>
          <a:bodyPr/>
          <a:lstStyle/>
          <a:p>
            <a:r>
              <a:rPr lang="pt-BR" dirty="0" smtClean="0"/>
              <a:t>Tauan Torres Mendes</a:t>
            </a:r>
            <a:endParaRPr lang="pt-BR" dirty="0"/>
          </a:p>
        </p:txBody>
      </p:sp>
      <p:pic>
        <p:nvPicPr>
          <p:cNvPr id="1026" name="Picture 2" descr="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58" y="2561706"/>
            <a:ext cx="2878440" cy="31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79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1: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7" name="Rectangle 6"/>
          <p:cNvSpPr/>
          <p:nvPr/>
        </p:nvSpPr>
        <p:spPr>
          <a:xfrm>
            <a:off x="434627" y="2136371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2]</a:t>
            </a:r>
            <a:r>
              <a:rPr lang="pt-BR" sz="2800" dirty="0"/>
              <a:t> Escreva um programa que leia o dia, o mês o ano de nascimento do usuário e mostre uma mensagem formatada.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8714" y="3422987"/>
            <a:ext cx="3511147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u="sng" dirty="0" smtClean="0">
                <a:effectLst/>
              </a:rPr>
              <a:t>Resultado esperado:</a:t>
            </a:r>
            <a:endParaRPr lang="pt-BR" sz="2800" dirty="0" smtClean="0">
              <a:effectLst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0942" y="4111087"/>
            <a:ext cx="5721725" cy="1978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57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1: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7" name="Rectangle 6"/>
          <p:cNvSpPr/>
          <p:nvPr/>
        </p:nvSpPr>
        <p:spPr>
          <a:xfrm>
            <a:off x="434627" y="2136371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2]</a:t>
            </a:r>
            <a:r>
              <a:rPr lang="pt-BR" sz="2800" dirty="0"/>
              <a:t> Escreva um programa que leia o dia, o mês o ano de nascimento do usuário e mostre uma mensagem formatada.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8714" y="3422987"/>
            <a:ext cx="3511147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u="sng" dirty="0" smtClean="0">
                <a:effectLst/>
              </a:rPr>
              <a:t>Resposta:</a:t>
            </a:r>
            <a:endParaRPr lang="pt-BR" sz="2800" dirty="0" smtClean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96" y="3946689"/>
            <a:ext cx="7659747" cy="2111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55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1: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7" name="Rectangle 6"/>
          <p:cNvSpPr/>
          <p:nvPr/>
        </p:nvSpPr>
        <p:spPr>
          <a:xfrm>
            <a:off x="434627" y="2136371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3]</a:t>
            </a:r>
            <a:r>
              <a:rPr lang="pt-BR" sz="2800" dirty="0"/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[DESAFIO]</a:t>
            </a:r>
            <a:r>
              <a:rPr lang="pt-BR" sz="2800" dirty="0" smtClean="0"/>
              <a:t> Escreva </a:t>
            </a:r>
            <a:r>
              <a:rPr lang="pt-BR" sz="2800" dirty="0"/>
              <a:t>um programa que leia dois números do usuário e </a:t>
            </a:r>
            <a:r>
              <a:rPr lang="pt-BR" sz="2800" b="1" u="sng" dirty="0"/>
              <a:t>tente</a:t>
            </a:r>
            <a:r>
              <a:rPr lang="pt-BR" sz="2800" dirty="0"/>
              <a:t> mostrar a soma deles.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94" y="3316779"/>
            <a:ext cx="4129547" cy="2909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1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1: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7" name="Rectangle 6"/>
          <p:cNvSpPr/>
          <p:nvPr/>
        </p:nvSpPr>
        <p:spPr>
          <a:xfrm>
            <a:off x="434627" y="2136371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3]</a:t>
            </a:r>
            <a:r>
              <a:rPr lang="pt-BR" sz="2800" dirty="0"/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[DESAFIO]</a:t>
            </a:r>
            <a:r>
              <a:rPr lang="pt-BR" sz="2800" dirty="0" smtClean="0"/>
              <a:t> Escreva </a:t>
            </a:r>
            <a:r>
              <a:rPr lang="pt-BR" sz="2800" dirty="0"/>
              <a:t>um programa que leia dois números do usuário e </a:t>
            </a:r>
            <a:r>
              <a:rPr lang="pt-BR" sz="2800" b="1" u="sng" dirty="0"/>
              <a:t>tente</a:t>
            </a:r>
            <a:r>
              <a:rPr lang="pt-BR" sz="2800" dirty="0"/>
              <a:t> mostrar a soma deles.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3775" y="3208713"/>
            <a:ext cx="5921839" cy="6419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u="sng" dirty="0" smtClean="0">
                <a:effectLst/>
              </a:rPr>
              <a:t>Você deve ter respondido assim, certo? </a:t>
            </a:r>
            <a:endParaRPr lang="pt-BR" sz="2800" dirty="0" smtClean="0">
              <a:effectLst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334295" y="3804612"/>
            <a:ext cx="5406217" cy="1743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4627" y="5680859"/>
            <a:ext cx="11205555" cy="9271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ffectLst/>
              </a:rPr>
              <a:t>Mas não obteve o resultado que queria? Pois é, ainda falta alguns paranauês para aprender.</a:t>
            </a:r>
          </a:p>
        </p:txBody>
      </p:sp>
    </p:spTree>
    <p:extLst>
      <p:ext uri="{BB962C8B-B14F-4D97-AF65-F5344CB8AC3E}">
        <p14:creationId xmlns:p14="http://schemas.microsoft.com/office/powerpoint/2010/main" val="35437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6315" y="1314331"/>
            <a:ext cx="4702637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b="1" u="sng" dirty="0" smtClean="0">
                <a:effectLst/>
              </a:rPr>
              <a:t>Saída de dados FORMATADA</a:t>
            </a:r>
            <a:r>
              <a:rPr lang="pt-BR" sz="2600" b="1" dirty="0" smtClean="0">
                <a:effectLst/>
              </a:rPr>
              <a:t>:</a:t>
            </a:r>
          </a:p>
          <a:p>
            <a:pPr lvl="0" algn="just"/>
            <a:endParaRPr lang="pt-BR" sz="2600" dirty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9" name="Rectangle 8"/>
          <p:cNvSpPr/>
          <p:nvPr/>
        </p:nvSpPr>
        <p:spPr>
          <a:xfrm>
            <a:off x="426315" y="1961340"/>
            <a:ext cx="108041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Agora, vamos refazer o [Exercício 1] e adquirir novos poderes muito importantes para o Python.</a:t>
            </a:r>
            <a:endParaRPr lang="pt-BR" sz="2600" dirty="0"/>
          </a:p>
        </p:txBody>
      </p:sp>
      <p:sp>
        <p:nvSpPr>
          <p:cNvPr id="8" name="Rectangle 7"/>
          <p:cNvSpPr/>
          <p:nvPr/>
        </p:nvSpPr>
        <p:spPr>
          <a:xfrm>
            <a:off x="426315" y="2938491"/>
            <a:ext cx="9989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[Exercício </a:t>
            </a:r>
            <a:r>
              <a:rPr lang="pt-BR" sz="2400" b="1" dirty="0" smtClean="0"/>
              <a:t>1]</a:t>
            </a:r>
            <a:r>
              <a:rPr lang="pt-BR" sz="2400" dirty="0" smtClean="0"/>
              <a:t> </a:t>
            </a:r>
            <a:r>
              <a:rPr lang="pt-BR" sz="2400" dirty="0"/>
              <a:t>Escreva um programa que leia o nome do usuário e mostre uma mensagem de boas-vindas para ele.</a:t>
            </a:r>
            <a:endParaRPr lang="pt-B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5" y="3854087"/>
            <a:ext cx="11379199" cy="1149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5" y="5282614"/>
            <a:ext cx="11415703" cy="1265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61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32843" y="1751938"/>
            <a:ext cx="9082512" cy="4648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26315" y="1147154"/>
            <a:ext cx="4702637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Tipos Primitivos:</a:t>
            </a:r>
            <a:endParaRPr lang="pt-BR" sz="2600" dirty="0" smtClean="0">
              <a:effectLst/>
            </a:endParaRPr>
          </a:p>
          <a:p>
            <a:pPr lvl="0" algn="just"/>
            <a:endParaRPr lang="pt-BR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213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6315" y="1147154"/>
            <a:ext cx="4702637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Tipos Primitivos:</a:t>
            </a:r>
            <a:endParaRPr lang="pt-BR" sz="2600" dirty="0" smtClean="0">
              <a:effectLst/>
            </a:endParaRPr>
          </a:p>
          <a:p>
            <a:pPr lvl="0" algn="just"/>
            <a:endParaRPr lang="pt-BR" sz="2600" dirty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5" name="Rectangle 4"/>
          <p:cNvSpPr/>
          <p:nvPr/>
        </p:nvSpPr>
        <p:spPr>
          <a:xfrm>
            <a:off x="426315" y="2670104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3]</a:t>
            </a:r>
            <a:r>
              <a:rPr lang="pt-BR" sz="2800" dirty="0"/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[DESAFIO]</a:t>
            </a:r>
            <a:r>
              <a:rPr lang="pt-BR" sz="2800" dirty="0" smtClean="0"/>
              <a:t> Escreva </a:t>
            </a:r>
            <a:r>
              <a:rPr lang="pt-BR" sz="2800" dirty="0"/>
              <a:t>um programa que leia dois números do usuário e </a:t>
            </a:r>
            <a:r>
              <a:rPr lang="pt-BR" sz="2800" b="1" u="sng" dirty="0"/>
              <a:t>tente</a:t>
            </a:r>
            <a:r>
              <a:rPr lang="pt-BR" sz="2800" dirty="0"/>
              <a:t> mostrar a soma deles.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315" y="1755705"/>
            <a:ext cx="11527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Agora, vamos refazer o </a:t>
            </a:r>
            <a:r>
              <a:rPr lang="pt-BR" sz="2400" b="1" dirty="0"/>
              <a:t>[Exercício 3] </a:t>
            </a:r>
            <a:r>
              <a:rPr lang="pt-BR" sz="2400" dirty="0"/>
              <a:t>e adquirir novos poderes muito importantes para o Python e aprender um pouco sobre a função </a:t>
            </a:r>
            <a:r>
              <a:rPr lang="pt-BR" sz="2400" b="1" u="sng" dirty="0"/>
              <a:t>type()</a:t>
            </a:r>
            <a:r>
              <a:rPr lang="pt-BR" sz="24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77" y="3383006"/>
            <a:ext cx="2309538" cy="3017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7" y="4373341"/>
            <a:ext cx="4950486" cy="2027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3775" y="3633508"/>
            <a:ext cx="3511147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u="sng" dirty="0" smtClean="0">
                <a:effectLst/>
              </a:rPr>
              <a:t>Resultado esperado:</a:t>
            </a:r>
            <a:endParaRPr lang="pt-BR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212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6315" y="1147154"/>
            <a:ext cx="4702637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Tipos Primitivos:</a:t>
            </a:r>
            <a:endParaRPr lang="pt-BR" sz="2600" dirty="0" smtClean="0">
              <a:effectLst/>
            </a:endParaRPr>
          </a:p>
          <a:p>
            <a:pPr lvl="0" algn="just"/>
            <a:endParaRPr lang="pt-BR" sz="2600" dirty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5" name="Rectangle 4"/>
          <p:cNvSpPr/>
          <p:nvPr/>
        </p:nvSpPr>
        <p:spPr>
          <a:xfrm>
            <a:off x="426315" y="2670104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3]</a:t>
            </a:r>
            <a:r>
              <a:rPr lang="pt-BR" sz="2800" dirty="0"/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[DESAFIO]</a:t>
            </a:r>
            <a:r>
              <a:rPr lang="pt-BR" sz="2800" dirty="0" smtClean="0"/>
              <a:t> Escreva </a:t>
            </a:r>
            <a:r>
              <a:rPr lang="pt-BR" sz="2800" dirty="0"/>
              <a:t>um programa que leia dois números do usuário e </a:t>
            </a:r>
            <a:r>
              <a:rPr lang="pt-BR" sz="2800" b="1" u="sng" dirty="0"/>
              <a:t>tente</a:t>
            </a:r>
            <a:r>
              <a:rPr lang="pt-BR" sz="2800" dirty="0"/>
              <a:t> mostrar a soma deles.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315" y="1755705"/>
            <a:ext cx="11527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Agora, vamos refazer o </a:t>
            </a:r>
            <a:r>
              <a:rPr lang="pt-BR" sz="2400" b="1" dirty="0"/>
              <a:t>[Exercício 3] </a:t>
            </a:r>
            <a:r>
              <a:rPr lang="pt-BR" sz="2400" dirty="0"/>
              <a:t>e adquirir novos poderes muito importantes para o </a:t>
            </a:r>
            <a:r>
              <a:rPr lang="pt-BR" sz="2400" dirty="0" smtClean="0"/>
              <a:t>Python.</a:t>
            </a:r>
            <a:endParaRPr lang="pt-BR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5586" y="3804587"/>
            <a:ext cx="3511147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u="sng" dirty="0" smtClean="0">
                <a:effectLst/>
              </a:rPr>
              <a:t>Resposta:</a:t>
            </a:r>
            <a:endParaRPr lang="pt-BR" sz="2800" dirty="0" smtClean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33" y="4011338"/>
            <a:ext cx="7163800" cy="2276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91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6315" y="1147154"/>
            <a:ext cx="4702637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Operadores Aritiméticos:</a:t>
            </a:r>
            <a:endParaRPr lang="pt-BR" sz="2600" dirty="0" smtClean="0">
              <a:effectLst/>
            </a:endParaRPr>
          </a:p>
          <a:p>
            <a:pPr lvl="0" algn="just"/>
            <a:endParaRPr lang="pt-BR" sz="2600" dirty="0">
              <a:effectLst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006" y="1903610"/>
            <a:ext cx="5810594" cy="378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76357" y="1903610"/>
            <a:ext cx="5784796" cy="3782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52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35183" y="2019039"/>
            <a:ext cx="4492337" cy="4569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8715" y="1299554"/>
            <a:ext cx="4702637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Ordem de Precedência:</a:t>
            </a:r>
            <a:endParaRPr lang="pt-BR" sz="2600" dirty="0" smtClean="0">
              <a:effectLst/>
            </a:endParaRPr>
          </a:p>
          <a:p>
            <a:pPr lvl="0" algn="just"/>
            <a:endParaRPr lang="pt-BR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44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22960" y="1055716"/>
            <a:ext cx="10742410" cy="250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3200" dirty="0" smtClean="0">
                <a:effectLst/>
              </a:rPr>
              <a:t>Tudo que é estudado em lógica de promação, tenham aprendido isso no VisualG, C, C++, Java ou qualquer outra linguagen. Em python, tudo segue exatamente o mesmo.</a:t>
            </a:r>
          </a:p>
          <a:p>
            <a:pPr lvl="0" algn="just"/>
            <a:endParaRPr lang="pt-BR" sz="3200" dirty="0">
              <a:effectLst/>
            </a:endParaRPr>
          </a:p>
          <a:p>
            <a:pPr lvl="0" algn="just"/>
            <a:endParaRPr lang="pt-BR" sz="3200" dirty="0">
              <a:effectLst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60" y="4375264"/>
            <a:ext cx="10742410" cy="753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3200" dirty="0" smtClean="0">
                <a:effectLst/>
              </a:rPr>
              <a:t>Sendo assim, vamos dar o nosso primeiro passo...</a:t>
            </a:r>
          </a:p>
          <a:p>
            <a:pPr lvl="0" algn="just"/>
            <a:endParaRPr lang="pt-BR" sz="3200" dirty="0">
              <a:effectLst/>
            </a:endParaRPr>
          </a:p>
          <a:p>
            <a:pPr lvl="0" algn="just"/>
            <a:endParaRPr lang="pt-BR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222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6315" y="1327261"/>
            <a:ext cx="4702637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Formatação de impressões:</a:t>
            </a:r>
            <a:endParaRPr lang="pt-BR" sz="2600" dirty="0" smtClean="0">
              <a:effectLst/>
            </a:endParaRPr>
          </a:p>
          <a:p>
            <a:pPr lvl="0" algn="just"/>
            <a:endParaRPr lang="pt-BR" sz="26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45372" y="2274912"/>
            <a:ext cx="7435792" cy="342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93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2: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2" name="Rectangle 1"/>
          <p:cNvSpPr/>
          <p:nvPr/>
        </p:nvSpPr>
        <p:spPr>
          <a:xfrm>
            <a:off x="434627" y="2136371"/>
            <a:ext cx="11003686" cy="419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[Exercício 4]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 um programa que leia um número e mostre seu antecessor e seu posterior</a:t>
            </a:r>
            <a:r>
              <a:rPr lang="pt-BR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[Exercício 5]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 um programa que leia um número e mostre o dobro, o triplo e raíz quadrada</a:t>
            </a:r>
            <a:r>
              <a:rPr lang="pt-BR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[Exercício 6]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 um programa que leia o nome de um aluno, duas notas dele e mostre a média dessas notas.</a:t>
            </a:r>
          </a:p>
        </p:txBody>
      </p:sp>
    </p:spTree>
    <p:extLst>
      <p:ext uri="{BB962C8B-B14F-4D97-AF65-F5344CB8AC3E}">
        <p14:creationId xmlns:p14="http://schemas.microsoft.com/office/powerpoint/2010/main" val="97382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3: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2" name="Rectangle 1"/>
          <p:cNvSpPr/>
          <p:nvPr/>
        </p:nvSpPr>
        <p:spPr>
          <a:xfrm>
            <a:off x="315885" y="2136369"/>
            <a:ext cx="11512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7]</a:t>
            </a:r>
            <a:r>
              <a:rPr lang="pt-BR" sz="2800" dirty="0"/>
              <a:t> Escreva um programa que leia um valor em centímetros e mostre em milímetros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[Exercício 8]</a:t>
            </a:r>
            <a:r>
              <a:rPr lang="pt-BR" sz="2800" dirty="0"/>
              <a:t> Escreva um programa que leia um número e mostre a sua tabuada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[Exercício 9]</a:t>
            </a:r>
            <a:r>
              <a:rPr lang="pt-BR" sz="2800" dirty="0"/>
              <a:t> Escreva um programa que leia o valor que tu tens em reais e converta para dólares.</a:t>
            </a:r>
          </a:p>
        </p:txBody>
      </p:sp>
    </p:spTree>
    <p:extLst>
      <p:ext uri="{BB962C8B-B14F-4D97-AF65-F5344CB8AC3E}">
        <p14:creationId xmlns:p14="http://schemas.microsoft.com/office/powerpoint/2010/main" val="214616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4: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2" name="Rectangle 1"/>
          <p:cNvSpPr/>
          <p:nvPr/>
        </p:nvSpPr>
        <p:spPr>
          <a:xfrm>
            <a:off x="434627" y="2062953"/>
            <a:ext cx="108260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10]</a:t>
            </a:r>
            <a:r>
              <a:rPr lang="pt-BR" sz="2800" dirty="0"/>
              <a:t> Escreva um programa que leia a largura e a altura de uma parede em metros, calcule a sua área e a quantidade de tinta necessária para  pintá-la, sabendo que cada litro de tinta pinta uma área de 2m²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[Exercício 11]</a:t>
            </a:r>
            <a:r>
              <a:rPr lang="pt-BR" sz="2800" dirty="0"/>
              <a:t> Escreva um programa que leia o valor de um produta e mostre ele com 5% de desconto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[Exercício 12]</a:t>
            </a:r>
            <a:r>
              <a:rPr lang="pt-BR" sz="2800" dirty="0"/>
              <a:t> Escreva um programa que leia o salário de um funcionário e mostre seu novo salário com 15% de aumento.</a:t>
            </a:r>
          </a:p>
        </p:txBody>
      </p:sp>
    </p:spTree>
    <p:extLst>
      <p:ext uri="{BB962C8B-B14F-4D97-AF65-F5344CB8AC3E}">
        <p14:creationId xmlns:p14="http://schemas.microsoft.com/office/powerpoint/2010/main" val="25329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Obrigado pela </a:t>
            </a:r>
            <a:r>
              <a:rPr lang="en-US" dirty="0" err="1" smtClean="0"/>
              <a:t>atenção</a:t>
            </a:r>
            <a:r>
              <a:rPr lang="en-US" dirty="0" smtClean="0"/>
              <a:t>!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35" y="2111437"/>
            <a:ext cx="5352060" cy="39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8" y="1396537"/>
            <a:ext cx="3488980" cy="831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b="1" u="sng" dirty="0" smtClean="0">
                <a:effectLst/>
              </a:rPr>
              <a:t>Saída de dados</a:t>
            </a:r>
            <a:r>
              <a:rPr lang="pt-BR" sz="2600" b="1" dirty="0" smtClean="0">
                <a:effectLst/>
              </a:rPr>
              <a:t>:</a:t>
            </a:r>
          </a:p>
          <a:p>
            <a:pPr lvl="0" algn="just"/>
            <a:endParaRPr lang="pt-BR" sz="2600" dirty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0" y="3423037"/>
            <a:ext cx="5443867" cy="1319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34628" y="2126252"/>
            <a:ext cx="88423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[Exemplo 1</a:t>
            </a:r>
            <a:r>
              <a:rPr lang="pt-BR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pt-B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Quebre a “Maldição” do “Hello, world!”.</a:t>
            </a:r>
            <a:endParaRPr lang="pt-BR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92" y="3687557"/>
            <a:ext cx="3191320" cy="790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5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336878" cy="862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b="1" u="sng" dirty="0" smtClean="0">
                <a:effectLst/>
              </a:rPr>
              <a:t>Declaração de variáveis</a:t>
            </a:r>
            <a:r>
              <a:rPr lang="pt-BR" sz="2600" b="1" dirty="0" smtClean="0">
                <a:effectLst/>
              </a:rPr>
              <a:t>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3" name="Rectangle 2"/>
          <p:cNvSpPr/>
          <p:nvPr/>
        </p:nvSpPr>
        <p:spPr>
          <a:xfrm>
            <a:off x="434627" y="2144822"/>
            <a:ext cx="1100183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[Exemplo </a:t>
            </a:r>
            <a:r>
              <a:rPr lang="pt-BR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2]</a:t>
            </a:r>
            <a:r>
              <a:rPr lang="pt-B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Crie as varíaveis nome, idade e peso e mostre para o usuário.</a:t>
            </a:r>
            <a:endParaRPr lang="pt-BR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8" y="3380053"/>
            <a:ext cx="4963218" cy="2791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96" y="4451765"/>
            <a:ext cx="2781688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9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b="1" u="sng" dirty="0" smtClean="0">
                <a:effectLst/>
              </a:rPr>
              <a:t>Entrada de dados</a:t>
            </a:r>
            <a:r>
              <a:rPr lang="pt-BR" sz="2600" b="1" dirty="0" smtClean="0">
                <a:effectLst/>
              </a:rPr>
              <a:t>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3" name="Rectangle 2"/>
          <p:cNvSpPr/>
          <p:nvPr/>
        </p:nvSpPr>
        <p:spPr>
          <a:xfrm>
            <a:off x="434627" y="2136371"/>
            <a:ext cx="115273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[Exemplo 3</a:t>
            </a:r>
            <a:r>
              <a:rPr lang="pt-BR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pt-BR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Pergunte ao usuário o seu nome, idade e peso. Depois, mostre-os na tela.</a:t>
            </a:r>
            <a:endParaRPr lang="pt-BR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5" y="3469203"/>
            <a:ext cx="6135532" cy="2144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75" y="3469203"/>
            <a:ext cx="5070365" cy="2144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66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b="1" u="sng" dirty="0" smtClean="0">
                <a:effectLst/>
              </a:rPr>
              <a:t>Comentando código:</a:t>
            </a:r>
            <a:endParaRPr lang="pt-BR" sz="2600" b="1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3" name="Rectangle 2"/>
          <p:cNvSpPr/>
          <p:nvPr/>
        </p:nvSpPr>
        <p:spPr>
          <a:xfrm>
            <a:off x="434627" y="2136371"/>
            <a:ext cx="11527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pt-BR" sz="2400" dirty="0"/>
              <a:t>Primeira forma é usado o “#”. Esse serão comentário de uma linha.</a:t>
            </a:r>
          </a:p>
          <a:p>
            <a:endParaRPr lang="pt-BR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68361" y="2816700"/>
            <a:ext cx="5491423" cy="890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34627" y="4034720"/>
            <a:ext cx="115273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pt-BR" sz="2600" dirty="0"/>
              <a:t>Comentário de muitas linhas ficam entre 3 aspas simples ou duplas.</a:t>
            </a:r>
          </a:p>
          <a:p>
            <a:pPr lvl="0"/>
            <a:endParaRPr lang="pt-BR" sz="26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952" y="4774553"/>
            <a:ext cx="6842202" cy="1775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4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1: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3" name="Rectangle 2"/>
          <p:cNvSpPr/>
          <p:nvPr/>
        </p:nvSpPr>
        <p:spPr>
          <a:xfrm>
            <a:off x="434627" y="2136371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1]</a:t>
            </a:r>
            <a:r>
              <a:rPr lang="pt-BR" sz="2800" dirty="0"/>
              <a:t> Escreva um programa que leia o nome do usuário e mostre uma mensagem de boas-vindas para ele.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627" y="3539974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2]</a:t>
            </a:r>
            <a:r>
              <a:rPr lang="pt-BR" sz="2800" dirty="0"/>
              <a:t> Escreva um programa que leia o dia, o mês o ano de nascimento do usuário e mostre uma mensagem formatada.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627" y="4924456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3]</a:t>
            </a:r>
            <a:r>
              <a:rPr lang="pt-BR" sz="2800" dirty="0"/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[DESAFIO]</a:t>
            </a:r>
            <a:r>
              <a:rPr lang="pt-BR" sz="2800" dirty="0" smtClean="0"/>
              <a:t> Escreva </a:t>
            </a:r>
            <a:r>
              <a:rPr lang="pt-BR" sz="2800" dirty="0"/>
              <a:t>um programa que leia dois números do usuário e </a:t>
            </a:r>
            <a:r>
              <a:rPr lang="pt-BR" sz="2800" b="1" u="sng" dirty="0"/>
              <a:t>tente</a:t>
            </a:r>
            <a:r>
              <a:rPr lang="pt-BR" sz="2800" dirty="0"/>
              <a:t> mostrar a soma deles.</a:t>
            </a:r>
          </a:p>
        </p:txBody>
      </p:sp>
    </p:spTree>
    <p:extLst>
      <p:ext uri="{BB962C8B-B14F-4D97-AF65-F5344CB8AC3E}">
        <p14:creationId xmlns:p14="http://schemas.microsoft.com/office/powerpoint/2010/main" val="185370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1: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3" name="Rectangle 2"/>
          <p:cNvSpPr/>
          <p:nvPr/>
        </p:nvSpPr>
        <p:spPr>
          <a:xfrm>
            <a:off x="434627" y="2136371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1]</a:t>
            </a:r>
            <a:r>
              <a:rPr lang="pt-BR" sz="2800" dirty="0"/>
              <a:t> Escreva um programa que leia o nome do usuário e mostre uma mensagem de boas-vindas para ele.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36" y="4401552"/>
            <a:ext cx="10221751" cy="1762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8714" y="3422987"/>
            <a:ext cx="3511147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u="sng" dirty="0" smtClean="0">
                <a:effectLst/>
              </a:rPr>
              <a:t>Resultado esperado:</a:t>
            </a:r>
            <a:endParaRPr lang="pt-BR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633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4627" y="1396538"/>
            <a:ext cx="4095809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600" u="sng" dirty="0" smtClean="0">
                <a:effectLst/>
              </a:rPr>
              <a:t>Lista 1:</a:t>
            </a:r>
            <a:endParaRPr lang="pt-BR" sz="2600" dirty="0" smtClean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5885" y="202277"/>
            <a:ext cx="8877992" cy="86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300" u="sng" dirty="0" smtClean="0"/>
              <a:t>Introdução à Python</a:t>
            </a:r>
            <a:endParaRPr lang="pt-BR" sz="4300" u="sng" dirty="0"/>
          </a:p>
        </p:txBody>
      </p:sp>
      <p:sp>
        <p:nvSpPr>
          <p:cNvPr id="3" name="Rectangle 2"/>
          <p:cNvSpPr/>
          <p:nvPr/>
        </p:nvSpPr>
        <p:spPr>
          <a:xfrm>
            <a:off x="434627" y="2136371"/>
            <a:ext cx="1152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[Exercício 1]</a:t>
            </a:r>
            <a:r>
              <a:rPr lang="pt-BR" sz="2800" dirty="0"/>
              <a:t> Escreva um programa que leia o nome do usuário e mostre uma mensagem de boas-vindas para ele.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7" y="4162820"/>
            <a:ext cx="11584557" cy="1294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8714" y="3422987"/>
            <a:ext cx="3511147" cy="73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u="sng" dirty="0" smtClean="0">
                <a:effectLst/>
              </a:rPr>
              <a:t>Resposta:</a:t>
            </a:r>
            <a:endParaRPr lang="pt-BR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344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272</TotalTime>
  <Words>872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Mesh</vt:lpstr>
      <vt:lpstr>Introdução à Python (Capítulo II)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Python</dc:title>
  <dc:creator>Пользователь</dc:creator>
  <cp:lastModifiedBy>Пользователь</cp:lastModifiedBy>
  <cp:revision>15</cp:revision>
  <dcterms:created xsi:type="dcterms:W3CDTF">2022-11-27T21:28:21Z</dcterms:created>
  <dcterms:modified xsi:type="dcterms:W3CDTF">2022-11-28T02:00:53Z</dcterms:modified>
</cp:coreProperties>
</file>