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8" r:id="rId1"/>
  </p:sldMasterIdLst>
  <p:notesMasterIdLst>
    <p:notesMasterId r:id="rId22"/>
  </p:notesMasterIdLst>
  <p:sldIdLst>
    <p:sldId id="256" r:id="rId2"/>
    <p:sldId id="257" r:id="rId3"/>
    <p:sldId id="259" r:id="rId4"/>
    <p:sldId id="267" r:id="rId5"/>
    <p:sldId id="281" r:id="rId6"/>
    <p:sldId id="282" r:id="rId7"/>
    <p:sldId id="261" r:id="rId8"/>
    <p:sldId id="271" r:id="rId9"/>
    <p:sldId id="272" r:id="rId10"/>
    <p:sldId id="273" r:id="rId11"/>
    <p:sldId id="266" r:id="rId12"/>
    <p:sldId id="276" r:id="rId13"/>
    <p:sldId id="277" r:id="rId14"/>
    <p:sldId id="274" r:id="rId15"/>
    <p:sldId id="275" r:id="rId16"/>
    <p:sldId id="279" r:id="rId17"/>
    <p:sldId id="280" r:id="rId18"/>
    <p:sldId id="264" r:id="rId19"/>
    <p:sldId id="265" r:id="rId20"/>
    <p:sldId id="278" r:id="rId2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764" autoAdjust="0"/>
  </p:normalViewPr>
  <p:slideViewPr>
    <p:cSldViewPr>
      <p:cViewPr>
        <p:scale>
          <a:sx n="66" d="100"/>
          <a:sy n="66" d="100"/>
        </p:scale>
        <p:origin x="1344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66B30C-58DF-46A6-960C-88A275FD103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C3FE284-C4E0-4962-91AA-47AE15C0C8FE}">
      <dgm:prSet phldrT="[Text]"/>
      <dgm:spPr/>
      <dgm:t>
        <a:bodyPr/>
        <a:lstStyle/>
        <a:p>
          <a:pPr rtl="1"/>
          <a:r>
            <a:rPr lang="en-US" dirty="0"/>
            <a:t>Data creation</a:t>
          </a:r>
          <a:endParaRPr lang="he-IL" dirty="0"/>
        </a:p>
      </dgm:t>
    </dgm:pt>
    <dgm:pt modelId="{F2E5471E-0C87-4B4B-A48F-D84DC691CFEC}" type="parTrans" cxnId="{E5B524E8-24A7-4D25-B5D0-55FDB4F871F3}">
      <dgm:prSet/>
      <dgm:spPr/>
      <dgm:t>
        <a:bodyPr/>
        <a:lstStyle/>
        <a:p>
          <a:pPr rtl="1"/>
          <a:endParaRPr lang="he-IL"/>
        </a:p>
      </dgm:t>
    </dgm:pt>
    <dgm:pt modelId="{6A521E43-A27F-47B3-B792-D40D54282A80}" type="sibTrans" cxnId="{E5B524E8-24A7-4D25-B5D0-55FDB4F871F3}">
      <dgm:prSet/>
      <dgm:spPr/>
      <dgm:t>
        <a:bodyPr/>
        <a:lstStyle/>
        <a:p>
          <a:pPr rtl="1"/>
          <a:endParaRPr lang="he-IL"/>
        </a:p>
      </dgm:t>
    </dgm:pt>
    <dgm:pt modelId="{77A75E83-221F-4A70-AE60-890BC558DCC7}">
      <dgm:prSet phldrT="[Text]"/>
      <dgm:spPr/>
      <dgm:t>
        <a:bodyPr/>
        <a:lstStyle/>
        <a:p>
          <a:pPr rtl="1"/>
          <a:r>
            <a:rPr lang="en-US" dirty="0"/>
            <a:t>Collection and analysis</a:t>
          </a:r>
          <a:endParaRPr lang="he-IL" dirty="0"/>
        </a:p>
      </dgm:t>
    </dgm:pt>
    <dgm:pt modelId="{B3E81191-43EE-4FDC-8F58-8D786B7C88E6}" type="parTrans" cxnId="{D4F96CCC-CF77-4A32-A538-DDEE8A1DBB8E}">
      <dgm:prSet/>
      <dgm:spPr/>
      <dgm:t>
        <a:bodyPr/>
        <a:lstStyle/>
        <a:p>
          <a:pPr rtl="1"/>
          <a:endParaRPr lang="he-IL"/>
        </a:p>
      </dgm:t>
    </dgm:pt>
    <dgm:pt modelId="{9B19E735-95B5-495F-A7DD-F3DA1BA3440F}" type="sibTrans" cxnId="{D4F96CCC-CF77-4A32-A538-DDEE8A1DBB8E}">
      <dgm:prSet/>
      <dgm:spPr/>
      <dgm:t>
        <a:bodyPr/>
        <a:lstStyle/>
        <a:p>
          <a:pPr rtl="1"/>
          <a:endParaRPr lang="he-IL"/>
        </a:p>
      </dgm:t>
    </dgm:pt>
    <dgm:pt modelId="{461895A5-F7B3-4A00-9C3C-7408A1984E46}">
      <dgm:prSet phldrT="[Text]"/>
      <dgm:spPr/>
      <dgm:t>
        <a:bodyPr/>
        <a:lstStyle/>
        <a:p>
          <a:pPr rtl="1"/>
          <a:r>
            <a:rPr lang="en-US" dirty="0"/>
            <a:t>Decision making</a:t>
          </a:r>
          <a:endParaRPr lang="he-IL" dirty="0"/>
        </a:p>
      </dgm:t>
    </dgm:pt>
    <dgm:pt modelId="{B40A62D9-4D4B-4C08-9695-BBDE0980EEE4}" type="parTrans" cxnId="{39212CA2-FD09-4C53-A76D-AC2483C4DC49}">
      <dgm:prSet/>
      <dgm:spPr/>
      <dgm:t>
        <a:bodyPr/>
        <a:lstStyle/>
        <a:p>
          <a:pPr rtl="1"/>
          <a:endParaRPr lang="he-IL"/>
        </a:p>
      </dgm:t>
    </dgm:pt>
    <dgm:pt modelId="{25B2AAA7-75E4-4B83-8639-6373DCF8C6E5}" type="sibTrans" cxnId="{39212CA2-FD09-4C53-A76D-AC2483C4DC49}">
      <dgm:prSet/>
      <dgm:spPr/>
      <dgm:t>
        <a:bodyPr/>
        <a:lstStyle/>
        <a:p>
          <a:pPr rtl="1"/>
          <a:endParaRPr lang="he-IL"/>
        </a:p>
      </dgm:t>
    </dgm:pt>
    <dgm:pt modelId="{6C14D535-1522-4CA6-9127-06BB18E560A0}" type="pres">
      <dgm:prSet presAssocID="{1766B30C-58DF-46A6-960C-88A275FD103E}" presName="Name0" presStyleCnt="0">
        <dgm:presLayoutVars>
          <dgm:dir/>
          <dgm:animLvl val="lvl"/>
          <dgm:resizeHandles val="exact"/>
        </dgm:presLayoutVars>
      </dgm:prSet>
      <dgm:spPr/>
    </dgm:pt>
    <dgm:pt modelId="{57074B2D-7824-493D-A33F-141F4A8A30DD}" type="pres">
      <dgm:prSet presAssocID="{2C3FE284-C4E0-4962-91AA-47AE15C0C8F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8FCA040-2843-42A4-8ABB-0F5C1B674261}" type="pres">
      <dgm:prSet presAssocID="{6A521E43-A27F-47B3-B792-D40D54282A80}" presName="parTxOnlySpace" presStyleCnt="0"/>
      <dgm:spPr/>
    </dgm:pt>
    <dgm:pt modelId="{3F810751-94A8-4455-93D5-5CE88230FC06}" type="pres">
      <dgm:prSet presAssocID="{77A75E83-221F-4A70-AE60-890BC558DCC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DD01B20-AF9C-4BAA-9443-9AE837AE5EBE}" type="pres">
      <dgm:prSet presAssocID="{9B19E735-95B5-495F-A7DD-F3DA1BA3440F}" presName="parTxOnlySpace" presStyleCnt="0"/>
      <dgm:spPr/>
    </dgm:pt>
    <dgm:pt modelId="{3CDCCE14-8F64-4CF9-ACA4-7A9215471832}" type="pres">
      <dgm:prSet presAssocID="{461895A5-F7B3-4A00-9C3C-7408A1984E4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4F96CCC-CF77-4A32-A538-DDEE8A1DBB8E}" srcId="{1766B30C-58DF-46A6-960C-88A275FD103E}" destId="{77A75E83-221F-4A70-AE60-890BC558DCC7}" srcOrd="1" destOrd="0" parTransId="{B3E81191-43EE-4FDC-8F58-8D786B7C88E6}" sibTransId="{9B19E735-95B5-495F-A7DD-F3DA1BA3440F}"/>
    <dgm:cxn modelId="{26080CF8-0525-47D9-AD82-480C46AEB0FE}" type="presOf" srcId="{2C3FE284-C4E0-4962-91AA-47AE15C0C8FE}" destId="{57074B2D-7824-493D-A33F-141F4A8A30DD}" srcOrd="0" destOrd="0" presId="urn:microsoft.com/office/officeart/2005/8/layout/chevron1"/>
    <dgm:cxn modelId="{60C1C022-BF8F-464C-B290-8A3DEFC489DC}" type="presOf" srcId="{461895A5-F7B3-4A00-9C3C-7408A1984E46}" destId="{3CDCCE14-8F64-4CF9-ACA4-7A9215471832}" srcOrd="0" destOrd="0" presId="urn:microsoft.com/office/officeart/2005/8/layout/chevron1"/>
    <dgm:cxn modelId="{1C33C2C8-C80B-4ECC-B1A7-F8DC4B5DE825}" type="presOf" srcId="{1766B30C-58DF-46A6-960C-88A275FD103E}" destId="{6C14D535-1522-4CA6-9127-06BB18E560A0}" srcOrd="0" destOrd="0" presId="urn:microsoft.com/office/officeart/2005/8/layout/chevron1"/>
    <dgm:cxn modelId="{E5B524E8-24A7-4D25-B5D0-55FDB4F871F3}" srcId="{1766B30C-58DF-46A6-960C-88A275FD103E}" destId="{2C3FE284-C4E0-4962-91AA-47AE15C0C8FE}" srcOrd="0" destOrd="0" parTransId="{F2E5471E-0C87-4B4B-A48F-D84DC691CFEC}" sibTransId="{6A521E43-A27F-47B3-B792-D40D54282A80}"/>
    <dgm:cxn modelId="{39212CA2-FD09-4C53-A76D-AC2483C4DC49}" srcId="{1766B30C-58DF-46A6-960C-88A275FD103E}" destId="{461895A5-F7B3-4A00-9C3C-7408A1984E46}" srcOrd="2" destOrd="0" parTransId="{B40A62D9-4D4B-4C08-9695-BBDE0980EEE4}" sibTransId="{25B2AAA7-75E4-4B83-8639-6373DCF8C6E5}"/>
    <dgm:cxn modelId="{ED02DA9A-8F2D-4872-A7B1-E802A3FB5AF8}" type="presOf" srcId="{77A75E83-221F-4A70-AE60-890BC558DCC7}" destId="{3F810751-94A8-4455-93D5-5CE88230FC06}" srcOrd="0" destOrd="0" presId="urn:microsoft.com/office/officeart/2005/8/layout/chevron1"/>
    <dgm:cxn modelId="{1A2EE622-EC92-4BE7-8ADA-F9DC177CB03D}" type="presParOf" srcId="{6C14D535-1522-4CA6-9127-06BB18E560A0}" destId="{57074B2D-7824-493D-A33F-141F4A8A30DD}" srcOrd="0" destOrd="0" presId="urn:microsoft.com/office/officeart/2005/8/layout/chevron1"/>
    <dgm:cxn modelId="{06B91750-2ED0-4A6E-8F7D-E44D08FF6E63}" type="presParOf" srcId="{6C14D535-1522-4CA6-9127-06BB18E560A0}" destId="{78FCA040-2843-42A4-8ABB-0F5C1B674261}" srcOrd="1" destOrd="0" presId="urn:microsoft.com/office/officeart/2005/8/layout/chevron1"/>
    <dgm:cxn modelId="{931A1A99-3D99-4E76-815F-3648852ACA94}" type="presParOf" srcId="{6C14D535-1522-4CA6-9127-06BB18E560A0}" destId="{3F810751-94A8-4455-93D5-5CE88230FC06}" srcOrd="2" destOrd="0" presId="urn:microsoft.com/office/officeart/2005/8/layout/chevron1"/>
    <dgm:cxn modelId="{79FFC16A-8499-4CC3-82EA-B5B7C28BF1CE}" type="presParOf" srcId="{6C14D535-1522-4CA6-9127-06BB18E560A0}" destId="{4DD01B20-AF9C-4BAA-9443-9AE837AE5EBE}" srcOrd="3" destOrd="0" presId="urn:microsoft.com/office/officeart/2005/8/layout/chevron1"/>
    <dgm:cxn modelId="{291A78E4-B880-4F03-A07D-442DD1B9CD05}" type="presParOf" srcId="{6C14D535-1522-4CA6-9127-06BB18E560A0}" destId="{3CDCCE14-8F64-4CF9-ACA4-7A921547183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418C32-DD01-47FC-AE21-469A5895343E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679C18F9-661C-4BBE-A6B8-9F0C8FA1213A}">
      <dgm:prSet phldrT="[Text]"/>
      <dgm:spPr/>
      <dgm:t>
        <a:bodyPr/>
        <a:lstStyle/>
        <a:p>
          <a:pPr rtl="1"/>
          <a:r>
            <a:rPr lang="en-US" baseline="0" dirty="0"/>
            <a:t>CC3200 MCU</a:t>
          </a:r>
          <a:endParaRPr lang="he-IL" dirty="0"/>
        </a:p>
      </dgm:t>
    </dgm:pt>
    <dgm:pt modelId="{FED206BC-6DF2-48C7-B3D5-060BD8A3D549}" type="parTrans" cxnId="{A656D4AB-E541-4558-86BC-EEBE49117468}">
      <dgm:prSet/>
      <dgm:spPr/>
      <dgm:t>
        <a:bodyPr/>
        <a:lstStyle/>
        <a:p>
          <a:pPr rtl="1"/>
          <a:endParaRPr lang="he-IL"/>
        </a:p>
      </dgm:t>
    </dgm:pt>
    <dgm:pt modelId="{863D33B8-36C7-4EE7-8F75-0B959326D131}" type="sibTrans" cxnId="{A656D4AB-E541-4558-86BC-EEBE49117468}">
      <dgm:prSet/>
      <dgm:spPr/>
      <dgm:t>
        <a:bodyPr/>
        <a:lstStyle/>
        <a:p>
          <a:pPr rtl="1"/>
          <a:endParaRPr lang="he-IL"/>
        </a:p>
      </dgm:t>
    </dgm:pt>
    <dgm:pt modelId="{53C33ADB-40F6-402F-8484-5216321E8DAA}">
      <dgm:prSet phldrT="[Text]"/>
      <dgm:spPr/>
      <dgm:t>
        <a:bodyPr/>
        <a:lstStyle/>
        <a:p>
          <a:pPr rtl="1"/>
          <a:r>
            <a:rPr lang="en-US" dirty="0"/>
            <a:t>Internet access: Wi-Fi</a:t>
          </a:r>
          <a:endParaRPr lang="he-IL" dirty="0"/>
        </a:p>
      </dgm:t>
    </dgm:pt>
    <dgm:pt modelId="{F57B0B0C-E89C-447B-88B5-4A31D6FF03EB}" type="parTrans" cxnId="{E6ED2ACB-45EF-4ACC-822C-5850BAD66F6B}">
      <dgm:prSet/>
      <dgm:spPr/>
      <dgm:t>
        <a:bodyPr/>
        <a:lstStyle/>
        <a:p>
          <a:pPr rtl="1"/>
          <a:endParaRPr lang="he-IL"/>
        </a:p>
      </dgm:t>
    </dgm:pt>
    <dgm:pt modelId="{BEFEE70F-4E79-4FAF-A7EC-A11FFA170A5C}" type="sibTrans" cxnId="{E6ED2ACB-45EF-4ACC-822C-5850BAD66F6B}">
      <dgm:prSet/>
      <dgm:spPr/>
      <dgm:t>
        <a:bodyPr/>
        <a:lstStyle/>
        <a:p>
          <a:pPr rtl="1"/>
          <a:endParaRPr lang="he-IL"/>
        </a:p>
      </dgm:t>
    </dgm:pt>
    <dgm:pt modelId="{F3C53DA1-0538-4965-B2BB-2A71EF075DF3}">
      <dgm:prSet phldrT="[Text]"/>
      <dgm:spPr/>
      <dgm:t>
        <a:bodyPr/>
        <a:lstStyle/>
        <a:p>
          <a:pPr rtl="1"/>
          <a:r>
            <a:rPr lang="en-US" dirty="0"/>
            <a:t>MEMS: orientation in space</a:t>
          </a:r>
          <a:endParaRPr lang="he-IL" dirty="0"/>
        </a:p>
      </dgm:t>
    </dgm:pt>
    <dgm:pt modelId="{6D96090D-C287-4565-A669-E91C3280B130}" type="parTrans" cxnId="{A24735E1-29AD-4626-AFAF-1A24D97D9296}">
      <dgm:prSet/>
      <dgm:spPr/>
      <dgm:t>
        <a:bodyPr/>
        <a:lstStyle/>
        <a:p>
          <a:pPr rtl="1"/>
          <a:endParaRPr lang="he-IL"/>
        </a:p>
      </dgm:t>
    </dgm:pt>
    <dgm:pt modelId="{D9BB6B25-E014-4580-9F40-98EEE9850ECC}" type="sibTrans" cxnId="{A24735E1-29AD-4626-AFAF-1A24D97D9296}">
      <dgm:prSet/>
      <dgm:spPr/>
      <dgm:t>
        <a:bodyPr/>
        <a:lstStyle/>
        <a:p>
          <a:pPr rtl="1"/>
          <a:endParaRPr lang="he-IL"/>
        </a:p>
      </dgm:t>
    </dgm:pt>
    <dgm:pt modelId="{00E3F707-1527-4B5D-87E7-9D383E6F8FC2}">
      <dgm:prSet phldrT="[Text]"/>
      <dgm:spPr/>
      <dgm:t>
        <a:bodyPr/>
        <a:lstStyle/>
        <a:p>
          <a:pPr rtl="1"/>
          <a:r>
            <a:rPr lang="en-US" dirty="0"/>
            <a:t>GPS: location in space</a:t>
          </a:r>
          <a:endParaRPr lang="he-IL" dirty="0"/>
        </a:p>
      </dgm:t>
    </dgm:pt>
    <dgm:pt modelId="{C0E47898-BB0D-4C35-B655-FA58D9BB2C78}" type="parTrans" cxnId="{7071C013-87E2-4C54-B5AD-0C4029B0A12B}">
      <dgm:prSet/>
      <dgm:spPr/>
      <dgm:t>
        <a:bodyPr/>
        <a:lstStyle/>
        <a:p>
          <a:pPr rtl="1"/>
          <a:endParaRPr lang="he-IL"/>
        </a:p>
      </dgm:t>
    </dgm:pt>
    <dgm:pt modelId="{829AC1FF-313E-4643-B77E-BBBE416DBA18}" type="sibTrans" cxnId="{7071C013-87E2-4C54-B5AD-0C4029B0A12B}">
      <dgm:prSet/>
      <dgm:spPr/>
      <dgm:t>
        <a:bodyPr/>
        <a:lstStyle/>
        <a:p>
          <a:pPr rtl="1"/>
          <a:endParaRPr lang="he-IL"/>
        </a:p>
      </dgm:t>
    </dgm:pt>
    <dgm:pt modelId="{2F83E881-215E-4CF5-8A84-C66232D78364}">
      <dgm:prSet phldrT="[Text]"/>
      <dgm:spPr/>
      <dgm:t>
        <a:bodyPr/>
        <a:lstStyle/>
        <a:p>
          <a:pPr rtl="1"/>
          <a:r>
            <a:rPr lang="en-US" dirty="0"/>
            <a:t>Fired shot detection</a:t>
          </a:r>
          <a:endParaRPr lang="he-IL" dirty="0"/>
        </a:p>
      </dgm:t>
    </dgm:pt>
    <dgm:pt modelId="{8AEF7677-DD6F-4726-B146-0D738CF739AB}" type="parTrans" cxnId="{8EAB9301-4ED2-44CB-ADB7-8EBA27D61CE9}">
      <dgm:prSet/>
      <dgm:spPr/>
      <dgm:t>
        <a:bodyPr/>
        <a:lstStyle/>
        <a:p>
          <a:pPr rtl="1"/>
          <a:endParaRPr lang="he-IL"/>
        </a:p>
      </dgm:t>
    </dgm:pt>
    <dgm:pt modelId="{AD825DDD-2E10-47C4-9860-11700368C738}" type="sibTrans" cxnId="{8EAB9301-4ED2-44CB-ADB7-8EBA27D61CE9}">
      <dgm:prSet/>
      <dgm:spPr/>
      <dgm:t>
        <a:bodyPr/>
        <a:lstStyle/>
        <a:p>
          <a:pPr rtl="1"/>
          <a:endParaRPr lang="he-IL"/>
        </a:p>
      </dgm:t>
    </dgm:pt>
    <dgm:pt modelId="{EAE1DE22-348E-45D1-9B4A-FEDEA2848460}">
      <dgm:prSet phldrT="[Text]"/>
      <dgm:spPr/>
      <dgm:t>
        <a:bodyPr/>
        <a:lstStyle/>
        <a:p>
          <a:pPr rtl="1"/>
          <a:r>
            <a:rPr lang="en-US" dirty="0"/>
            <a:t>SD storage</a:t>
          </a:r>
          <a:endParaRPr lang="he-IL" dirty="0"/>
        </a:p>
      </dgm:t>
    </dgm:pt>
    <dgm:pt modelId="{37A008E5-0A26-4CC3-9377-A5821301751C}" type="sibTrans" cxnId="{EA8AF2AE-B953-46F8-9AFB-9318853FE198}">
      <dgm:prSet/>
      <dgm:spPr/>
      <dgm:t>
        <a:bodyPr/>
        <a:lstStyle/>
        <a:p>
          <a:pPr rtl="1"/>
          <a:endParaRPr lang="he-IL"/>
        </a:p>
      </dgm:t>
    </dgm:pt>
    <dgm:pt modelId="{AC8C1A5E-0213-4F03-93DE-6908C110CE48}" type="parTrans" cxnId="{EA8AF2AE-B953-46F8-9AFB-9318853FE198}">
      <dgm:prSet/>
      <dgm:spPr/>
      <dgm:t>
        <a:bodyPr/>
        <a:lstStyle/>
        <a:p>
          <a:pPr rtl="1"/>
          <a:endParaRPr lang="he-IL"/>
        </a:p>
      </dgm:t>
    </dgm:pt>
    <dgm:pt modelId="{8DBD47EA-919B-4E55-8694-A5F2924E8E74}">
      <dgm:prSet phldrT="[Text]"/>
      <dgm:spPr/>
      <dgm:t>
        <a:bodyPr/>
        <a:lstStyle/>
        <a:p>
          <a:pPr rtl="1"/>
          <a:r>
            <a:rPr lang="en-US" dirty="0"/>
            <a:t>Barometer: relative altitude</a:t>
          </a:r>
          <a:endParaRPr lang="he-IL" dirty="0"/>
        </a:p>
      </dgm:t>
    </dgm:pt>
    <dgm:pt modelId="{75A9041B-895D-4937-BD67-30BC647DFA7A}" type="parTrans" cxnId="{93F39551-AFA5-4D54-90CF-F027EC8069C0}">
      <dgm:prSet/>
      <dgm:spPr/>
      <dgm:t>
        <a:bodyPr/>
        <a:lstStyle/>
        <a:p>
          <a:endParaRPr lang="en-US"/>
        </a:p>
      </dgm:t>
    </dgm:pt>
    <dgm:pt modelId="{0128B8D2-1768-4CEB-B59D-BCCE0AC4DCB5}" type="sibTrans" cxnId="{93F39551-AFA5-4D54-90CF-F027EC8069C0}">
      <dgm:prSet/>
      <dgm:spPr/>
      <dgm:t>
        <a:bodyPr/>
        <a:lstStyle/>
        <a:p>
          <a:endParaRPr lang="en-US"/>
        </a:p>
      </dgm:t>
    </dgm:pt>
    <dgm:pt modelId="{11F35B3B-7426-4764-8D71-052F2A446281}" type="pres">
      <dgm:prSet presAssocID="{8C418C32-DD01-47FC-AE21-469A5895343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469133-9F60-4825-A786-FAD94177DA76}" type="pres">
      <dgm:prSet presAssocID="{679C18F9-661C-4BBE-A6B8-9F0C8FA1213A}" presName="vertOne" presStyleCnt="0"/>
      <dgm:spPr/>
    </dgm:pt>
    <dgm:pt modelId="{3231B9DE-AFCE-4993-86DC-62BB68D5B842}" type="pres">
      <dgm:prSet presAssocID="{679C18F9-661C-4BBE-A6B8-9F0C8FA1213A}" presName="txOne" presStyleLbl="node0" presStyleIdx="0" presStyleCnt="1">
        <dgm:presLayoutVars>
          <dgm:chPref val="3"/>
        </dgm:presLayoutVars>
      </dgm:prSet>
      <dgm:spPr/>
    </dgm:pt>
    <dgm:pt modelId="{FDDCD690-6903-40C9-9C93-B09303CD2A7F}" type="pres">
      <dgm:prSet presAssocID="{679C18F9-661C-4BBE-A6B8-9F0C8FA1213A}" presName="parTransOne" presStyleCnt="0"/>
      <dgm:spPr/>
    </dgm:pt>
    <dgm:pt modelId="{54E8DD7F-751E-495D-ABCF-44FAC4EB3EF3}" type="pres">
      <dgm:prSet presAssocID="{679C18F9-661C-4BBE-A6B8-9F0C8FA1213A}" presName="horzOne" presStyleCnt="0"/>
      <dgm:spPr/>
    </dgm:pt>
    <dgm:pt modelId="{7C56F98A-CBDB-4616-971D-C389E8C7A4E5}" type="pres">
      <dgm:prSet presAssocID="{53C33ADB-40F6-402F-8484-5216321E8DAA}" presName="vertTwo" presStyleCnt="0"/>
      <dgm:spPr/>
    </dgm:pt>
    <dgm:pt modelId="{02803EAA-94E0-4A0F-844A-FB8D7044EB74}" type="pres">
      <dgm:prSet presAssocID="{53C33ADB-40F6-402F-8484-5216321E8DAA}" presName="txTwo" presStyleLbl="node2" presStyleIdx="0" presStyleCnt="2">
        <dgm:presLayoutVars>
          <dgm:chPref val="3"/>
        </dgm:presLayoutVars>
      </dgm:prSet>
      <dgm:spPr/>
    </dgm:pt>
    <dgm:pt modelId="{286C581C-BB2B-459C-8C6A-E88E8C6858F3}" type="pres">
      <dgm:prSet presAssocID="{53C33ADB-40F6-402F-8484-5216321E8DAA}" presName="parTransTwo" presStyleCnt="0"/>
      <dgm:spPr/>
    </dgm:pt>
    <dgm:pt modelId="{83FF5DAD-B6D8-484B-93B7-EB93D1509518}" type="pres">
      <dgm:prSet presAssocID="{53C33ADB-40F6-402F-8484-5216321E8DAA}" presName="horzTwo" presStyleCnt="0"/>
      <dgm:spPr/>
    </dgm:pt>
    <dgm:pt modelId="{BA092692-B7AE-4101-944D-33FADB6B45FF}" type="pres">
      <dgm:prSet presAssocID="{8DBD47EA-919B-4E55-8694-A5F2924E8E74}" presName="vertThree" presStyleCnt="0"/>
      <dgm:spPr/>
    </dgm:pt>
    <dgm:pt modelId="{F95E7100-2B47-479F-8132-23F33B91620D}" type="pres">
      <dgm:prSet presAssocID="{8DBD47EA-919B-4E55-8694-A5F2924E8E74}" presName="txThree" presStyleLbl="node3" presStyleIdx="0" presStyleCnt="4">
        <dgm:presLayoutVars>
          <dgm:chPref val="3"/>
        </dgm:presLayoutVars>
      </dgm:prSet>
      <dgm:spPr/>
    </dgm:pt>
    <dgm:pt modelId="{4C31CE55-87E0-44F5-9386-32DC27C9A603}" type="pres">
      <dgm:prSet presAssocID="{8DBD47EA-919B-4E55-8694-A5F2924E8E74}" presName="horzThree" presStyleCnt="0"/>
      <dgm:spPr/>
    </dgm:pt>
    <dgm:pt modelId="{E8BE18BF-2939-4CEA-9E0B-0D5C2CAAE617}" type="pres">
      <dgm:prSet presAssocID="{0128B8D2-1768-4CEB-B59D-BCCE0AC4DCB5}" presName="sibSpaceThree" presStyleCnt="0"/>
      <dgm:spPr/>
    </dgm:pt>
    <dgm:pt modelId="{E45BC0DA-92E9-4A34-B5BA-950851962E2D}" type="pres">
      <dgm:prSet presAssocID="{F3C53DA1-0538-4965-B2BB-2A71EF075DF3}" presName="vertThree" presStyleCnt="0"/>
      <dgm:spPr/>
    </dgm:pt>
    <dgm:pt modelId="{2C39652D-E9B3-4CA5-8DF0-CE0EEB7B8F4E}" type="pres">
      <dgm:prSet presAssocID="{F3C53DA1-0538-4965-B2BB-2A71EF075DF3}" presName="txThree" presStyleLbl="node3" presStyleIdx="1" presStyleCnt="4">
        <dgm:presLayoutVars>
          <dgm:chPref val="3"/>
        </dgm:presLayoutVars>
      </dgm:prSet>
      <dgm:spPr/>
    </dgm:pt>
    <dgm:pt modelId="{E480D991-7D68-4D83-9EA5-E0E5228CB90E}" type="pres">
      <dgm:prSet presAssocID="{F3C53DA1-0538-4965-B2BB-2A71EF075DF3}" presName="horzThree" presStyleCnt="0"/>
      <dgm:spPr/>
    </dgm:pt>
    <dgm:pt modelId="{5B8B4755-2363-4B01-98AC-3CFF679D8AD8}" type="pres">
      <dgm:prSet presAssocID="{D9BB6B25-E014-4580-9F40-98EEE9850ECC}" presName="sibSpaceThree" presStyleCnt="0"/>
      <dgm:spPr/>
    </dgm:pt>
    <dgm:pt modelId="{987C87A1-96EB-4FA1-B0F2-AA713ED500EF}" type="pres">
      <dgm:prSet presAssocID="{00E3F707-1527-4B5D-87E7-9D383E6F8FC2}" presName="vertThree" presStyleCnt="0"/>
      <dgm:spPr/>
    </dgm:pt>
    <dgm:pt modelId="{67608D9C-6914-4400-9D57-28FC3F8C5963}" type="pres">
      <dgm:prSet presAssocID="{00E3F707-1527-4B5D-87E7-9D383E6F8FC2}" presName="txThree" presStyleLbl="node3" presStyleIdx="2" presStyleCnt="4">
        <dgm:presLayoutVars>
          <dgm:chPref val="3"/>
        </dgm:presLayoutVars>
      </dgm:prSet>
      <dgm:spPr/>
    </dgm:pt>
    <dgm:pt modelId="{CD69767A-E065-40C2-9D1B-90371751FD34}" type="pres">
      <dgm:prSet presAssocID="{00E3F707-1527-4B5D-87E7-9D383E6F8FC2}" presName="horzThree" presStyleCnt="0"/>
      <dgm:spPr/>
    </dgm:pt>
    <dgm:pt modelId="{17FFFFDB-F673-4159-82F0-A7627DAF18BF}" type="pres">
      <dgm:prSet presAssocID="{BEFEE70F-4E79-4FAF-A7EC-A11FFA170A5C}" presName="sibSpaceTwo" presStyleCnt="0"/>
      <dgm:spPr/>
    </dgm:pt>
    <dgm:pt modelId="{67BDED72-56EA-4803-A8B9-CD691B3D5555}" type="pres">
      <dgm:prSet presAssocID="{EAE1DE22-348E-45D1-9B4A-FEDEA2848460}" presName="vertTwo" presStyleCnt="0"/>
      <dgm:spPr/>
    </dgm:pt>
    <dgm:pt modelId="{71ACDC3D-E07C-4B52-ACFD-5C90DF558A2E}" type="pres">
      <dgm:prSet presAssocID="{EAE1DE22-348E-45D1-9B4A-FEDEA2848460}" presName="txTwo" presStyleLbl="node2" presStyleIdx="1" presStyleCnt="2">
        <dgm:presLayoutVars>
          <dgm:chPref val="3"/>
        </dgm:presLayoutVars>
      </dgm:prSet>
      <dgm:spPr/>
    </dgm:pt>
    <dgm:pt modelId="{A71F0C42-B4EB-4BFA-BA75-C0F6D438E937}" type="pres">
      <dgm:prSet presAssocID="{EAE1DE22-348E-45D1-9B4A-FEDEA2848460}" presName="parTransTwo" presStyleCnt="0"/>
      <dgm:spPr/>
    </dgm:pt>
    <dgm:pt modelId="{E30D59E5-4A5B-43DA-AB86-0E8B56FA6A86}" type="pres">
      <dgm:prSet presAssocID="{EAE1DE22-348E-45D1-9B4A-FEDEA2848460}" presName="horzTwo" presStyleCnt="0"/>
      <dgm:spPr/>
    </dgm:pt>
    <dgm:pt modelId="{04F91FCB-FBBC-4E9A-8532-CBB3812B6EF4}" type="pres">
      <dgm:prSet presAssocID="{2F83E881-215E-4CF5-8A84-C66232D78364}" presName="vertThree" presStyleCnt="0"/>
      <dgm:spPr/>
    </dgm:pt>
    <dgm:pt modelId="{E7E6A9C6-20CD-4779-AD0D-E108702FB533}" type="pres">
      <dgm:prSet presAssocID="{2F83E881-215E-4CF5-8A84-C66232D78364}" presName="txThree" presStyleLbl="node3" presStyleIdx="3" presStyleCnt="4">
        <dgm:presLayoutVars>
          <dgm:chPref val="3"/>
        </dgm:presLayoutVars>
      </dgm:prSet>
      <dgm:spPr/>
    </dgm:pt>
    <dgm:pt modelId="{6E64450D-EC44-4E30-8451-87D1814F3D75}" type="pres">
      <dgm:prSet presAssocID="{2F83E881-215E-4CF5-8A84-C66232D78364}" presName="horzThree" presStyleCnt="0"/>
      <dgm:spPr/>
    </dgm:pt>
  </dgm:ptLst>
  <dgm:cxnLst>
    <dgm:cxn modelId="{E6ED2ACB-45EF-4ACC-822C-5850BAD66F6B}" srcId="{679C18F9-661C-4BBE-A6B8-9F0C8FA1213A}" destId="{53C33ADB-40F6-402F-8484-5216321E8DAA}" srcOrd="0" destOrd="0" parTransId="{F57B0B0C-E89C-447B-88B5-4A31D6FF03EB}" sibTransId="{BEFEE70F-4E79-4FAF-A7EC-A11FFA170A5C}"/>
    <dgm:cxn modelId="{EA8AF2AE-B953-46F8-9AFB-9318853FE198}" srcId="{679C18F9-661C-4BBE-A6B8-9F0C8FA1213A}" destId="{EAE1DE22-348E-45D1-9B4A-FEDEA2848460}" srcOrd="1" destOrd="0" parTransId="{AC8C1A5E-0213-4F03-93DE-6908C110CE48}" sibTransId="{37A008E5-0A26-4CC3-9377-A5821301751C}"/>
    <dgm:cxn modelId="{29459059-431B-4D0C-BA6B-BA400890A0F9}" type="presOf" srcId="{F3C53DA1-0538-4965-B2BB-2A71EF075DF3}" destId="{2C39652D-E9B3-4CA5-8DF0-CE0EEB7B8F4E}" srcOrd="0" destOrd="0" presId="urn:microsoft.com/office/officeart/2005/8/layout/hierarchy4"/>
    <dgm:cxn modelId="{CEAA9F2E-A8AF-4D02-87E2-1358A1F04451}" type="presOf" srcId="{8C418C32-DD01-47FC-AE21-469A5895343E}" destId="{11F35B3B-7426-4764-8D71-052F2A446281}" srcOrd="0" destOrd="0" presId="urn:microsoft.com/office/officeart/2005/8/layout/hierarchy4"/>
    <dgm:cxn modelId="{7071C013-87E2-4C54-B5AD-0C4029B0A12B}" srcId="{53C33ADB-40F6-402F-8484-5216321E8DAA}" destId="{00E3F707-1527-4B5D-87E7-9D383E6F8FC2}" srcOrd="2" destOrd="0" parTransId="{C0E47898-BB0D-4C35-B655-FA58D9BB2C78}" sibTransId="{829AC1FF-313E-4643-B77E-BBBE416DBA18}"/>
    <dgm:cxn modelId="{93F39551-AFA5-4D54-90CF-F027EC8069C0}" srcId="{53C33ADB-40F6-402F-8484-5216321E8DAA}" destId="{8DBD47EA-919B-4E55-8694-A5F2924E8E74}" srcOrd="0" destOrd="0" parTransId="{75A9041B-895D-4937-BD67-30BC647DFA7A}" sibTransId="{0128B8D2-1768-4CEB-B59D-BCCE0AC4DCB5}"/>
    <dgm:cxn modelId="{A24735E1-29AD-4626-AFAF-1A24D97D9296}" srcId="{53C33ADB-40F6-402F-8484-5216321E8DAA}" destId="{F3C53DA1-0538-4965-B2BB-2A71EF075DF3}" srcOrd="1" destOrd="0" parTransId="{6D96090D-C287-4565-A669-E91C3280B130}" sibTransId="{D9BB6B25-E014-4580-9F40-98EEE9850ECC}"/>
    <dgm:cxn modelId="{A656D4AB-E541-4558-86BC-EEBE49117468}" srcId="{8C418C32-DD01-47FC-AE21-469A5895343E}" destId="{679C18F9-661C-4BBE-A6B8-9F0C8FA1213A}" srcOrd="0" destOrd="0" parTransId="{FED206BC-6DF2-48C7-B3D5-060BD8A3D549}" sibTransId="{863D33B8-36C7-4EE7-8F75-0B959326D131}"/>
    <dgm:cxn modelId="{D1B48774-B16A-414C-830A-D66B1715CA43}" type="presOf" srcId="{00E3F707-1527-4B5D-87E7-9D383E6F8FC2}" destId="{67608D9C-6914-4400-9D57-28FC3F8C5963}" srcOrd="0" destOrd="0" presId="urn:microsoft.com/office/officeart/2005/8/layout/hierarchy4"/>
    <dgm:cxn modelId="{D73BE7F2-9309-4037-98B2-39C7C423D0AB}" type="presOf" srcId="{8DBD47EA-919B-4E55-8694-A5F2924E8E74}" destId="{F95E7100-2B47-479F-8132-23F33B91620D}" srcOrd="0" destOrd="0" presId="urn:microsoft.com/office/officeart/2005/8/layout/hierarchy4"/>
    <dgm:cxn modelId="{FCEED7BA-5E81-4B26-B279-789504FE4E46}" type="presOf" srcId="{EAE1DE22-348E-45D1-9B4A-FEDEA2848460}" destId="{71ACDC3D-E07C-4B52-ACFD-5C90DF558A2E}" srcOrd="0" destOrd="0" presId="urn:microsoft.com/office/officeart/2005/8/layout/hierarchy4"/>
    <dgm:cxn modelId="{8EAB9301-4ED2-44CB-ADB7-8EBA27D61CE9}" srcId="{EAE1DE22-348E-45D1-9B4A-FEDEA2848460}" destId="{2F83E881-215E-4CF5-8A84-C66232D78364}" srcOrd="0" destOrd="0" parTransId="{8AEF7677-DD6F-4726-B146-0D738CF739AB}" sibTransId="{AD825DDD-2E10-47C4-9860-11700368C738}"/>
    <dgm:cxn modelId="{4B7C2D34-D9F9-4330-8B33-769EA2910539}" type="presOf" srcId="{2F83E881-215E-4CF5-8A84-C66232D78364}" destId="{E7E6A9C6-20CD-4779-AD0D-E108702FB533}" srcOrd="0" destOrd="0" presId="urn:microsoft.com/office/officeart/2005/8/layout/hierarchy4"/>
    <dgm:cxn modelId="{310D1C2D-BFFD-4CC1-A290-A68060C510B1}" type="presOf" srcId="{53C33ADB-40F6-402F-8484-5216321E8DAA}" destId="{02803EAA-94E0-4A0F-844A-FB8D7044EB74}" srcOrd="0" destOrd="0" presId="urn:microsoft.com/office/officeart/2005/8/layout/hierarchy4"/>
    <dgm:cxn modelId="{1F717294-3BA2-4D9E-97B9-FA5429AF8F16}" type="presOf" srcId="{679C18F9-661C-4BBE-A6B8-9F0C8FA1213A}" destId="{3231B9DE-AFCE-4993-86DC-62BB68D5B842}" srcOrd="0" destOrd="0" presId="urn:microsoft.com/office/officeart/2005/8/layout/hierarchy4"/>
    <dgm:cxn modelId="{E3D6F9F6-A8E6-4A3B-B3E4-C963DA5AB7D3}" type="presParOf" srcId="{11F35B3B-7426-4764-8D71-052F2A446281}" destId="{80469133-9F60-4825-A786-FAD94177DA76}" srcOrd="0" destOrd="0" presId="urn:microsoft.com/office/officeart/2005/8/layout/hierarchy4"/>
    <dgm:cxn modelId="{395CA08F-1B2C-40EC-BC8B-B1B6DB008B5B}" type="presParOf" srcId="{80469133-9F60-4825-A786-FAD94177DA76}" destId="{3231B9DE-AFCE-4993-86DC-62BB68D5B842}" srcOrd="0" destOrd="0" presId="urn:microsoft.com/office/officeart/2005/8/layout/hierarchy4"/>
    <dgm:cxn modelId="{3E1D12B6-2A4A-4674-8B73-97F7208B971C}" type="presParOf" srcId="{80469133-9F60-4825-A786-FAD94177DA76}" destId="{FDDCD690-6903-40C9-9C93-B09303CD2A7F}" srcOrd="1" destOrd="0" presId="urn:microsoft.com/office/officeart/2005/8/layout/hierarchy4"/>
    <dgm:cxn modelId="{482DD047-434F-4037-8BBB-C01B4841E7C2}" type="presParOf" srcId="{80469133-9F60-4825-A786-FAD94177DA76}" destId="{54E8DD7F-751E-495D-ABCF-44FAC4EB3EF3}" srcOrd="2" destOrd="0" presId="urn:microsoft.com/office/officeart/2005/8/layout/hierarchy4"/>
    <dgm:cxn modelId="{653C122D-993E-4346-A254-E8EB7AAEF13B}" type="presParOf" srcId="{54E8DD7F-751E-495D-ABCF-44FAC4EB3EF3}" destId="{7C56F98A-CBDB-4616-971D-C389E8C7A4E5}" srcOrd="0" destOrd="0" presId="urn:microsoft.com/office/officeart/2005/8/layout/hierarchy4"/>
    <dgm:cxn modelId="{2C583E5A-A6B7-4783-BDEE-93CF873B2782}" type="presParOf" srcId="{7C56F98A-CBDB-4616-971D-C389E8C7A4E5}" destId="{02803EAA-94E0-4A0F-844A-FB8D7044EB74}" srcOrd="0" destOrd="0" presId="urn:microsoft.com/office/officeart/2005/8/layout/hierarchy4"/>
    <dgm:cxn modelId="{712BFA80-013F-4175-B867-7667AD92272A}" type="presParOf" srcId="{7C56F98A-CBDB-4616-971D-C389E8C7A4E5}" destId="{286C581C-BB2B-459C-8C6A-E88E8C6858F3}" srcOrd="1" destOrd="0" presId="urn:microsoft.com/office/officeart/2005/8/layout/hierarchy4"/>
    <dgm:cxn modelId="{CC7A9C18-ED5E-4F6C-BBE8-09DA0A967F56}" type="presParOf" srcId="{7C56F98A-CBDB-4616-971D-C389E8C7A4E5}" destId="{83FF5DAD-B6D8-484B-93B7-EB93D1509518}" srcOrd="2" destOrd="0" presId="urn:microsoft.com/office/officeart/2005/8/layout/hierarchy4"/>
    <dgm:cxn modelId="{9405E279-444F-4489-81C0-3FD3E63048D4}" type="presParOf" srcId="{83FF5DAD-B6D8-484B-93B7-EB93D1509518}" destId="{BA092692-B7AE-4101-944D-33FADB6B45FF}" srcOrd="0" destOrd="0" presId="urn:microsoft.com/office/officeart/2005/8/layout/hierarchy4"/>
    <dgm:cxn modelId="{6217998F-4DE1-47BB-995F-268D429DE5D6}" type="presParOf" srcId="{BA092692-B7AE-4101-944D-33FADB6B45FF}" destId="{F95E7100-2B47-479F-8132-23F33B91620D}" srcOrd="0" destOrd="0" presId="urn:microsoft.com/office/officeart/2005/8/layout/hierarchy4"/>
    <dgm:cxn modelId="{CE4D626A-B9A3-4E82-9066-835922805641}" type="presParOf" srcId="{BA092692-B7AE-4101-944D-33FADB6B45FF}" destId="{4C31CE55-87E0-44F5-9386-32DC27C9A603}" srcOrd="1" destOrd="0" presId="urn:microsoft.com/office/officeart/2005/8/layout/hierarchy4"/>
    <dgm:cxn modelId="{ECF580BA-D683-4F2E-9E6B-7E33002F307A}" type="presParOf" srcId="{83FF5DAD-B6D8-484B-93B7-EB93D1509518}" destId="{E8BE18BF-2939-4CEA-9E0B-0D5C2CAAE617}" srcOrd="1" destOrd="0" presId="urn:microsoft.com/office/officeart/2005/8/layout/hierarchy4"/>
    <dgm:cxn modelId="{5D1F4697-F2E6-4F83-ACB2-3C36F0B21D33}" type="presParOf" srcId="{83FF5DAD-B6D8-484B-93B7-EB93D1509518}" destId="{E45BC0DA-92E9-4A34-B5BA-950851962E2D}" srcOrd="2" destOrd="0" presId="urn:microsoft.com/office/officeart/2005/8/layout/hierarchy4"/>
    <dgm:cxn modelId="{B5F144A2-33A4-41CF-A7A6-73E7CB21DAAB}" type="presParOf" srcId="{E45BC0DA-92E9-4A34-B5BA-950851962E2D}" destId="{2C39652D-E9B3-4CA5-8DF0-CE0EEB7B8F4E}" srcOrd="0" destOrd="0" presId="urn:microsoft.com/office/officeart/2005/8/layout/hierarchy4"/>
    <dgm:cxn modelId="{46F67ABC-2B44-4710-BD9E-05EDE835D4D4}" type="presParOf" srcId="{E45BC0DA-92E9-4A34-B5BA-950851962E2D}" destId="{E480D991-7D68-4D83-9EA5-E0E5228CB90E}" srcOrd="1" destOrd="0" presId="urn:microsoft.com/office/officeart/2005/8/layout/hierarchy4"/>
    <dgm:cxn modelId="{D50AB905-C899-417F-8F60-CE94AED8948E}" type="presParOf" srcId="{83FF5DAD-B6D8-484B-93B7-EB93D1509518}" destId="{5B8B4755-2363-4B01-98AC-3CFF679D8AD8}" srcOrd="3" destOrd="0" presId="urn:microsoft.com/office/officeart/2005/8/layout/hierarchy4"/>
    <dgm:cxn modelId="{B5898728-0CBE-4456-888E-1A80DE311355}" type="presParOf" srcId="{83FF5DAD-B6D8-484B-93B7-EB93D1509518}" destId="{987C87A1-96EB-4FA1-B0F2-AA713ED500EF}" srcOrd="4" destOrd="0" presId="urn:microsoft.com/office/officeart/2005/8/layout/hierarchy4"/>
    <dgm:cxn modelId="{7B572A04-01C7-4C4D-892B-948DCD7A022E}" type="presParOf" srcId="{987C87A1-96EB-4FA1-B0F2-AA713ED500EF}" destId="{67608D9C-6914-4400-9D57-28FC3F8C5963}" srcOrd="0" destOrd="0" presId="urn:microsoft.com/office/officeart/2005/8/layout/hierarchy4"/>
    <dgm:cxn modelId="{98C8802A-4260-4557-B078-A1F0273E9ED3}" type="presParOf" srcId="{987C87A1-96EB-4FA1-B0F2-AA713ED500EF}" destId="{CD69767A-E065-40C2-9D1B-90371751FD34}" srcOrd="1" destOrd="0" presId="urn:microsoft.com/office/officeart/2005/8/layout/hierarchy4"/>
    <dgm:cxn modelId="{53E3B456-FFD4-42E5-9B1C-286081B735E2}" type="presParOf" srcId="{54E8DD7F-751E-495D-ABCF-44FAC4EB3EF3}" destId="{17FFFFDB-F673-4159-82F0-A7627DAF18BF}" srcOrd="1" destOrd="0" presId="urn:microsoft.com/office/officeart/2005/8/layout/hierarchy4"/>
    <dgm:cxn modelId="{B433CA74-5F7C-47B6-9E56-9392FC89A8EA}" type="presParOf" srcId="{54E8DD7F-751E-495D-ABCF-44FAC4EB3EF3}" destId="{67BDED72-56EA-4803-A8B9-CD691B3D5555}" srcOrd="2" destOrd="0" presId="urn:microsoft.com/office/officeart/2005/8/layout/hierarchy4"/>
    <dgm:cxn modelId="{1718523F-AD13-4EBD-A0E2-27ED580FE887}" type="presParOf" srcId="{67BDED72-56EA-4803-A8B9-CD691B3D5555}" destId="{71ACDC3D-E07C-4B52-ACFD-5C90DF558A2E}" srcOrd="0" destOrd="0" presId="urn:microsoft.com/office/officeart/2005/8/layout/hierarchy4"/>
    <dgm:cxn modelId="{FD4ACC8E-E6BD-4FE6-A27D-D13A30E1EF11}" type="presParOf" srcId="{67BDED72-56EA-4803-A8B9-CD691B3D5555}" destId="{A71F0C42-B4EB-4BFA-BA75-C0F6D438E937}" srcOrd="1" destOrd="0" presId="urn:microsoft.com/office/officeart/2005/8/layout/hierarchy4"/>
    <dgm:cxn modelId="{C5A1CFCB-E1D6-4AC5-A188-885BC9CF166A}" type="presParOf" srcId="{67BDED72-56EA-4803-A8B9-CD691B3D5555}" destId="{E30D59E5-4A5B-43DA-AB86-0E8B56FA6A86}" srcOrd="2" destOrd="0" presId="urn:microsoft.com/office/officeart/2005/8/layout/hierarchy4"/>
    <dgm:cxn modelId="{DD1F9F56-CDC5-4B43-8DFA-5A196551FC7F}" type="presParOf" srcId="{E30D59E5-4A5B-43DA-AB86-0E8B56FA6A86}" destId="{04F91FCB-FBBC-4E9A-8532-CBB3812B6EF4}" srcOrd="0" destOrd="0" presId="urn:microsoft.com/office/officeart/2005/8/layout/hierarchy4"/>
    <dgm:cxn modelId="{157B88AB-DB07-4F9D-BAF2-0888BC3561B8}" type="presParOf" srcId="{04F91FCB-FBBC-4E9A-8532-CBB3812B6EF4}" destId="{E7E6A9C6-20CD-4779-AD0D-E108702FB533}" srcOrd="0" destOrd="0" presId="urn:microsoft.com/office/officeart/2005/8/layout/hierarchy4"/>
    <dgm:cxn modelId="{20EF4D7D-A52B-4BE1-9A24-2C0E3E5D4618}" type="presParOf" srcId="{04F91FCB-FBBC-4E9A-8532-CBB3812B6EF4}" destId="{6E64450D-EC44-4E30-8451-87D1814F3D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74B2D-7824-493D-A33F-141F4A8A30DD}">
      <dsp:nvSpPr>
        <dsp:cNvPr id="0" name=""/>
        <dsp:cNvSpPr/>
      </dsp:nvSpPr>
      <dsp:spPr>
        <a:xfrm>
          <a:off x="2678" y="0"/>
          <a:ext cx="3263800" cy="9361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creation</a:t>
          </a:r>
          <a:endParaRPr lang="he-IL" sz="3100" kern="1200" dirty="0"/>
        </a:p>
      </dsp:txBody>
      <dsp:txXfrm>
        <a:off x="470730" y="0"/>
        <a:ext cx="2327696" cy="936104"/>
      </dsp:txXfrm>
    </dsp:sp>
    <dsp:sp modelId="{3F810751-94A8-4455-93D5-5CE88230FC06}">
      <dsp:nvSpPr>
        <dsp:cNvPr id="0" name=""/>
        <dsp:cNvSpPr/>
      </dsp:nvSpPr>
      <dsp:spPr>
        <a:xfrm>
          <a:off x="2940099" y="0"/>
          <a:ext cx="3263800" cy="9361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Collection and analysis</a:t>
          </a:r>
          <a:endParaRPr lang="he-IL" sz="3100" kern="1200" dirty="0"/>
        </a:p>
      </dsp:txBody>
      <dsp:txXfrm>
        <a:off x="3408151" y="0"/>
        <a:ext cx="2327696" cy="936104"/>
      </dsp:txXfrm>
    </dsp:sp>
    <dsp:sp modelId="{3CDCCE14-8F64-4CF9-ACA4-7A9215471832}">
      <dsp:nvSpPr>
        <dsp:cNvPr id="0" name=""/>
        <dsp:cNvSpPr/>
      </dsp:nvSpPr>
      <dsp:spPr>
        <a:xfrm>
          <a:off x="5877520" y="0"/>
          <a:ext cx="3263800" cy="9361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Decision making</a:t>
          </a:r>
          <a:endParaRPr lang="he-IL" sz="3100" kern="1200" dirty="0"/>
        </a:p>
      </dsp:txBody>
      <dsp:txXfrm>
        <a:off x="6345572" y="0"/>
        <a:ext cx="2327696" cy="936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1B9DE-AFCE-4993-86DC-62BB68D5B842}">
      <dsp:nvSpPr>
        <dsp:cNvPr id="0" name=""/>
        <dsp:cNvSpPr/>
      </dsp:nvSpPr>
      <dsp:spPr>
        <a:xfrm>
          <a:off x="3139" y="1213"/>
          <a:ext cx="8497959" cy="14242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baseline="0" dirty="0"/>
            <a:t>CC3200 MCU</a:t>
          </a:r>
          <a:endParaRPr lang="he-IL" sz="6400" kern="1200" dirty="0"/>
        </a:p>
      </dsp:txBody>
      <dsp:txXfrm>
        <a:off x="44855" y="42929"/>
        <a:ext cx="8414527" cy="1340853"/>
      </dsp:txXfrm>
    </dsp:sp>
    <dsp:sp modelId="{02803EAA-94E0-4A0F-844A-FB8D7044EB74}">
      <dsp:nvSpPr>
        <dsp:cNvPr id="0" name=""/>
        <dsp:cNvSpPr/>
      </dsp:nvSpPr>
      <dsp:spPr>
        <a:xfrm>
          <a:off x="3139" y="1573857"/>
          <a:ext cx="6287837" cy="14242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Internet access: Wi-Fi</a:t>
          </a:r>
          <a:endParaRPr lang="he-IL" sz="3900" kern="1200" dirty="0"/>
        </a:p>
      </dsp:txBody>
      <dsp:txXfrm>
        <a:off x="44855" y="1615573"/>
        <a:ext cx="6204405" cy="1340853"/>
      </dsp:txXfrm>
    </dsp:sp>
    <dsp:sp modelId="{F95E7100-2B47-479F-8132-23F33B91620D}">
      <dsp:nvSpPr>
        <dsp:cNvPr id="0" name=""/>
        <dsp:cNvSpPr/>
      </dsp:nvSpPr>
      <dsp:spPr>
        <a:xfrm>
          <a:off x="3139" y="3146501"/>
          <a:ext cx="2038857" cy="14242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Barometer: relative altitude</a:t>
          </a:r>
          <a:endParaRPr lang="he-IL" sz="2600" kern="1200" dirty="0"/>
        </a:p>
      </dsp:txBody>
      <dsp:txXfrm>
        <a:off x="44855" y="3188217"/>
        <a:ext cx="1955425" cy="1340853"/>
      </dsp:txXfrm>
    </dsp:sp>
    <dsp:sp modelId="{2C39652D-E9B3-4CA5-8DF0-CE0EEB7B8F4E}">
      <dsp:nvSpPr>
        <dsp:cNvPr id="0" name=""/>
        <dsp:cNvSpPr/>
      </dsp:nvSpPr>
      <dsp:spPr>
        <a:xfrm>
          <a:off x="2127629" y="3146501"/>
          <a:ext cx="2038857" cy="14242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MEMS: orientation in space</a:t>
          </a:r>
          <a:endParaRPr lang="he-IL" sz="2600" kern="1200" dirty="0"/>
        </a:p>
      </dsp:txBody>
      <dsp:txXfrm>
        <a:off x="2169345" y="3188217"/>
        <a:ext cx="1955425" cy="1340853"/>
      </dsp:txXfrm>
    </dsp:sp>
    <dsp:sp modelId="{67608D9C-6914-4400-9D57-28FC3F8C5963}">
      <dsp:nvSpPr>
        <dsp:cNvPr id="0" name=""/>
        <dsp:cNvSpPr/>
      </dsp:nvSpPr>
      <dsp:spPr>
        <a:xfrm>
          <a:off x="4252119" y="3146501"/>
          <a:ext cx="2038857" cy="14242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GPS: location in space</a:t>
          </a:r>
          <a:endParaRPr lang="he-IL" sz="2600" kern="1200" dirty="0"/>
        </a:p>
      </dsp:txBody>
      <dsp:txXfrm>
        <a:off x="4293835" y="3188217"/>
        <a:ext cx="1955425" cy="1340853"/>
      </dsp:txXfrm>
    </dsp:sp>
    <dsp:sp modelId="{71ACDC3D-E07C-4B52-ACFD-5C90DF558A2E}">
      <dsp:nvSpPr>
        <dsp:cNvPr id="0" name=""/>
        <dsp:cNvSpPr/>
      </dsp:nvSpPr>
      <dsp:spPr>
        <a:xfrm>
          <a:off x="6462240" y="1573857"/>
          <a:ext cx="2038857" cy="14242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SD storage</a:t>
          </a:r>
          <a:endParaRPr lang="he-IL" sz="3900" kern="1200" dirty="0"/>
        </a:p>
      </dsp:txBody>
      <dsp:txXfrm>
        <a:off x="6503956" y="1615573"/>
        <a:ext cx="1955425" cy="1340853"/>
      </dsp:txXfrm>
    </dsp:sp>
    <dsp:sp modelId="{E7E6A9C6-20CD-4779-AD0D-E108702FB533}">
      <dsp:nvSpPr>
        <dsp:cNvPr id="0" name=""/>
        <dsp:cNvSpPr/>
      </dsp:nvSpPr>
      <dsp:spPr>
        <a:xfrm>
          <a:off x="6462240" y="3146501"/>
          <a:ext cx="2038857" cy="14242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Fired shot detection</a:t>
          </a:r>
          <a:endParaRPr lang="he-IL" sz="2600" kern="1200" dirty="0"/>
        </a:p>
      </dsp:txBody>
      <dsp:txXfrm>
        <a:off x="6503956" y="3188217"/>
        <a:ext cx="1955425" cy="1340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FBC24EB-BB4D-4037-BD05-84CFAC79C347}" type="datetimeFigureOut">
              <a:rPr lang="he-IL" smtClean="0"/>
              <a:t>ב'/סיון/תשע"ו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016F1A2-4B7C-492E-B5BB-B3B5A7EEB8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885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F1A2-4B7C-492E-B5BB-B3B5A7EEB881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6850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F1A2-4B7C-492E-B5BB-B3B5A7EEB881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6220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F1A2-4B7C-492E-B5BB-B3B5A7EEB881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723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EF9E-4762-4247-9702-4D9ADA785146}" type="datetimeFigureOut">
              <a:rPr lang="he-IL" smtClean="0"/>
              <a:t>ב'/סיון/תשע"ו</a:t>
            </a:fld>
            <a:endParaRPr lang="he-I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54E3E4-B698-4B27-BC4D-DE6DDBD7CD13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EF9E-4762-4247-9702-4D9ADA785146}" type="datetimeFigureOut">
              <a:rPr lang="he-IL" smtClean="0"/>
              <a:t>ב'/סיון/תשע"ו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E3E4-B698-4B27-BC4D-DE6DDBD7CD13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D54E3E4-B698-4B27-BC4D-DE6DDBD7CD13}" type="slidenum">
              <a:rPr lang="he-IL" smtClean="0"/>
              <a:t>‹#›</a:t>
            </a:fld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EF9E-4762-4247-9702-4D9ADA785146}" type="datetimeFigureOut">
              <a:rPr lang="he-IL" smtClean="0"/>
              <a:t>ב'/סיון/תשע"ו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EF9E-4762-4247-9702-4D9ADA785146}" type="datetimeFigureOut">
              <a:rPr lang="he-IL" smtClean="0"/>
              <a:t>ב'/סיון/תשע"ו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D54E3E4-B698-4B27-BC4D-DE6DDBD7CD13}" type="slidenum">
              <a:rPr lang="he-IL" smtClean="0"/>
              <a:t>‹#›</a:t>
            </a:fld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EF9E-4762-4247-9702-4D9ADA785146}" type="datetimeFigureOut">
              <a:rPr lang="he-IL" smtClean="0"/>
              <a:t>ב'/סיון/תשע"ו</a:t>
            </a:fld>
            <a:endParaRPr lang="he-IL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54E3E4-B698-4B27-BC4D-DE6DDBD7CD13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496EF9E-4762-4247-9702-4D9ADA785146}" type="datetimeFigureOut">
              <a:rPr lang="he-IL" smtClean="0"/>
              <a:t>ב'/סיון/תשע"ו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E3E4-B698-4B27-BC4D-DE6DDBD7CD13}" type="slidenum">
              <a:rPr lang="he-IL" smtClean="0"/>
              <a:t>‹#›</a:t>
            </a:fld>
            <a:endParaRPr lang="he-IL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EF9E-4762-4247-9702-4D9ADA785146}" type="datetimeFigureOut">
              <a:rPr lang="he-IL" smtClean="0"/>
              <a:t>ב'/סיון/תשע"ו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he-IL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D54E3E4-B698-4B27-BC4D-DE6DDBD7CD13}" type="slidenum">
              <a:rPr lang="he-IL" smtClean="0"/>
              <a:t>‹#›</a:t>
            </a:fld>
            <a:endParaRPr lang="he-IL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EF9E-4762-4247-9702-4D9ADA785146}" type="datetimeFigureOut">
              <a:rPr lang="he-IL" smtClean="0"/>
              <a:t>ב'/סיון/תשע"ו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D54E3E4-B698-4B27-BC4D-DE6DDBD7CD1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EF9E-4762-4247-9702-4D9ADA785146}" type="datetimeFigureOut">
              <a:rPr lang="he-IL" smtClean="0"/>
              <a:t>ב'/סיון/תשע"ו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54E3E4-B698-4B27-BC4D-DE6DDBD7CD1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54E3E4-B698-4B27-BC4D-DE6DDBD7CD13}" type="slidenum">
              <a:rPr lang="he-IL" smtClean="0"/>
              <a:t>‹#›</a:t>
            </a:fld>
            <a:endParaRPr lang="he-IL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EF9E-4762-4247-9702-4D9ADA785146}" type="datetimeFigureOut">
              <a:rPr lang="he-IL" smtClean="0"/>
              <a:t>ב'/סיון/תשע"ו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D54E3E4-B698-4B27-BC4D-DE6DDBD7CD13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496EF9E-4762-4247-9702-4D9ADA785146}" type="datetimeFigureOut">
              <a:rPr lang="he-IL" smtClean="0"/>
              <a:t>ב'/סיון/תשע"ו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496EF9E-4762-4247-9702-4D9ADA785146}" type="datetimeFigureOut">
              <a:rPr lang="he-IL" smtClean="0"/>
              <a:t>ב'/סיון/תשע"ו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54E3E4-B698-4B27-BC4D-DE6DDBD7CD13}" type="slidenum">
              <a:rPr lang="he-IL" smtClean="0"/>
              <a:t>‹#›</a:t>
            </a:fld>
            <a:endParaRPr lang="he-IL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1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r" rtl="1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r" rtl="1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ick.kuhlik@gmail.com" TargetMode="External"/><Relationship Id="rId2" Type="http://schemas.openxmlformats.org/officeDocument/2006/relationships/hyperlink" Target="mailto:taubraf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do-Whateverman/IOTsights" TargetMode="External"/><Relationship Id="rId2" Type="http://schemas.openxmlformats.org/officeDocument/2006/relationships/hyperlink" Target="http://52.50.107.126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977752"/>
          </a:xfrm>
        </p:spPr>
        <p:txBody>
          <a:bodyPr vert="horz" anchor="t">
            <a:normAutofit fontScale="92500" lnSpcReduction="20000"/>
          </a:bodyPr>
          <a:lstStyle/>
          <a:p>
            <a:pPr algn="l" rtl="0"/>
            <a:r>
              <a:rPr lang="en-US" dirty="0"/>
              <a:t>Students: 	Rafi Taub </a:t>
            </a:r>
            <a:r>
              <a:rPr lang="en-US" sz="700" dirty="0"/>
              <a:t>(</a:t>
            </a:r>
            <a:r>
              <a:rPr lang="en-US" sz="700" dirty="0">
                <a:hlinkClick r:id="rId2"/>
              </a:rPr>
              <a:t>taubrafi@gmail.com</a:t>
            </a:r>
            <a:r>
              <a:rPr lang="en-US" sz="700" dirty="0"/>
              <a:t>)</a:t>
            </a:r>
          </a:p>
          <a:p>
            <a:pPr algn="l" rtl="0"/>
            <a:r>
              <a:rPr lang="en-US" dirty="0"/>
              <a:t>		Nick </a:t>
            </a:r>
            <a:r>
              <a:rPr lang="en-US" dirty="0" err="1"/>
              <a:t>Kuhlik</a:t>
            </a:r>
            <a:r>
              <a:rPr lang="en-US" dirty="0"/>
              <a:t> </a:t>
            </a:r>
            <a:r>
              <a:rPr lang="en-US" sz="800" dirty="0"/>
              <a:t>(</a:t>
            </a:r>
            <a:r>
              <a:rPr lang="en-US" sz="800" dirty="0">
                <a:hlinkClick r:id="rId3"/>
              </a:rPr>
              <a:t>nick.kuhlik@gmail.com</a:t>
            </a:r>
            <a:r>
              <a:rPr lang="en-US" sz="800" dirty="0"/>
              <a:t>)</a:t>
            </a:r>
          </a:p>
          <a:p>
            <a:pPr algn="l" rtl="0"/>
            <a:endParaRPr lang="he-IL" dirty="0"/>
          </a:p>
          <a:p>
            <a:pPr algn="l" rtl="0"/>
            <a:r>
              <a:rPr lang="en-US" dirty="0"/>
              <a:t>Supervisor:	Moni </a:t>
            </a:r>
            <a:r>
              <a:rPr lang="en-US" dirty="0" err="1"/>
              <a:t>Orbach</a:t>
            </a:r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LAB: HSDLS	EE Technion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Semester: 	Spring 2016-5776</a:t>
            </a:r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/>
              <a:t>IOT (Paintball) Sight</a:t>
            </a: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software: what remains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i="0" dirty="0">
                <a:latin typeface="+mj-lt"/>
              </a:rPr>
              <a:t>Read &amp; process GPS data 		*in progress*</a:t>
            </a:r>
            <a:endParaRPr lang="en-US" dirty="0"/>
          </a:p>
          <a:p>
            <a:pPr algn="l" rtl="0"/>
            <a:r>
              <a:rPr lang="en-US" i="0" dirty="0">
                <a:latin typeface="+mj-lt"/>
              </a:rPr>
              <a:t>Read &amp; process barometer data	*</a:t>
            </a:r>
            <a:r>
              <a:rPr lang="en-US" dirty="0"/>
              <a:t>waiting for parts*</a:t>
            </a:r>
            <a:endParaRPr lang="en-US" dirty="0">
              <a:latin typeface="Georgia" charset="0"/>
            </a:endParaRPr>
          </a:p>
          <a:p>
            <a:pPr algn="l" rtl="0"/>
            <a:r>
              <a:rPr lang="en-US" i="0" dirty="0">
                <a:latin typeface="+mj-lt"/>
              </a:rPr>
              <a:t>Unique hardware ID			*</a:t>
            </a:r>
            <a:r>
              <a:rPr lang="en-US" dirty="0"/>
              <a:t>waiting for parts*</a:t>
            </a:r>
            <a:endParaRPr lang="en-US" dirty="0">
              <a:latin typeface="Georgia" charset="0"/>
            </a:endParaRPr>
          </a:p>
          <a:p>
            <a:pPr algn="l" rtl="0"/>
            <a:r>
              <a:rPr lang="en-US" dirty="0">
                <a:latin typeface="Georgia" charset="0"/>
              </a:rPr>
              <a:t>Shot fired detection			*in progress*</a:t>
            </a:r>
          </a:p>
          <a:p>
            <a:pPr algn="l" rtl="0"/>
            <a:r>
              <a:rPr lang="en-US" dirty="0">
                <a:latin typeface="Georgia" charset="0"/>
              </a:rPr>
              <a:t>Hibernation/wakeup/power 	*up next*</a:t>
            </a:r>
          </a:p>
          <a:p>
            <a:pPr algn="l" rtl="0"/>
            <a:r>
              <a:rPr lang="en-US" dirty="0">
                <a:latin typeface="Georgia" charset="0"/>
              </a:rPr>
              <a:t>Gyroscope sensor fusion		*evaluating*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design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8" t="7453" r="1521" b="34201"/>
          <a:stretch/>
        </p:blipFill>
        <p:spPr>
          <a:xfrm>
            <a:off x="638890" y="1916832"/>
            <a:ext cx="7860123" cy="4123343"/>
          </a:xfrm>
        </p:spPr>
      </p:pic>
    </p:spTree>
    <p:extLst>
      <p:ext uri="{BB962C8B-B14F-4D97-AF65-F5344CB8AC3E}">
        <p14:creationId xmlns:p14="http://schemas.microsoft.com/office/powerpoint/2010/main" val="3691232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PCB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99" y="1700808"/>
            <a:ext cx="7691305" cy="4326359"/>
          </a:xfrm>
        </p:spPr>
      </p:pic>
      <p:sp>
        <p:nvSpPr>
          <p:cNvPr id="5" name="Donut 4"/>
          <p:cNvSpPr/>
          <p:nvPr/>
        </p:nvSpPr>
        <p:spPr>
          <a:xfrm>
            <a:off x="4283968" y="3501008"/>
            <a:ext cx="1080120" cy="1152128"/>
          </a:xfrm>
          <a:prstGeom prst="don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98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04" y="1556792"/>
            <a:ext cx="8042696" cy="4524017"/>
          </a:xfrm>
        </p:spPr>
      </p:pic>
    </p:spTree>
    <p:extLst>
      <p:ext uri="{BB962C8B-B14F-4D97-AF65-F5344CB8AC3E}">
        <p14:creationId xmlns:p14="http://schemas.microsoft.com/office/powerpoint/2010/main" val="342680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enclosure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82901" y="1700808"/>
            <a:ext cx="7572101" cy="445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62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enclosure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20" y="1700808"/>
            <a:ext cx="7754664" cy="4361999"/>
          </a:xfrm>
        </p:spPr>
      </p:pic>
    </p:spTree>
    <p:extLst>
      <p:ext uri="{BB962C8B-B14F-4D97-AF65-F5344CB8AC3E}">
        <p14:creationId xmlns:p14="http://schemas.microsoft.com/office/powerpoint/2010/main" val="2888842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Intended battery: 2200mAh 3.7v lithium, size 18650</a:t>
            </a:r>
          </a:p>
          <a:p>
            <a:pPr algn="l" rtl="0"/>
            <a:r>
              <a:rPr lang="en-US" dirty="0"/>
              <a:t>Power consumption:</a:t>
            </a:r>
          </a:p>
          <a:p>
            <a:pPr lvl="1" algn="l" rtl="0"/>
            <a:r>
              <a:rPr lang="en-US" dirty="0"/>
              <a:t>GPS: active 22mA, idle:22</a:t>
            </a:r>
            <a:r>
              <a:rPr lang="el-GR" dirty="0"/>
              <a:t>μ</a:t>
            </a:r>
            <a:r>
              <a:rPr lang="en-US" dirty="0"/>
              <a:t>A</a:t>
            </a:r>
          </a:p>
          <a:p>
            <a:pPr lvl="1" algn="l" rtl="0"/>
            <a:r>
              <a:rPr lang="en-US" dirty="0"/>
              <a:t>Accelerometer: active 30</a:t>
            </a:r>
            <a:r>
              <a:rPr lang="el-GR" dirty="0"/>
              <a:t>μ</a:t>
            </a:r>
            <a:r>
              <a:rPr lang="en-US" dirty="0"/>
              <a:t>A, </a:t>
            </a:r>
            <a:r>
              <a:rPr lang="en-US" strike="sngStrike" dirty="0"/>
              <a:t>idle 0.1</a:t>
            </a:r>
            <a:r>
              <a:rPr lang="el-GR" strike="sngStrike" dirty="0"/>
              <a:t>μ</a:t>
            </a:r>
            <a:r>
              <a:rPr lang="en-US" strike="sngStrike" dirty="0"/>
              <a:t>A</a:t>
            </a:r>
          </a:p>
          <a:p>
            <a:pPr lvl="1" algn="l" rtl="0"/>
            <a:r>
              <a:rPr lang="en-US" dirty="0"/>
              <a:t>Magnetometer: active 100</a:t>
            </a:r>
            <a:r>
              <a:rPr lang="el-GR" dirty="0"/>
              <a:t>μ</a:t>
            </a:r>
            <a:r>
              <a:rPr lang="en-US" dirty="0"/>
              <a:t>A, idle 2</a:t>
            </a:r>
            <a:r>
              <a:rPr lang="el-GR" dirty="0"/>
              <a:t>μ</a:t>
            </a:r>
            <a:r>
              <a:rPr lang="en-US" dirty="0"/>
              <a:t>A</a:t>
            </a:r>
          </a:p>
          <a:p>
            <a:pPr lvl="1" algn="l" rtl="0"/>
            <a:r>
              <a:rPr lang="en-US" dirty="0"/>
              <a:t>Microcontroller: active ~20mA, transmitting 200mA, </a:t>
            </a:r>
            <a:br>
              <a:rPr lang="en-US" dirty="0"/>
            </a:br>
            <a:r>
              <a:rPr lang="en-US" dirty="0"/>
              <a:t>low power mode 0.9mA, hibernation 7 </a:t>
            </a:r>
            <a:r>
              <a:rPr lang="el-GR" dirty="0"/>
              <a:t>μ</a:t>
            </a:r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72063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Battery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 lnSpcReduction="10000"/>
          </a:bodyPr>
          <a:lstStyle/>
          <a:p>
            <a:pPr algn="l" rtl="0"/>
            <a:r>
              <a:rPr lang="en-US" dirty="0"/>
              <a:t>Minimalist: (not the best)</a:t>
            </a:r>
          </a:p>
          <a:p>
            <a:pPr lvl="1" algn="l" rtl="0"/>
            <a:r>
              <a:rPr lang="en-US" dirty="0"/>
              <a:t>No GPS until needed, requires 30 seconds to lock (cold start)</a:t>
            </a:r>
          </a:p>
          <a:p>
            <a:pPr lvl="1" algn="l" rtl="0"/>
            <a:r>
              <a:rPr lang="en-US" dirty="0"/>
              <a:t>Avg. current ~1mA, battery life of 96 days.</a:t>
            </a:r>
          </a:p>
          <a:p>
            <a:pPr algn="l" rtl="0"/>
            <a:r>
              <a:rPr lang="en-US" dirty="0"/>
              <a:t>Theoretical battery life: (best case)</a:t>
            </a:r>
          </a:p>
          <a:p>
            <a:pPr lvl="1" algn="l" rtl="0"/>
            <a:r>
              <a:rPr lang="en-US" dirty="0"/>
              <a:t>Never has to broadcast message </a:t>
            </a:r>
          </a:p>
          <a:p>
            <a:pPr lvl="1" algn="l" rtl="0"/>
            <a:r>
              <a:rPr lang="en-US" dirty="0"/>
              <a:t>GPS active for 5 one second intervals every minute (hot start)</a:t>
            </a:r>
          </a:p>
          <a:p>
            <a:pPr lvl="1" algn="l" rtl="0"/>
            <a:r>
              <a:rPr lang="en-US" dirty="0"/>
              <a:t>Accelerometer always active (independently detects shot fired)</a:t>
            </a:r>
          </a:p>
          <a:p>
            <a:pPr lvl="1" algn="l" rtl="0"/>
            <a:r>
              <a:rPr lang="en-US" dirty="0"/>
              <a:t>Avg. current: ~4.3mA, </a:t>
            </a:r>
            <a:r>
              <a:rPr lang="en-US" b="1" dirty="0"/>
              <a:t>battery life of 21 days!</a:t>
            </a:r>
            <a:endParaRPr lang="en-US" dirty="0"/>
          </a:p>
          <a:p>
            <a:pPr algn="l" rtl="0"/>
            <a:r>
              <a:rPr lang="en-US" dirty="0"/>
              <a:t>Worst case:</a:t>
            </a:r>
          </a:p>
          <a:p>
            <a:pPr lvl="1" algn="l" rtl="0"/>
            <a:r>
              <a:rPr lang="en-US" dirty="0"/>
              <a:t>Shots fired one after the next (without better algorithm)</a:t>
            </a:r>
          </a:p>
          <a:p>
            <a:pPr lvl="1" algn="l" rtl="0"/>
            <a:r>
              <a:rPr lang="en-US" dirty="0"/>
              <a:t>Avg. current ~54mA, </a:t>
            </a:r>
            <a:r>
              <a:rPr lang="en-US" b="1" dirty="0"/>
              <a:t>battery life of 40hrs</a:t>
            </a:r>
            <a:r>
              <a:rPr lang="en-US" dirty="0"/>
              <a:t>.</a:t>
            </a:r>
          </a:p>
          <a:p>
            <a:pPr lvl="1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3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 </a:t>
            </a:r>
            <a:r>
              <a:rPr lang="en-US" dirty="0"/>
              <a:t> Project Gantt – until mid semester</a:t>
            </a:r>
            <a:endParaRPr lang="he-IL" dirty="0"/>
          </a:p>
        </p:txBody>
      </p:sp>
      <p:pic>
        <p:nvPicPr>
          <p:cNvPr id="9" name="Content Placeholder 8" descr="tomsplanner(3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b="30222"/>
          <a:stretch>
            <a:fillRect/>
          </a:stretch>
        </p:blipFill>
        <p:spPr>
          <a:xfrm>
            <a:off x="323528" y="1628800"/>
            <a:ext cx="8504238" cy="2201276"/>
          </a:xfrm>
        </p:spPr>
      </p:pic>
      <p:sp>
        <p:nvSpPr>
          <p:cNvPr id="10" name="TextBox 9"/>
          <p:cNvSpPr txBox="1"/>
          <p:nvPr/>
        </p:nvSpPr>
        <p:spPr>
          <a:xfrm>
            <a:off x="323528" y="3861048"/>
            <a:ext cx="8496944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1600" dirty="0"/>
              <a:t>In the SRR phase we will collect the requirements for the IOT sights, deciding the crucial parts and the “nice to have” ones.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1600" dirty="0"/>
              <a:t>In the SDR phase we will propose different solutions that satisfy the requirements for the project and choose the best solution based on the weights given to each requirement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1600" dirty="0"/>
              <a:t>In the PDR phase we will create the designs that will be used for manufacturing after the CDR and base our model from lessons learned from making a first iteration of breadboard prototype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1600" dirty="0"/>
              <a:t>In the CDR phase we connect the singular system prototype to the cloud to deliver the full functionality.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1600" dirty="0"/>
              <a:t>The conclusion of all of those stages will bring us to the midterm presentation .</a:t>
            </a:r>
            <a:endParaRPr lang="he-IL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TRR readiness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pPr algn="l" rtl="0"/>
            <a:r>
              <a:rPr lang="en-US" dirty="0"/>
              <a:t>According to the Gantt:</a:t>
            </a:r>
          </a:p>
          <a:p>
            <a:pPr lvl="1" algn="l" rtl="0"/>
            <a:r>
              <a:rPr lang="en-US" dirty="0"/>
              <a:t>The PCB is delivered but some parts still arrive.</a:t>
            </a:r>
          </a:p>
          <a:p>
            <a:pPr lvl="1" algn="l" rtl="0"/>
            <a:r>
              <a:rPr lang="en-US" dirty="0"/>
              <a:t>Basic mechanics are complete, mounting on </a:t>
            </a:r>
            <a:r>
              <a:rPr lang="en-US" dirty="0" err="1"/>
              <a:t>picatiny</a:t>
            </a:r>
            <a:r>
              <a:rPr lang="en-US" dirty="0"/>
              <a:t> rail to be added.</a:t>
            </a:r>
          </a:p>
          <a:p>
            <a:pPr lvl="1" algn="l" rtl="0"/>
            <a:r>
              <a:rPr lang="en-US" dirty="0"/>
              <a:t>The embedded software is almost done.</a:t>
            </a:r>
          </a:p>
          <a:p>
            <a:pPr lvl="1" algn="l" rtl="0"/>
            <a:r>
              <a:rPr lang="en-US" dirty="0"/>
              <a:t>The cloud is stable and working, but lack </a:t>
            </a:r>
            <a:r>
              <a:rPr lang="en-US" dirty="0" err="1"/>
              <a:t>css</a:t>
            </a:r>
            <a:r>
              <a:rPr lang="en-US" dirty="0"/>
              <a:t> and looks bad. We need to see what </a:t>
            </a:r>
            <a:r>
              <a:rPr lang="en-US" dirty="0" err="1"/>
              <a:t>algorithmics</a:t>
            </a:r>
            <a:r>
              <a:rPr lang="en-US" dirty="0"/>
              <a:t> should be implemented there.</a:t>
            </a:r>
          </a:p>
        </p:txBody>
      </p:sp>
    </p:spTree>
    <p:extLst>
      <p:ext uri="{BB962C8B-B14F-4D97-AF65-F5344CB8AC3E}">
        <p14:creationId xmlns:p14="http://schemas.microsoft.com/office/powerpoint/2010/main" val="195422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" y="-2308860"/>
            <a:ext cx="8534400" cy="758952"/>
          </a:xfrm>
        </p:spPr>
        <p:txBody>
          <a:bodyPr/>
          <a:lstStyle/>
          <a:p>
            <a:r>
              <a:rPr lang="en-US" dirty="0"/>
              <a:t>Introduction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pPr algn="l" rtl="0"/>
            <a:r>
              <a:rPr lang="en-US" dirty="0"/>
              <a:t>The modern assault rifle sights is an optical device that is lacking in features.</a:t>
            </a:r>
          </a:p>
          <a:p>
            <a:pPr algn="l" rtl="0"/>
            <a:r>
              <a:rPr lang="en-US" dirty="0"/>
              <a:t>The relay of tactical information in the field, back to the high command is mostly done by speech over the radio.</a:t>
            </a:r>
          </a:p>
          <a:p>
            <a:pPr algn="l" rtl="0"/>
            <a:r>
              <a:rPr lang="en-US" dirty="0"/>
              <a:t>By integrating smart IOT devices in the gear of the modern infantry, we can transmit back vital data that can help decision making.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7547" y="21566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1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Problem Statement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pPr algn="l" rtl="0"/>
            <a:r>
              <a:rPr lang="en-US" dirty="0"/>
              <a:t>Finish assembling PCB (when parts arrive)</a:t>
            </a:r>
          </a:p>
          <a:p>
            <a:pPr algn="l" rtl="0"/>
            <a:r>
              <a:rPr lang="en-US" dirty="0"/>
              <a:t>Complete minor additions to embedded software</a:t>
            </a:r>
          </a:p>
          <a:p>
            <a:pPr algn="l" rtl="0"/>
            <a:r>
              <a:rPr lang="en-US" dirty="0"/>
              <a:t>Implement power saving and hibernation to lengthen battery life.</a:t>
            </a:r>
          </a:p>
          <a:p>
            <a:pPr algn="l" rtl="0"/>
            <a:r>
              <a:rPr lang="en-US" dirty="0"/>
              <a:t>Improve web interface (CSS)</a:t>
            </a:r>
          </a:p>
          <a:p>
            <a:pPr algn="l" rtl="0"/>
            <a:r>
              <a:rPr lang="en-US" dirty="0"/>
              <a:t>Field testing (firing range?) - set goals for testing and condition for success.</a:t>
            </a:r>
          </a:p>
          <a:p>
            <a:pPr algn="l" rtl="0"/>
            <a:r>
              <a:rPr lang="en-US"/>
              <a:t>Add documentation and sign off.</a:t>
            </a:r>
          </a:p>
        </p:txBody>
      </p:sp>
    </p:spTree>
    <p:extLst>
      <p:ext uri="{BB962C8B-B14F-4D97-AF65-F5344CB8AC3E}">
        <p14:creationId xmlns:p14="http://schemas.microsoft.com/office/powerpoint/2010/main" val="138488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Diagram: Overview</a:t>
            </a:r>
            <a:endParaRPr lang="he-IL" dirty="0"/>
          </a:p>
        </p:txBody>
      </p:sp>
      <p:pic>
        <p:nvPicPr>
          <p:cNvPr id="4" name="Content Placeholder 3" descr="overview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 rot="16200000">
            <a:off x="-1591" y="3034039"/>
            <a:ext cx="2306422" cy="1800200"/>
          </a:xfrm>
        </p:spPr>
      </p:pic>
      <p:sp>
        <p:nvSpPr>
          <p:cNvPr id="30" name="Right Arrow 29"/>
          <p:cNvSpPr/>
          <p:nvPr/>
        </p:nvSpPr>
        <p:spPr>
          <a:xfrm>
            <a:off x="2195736" y="3429000"/>
            <a:ext cx="1368152" cy="100811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GPS and MEMS data from each</a:t>
            </a:r>
            <a:endParaRPr lang="he-IL" sz="1200" dirty="0"/>
          </a:p>
        </p:txBody>
      </p:sp>
      <p:sp>
        <p:nvSpPr>
          <p:cNvPr id="31" name="Cloud 30"/>
          <p:cNvSpPr/>
          <p:nvPr/>
        </p:nvSpPr>
        <p:spPr>
          <a:xfrm>
            <a:off x="3635896" y="3284984"/>
            <a:ext cx="1872208" cy="1368152"/>
          </a:xfrm>
          <a:prstGeom prst="clou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Algorithm on the AWS cloud</a:t>
            </a:r>
            <a:endParaRPr lang="he-IL" sz="1600" dirty="0"/>
          </a:p>
        </p:txBody>
      </p:sp>
      <p:sp>
        <p:nvSpPr>
          <p:cNvPr id="32" name="Right Arrow 31"/>
          <p:cNvSpPr/>
          <p:nvPr/>
        </p:nvSpPr>
        <p:spPr>
          <a:xfrm>
            <a:off x="5724128" y="3573016"/>
            <a:ext cx="720080" cy="576064"/>
          </a:xfrm>
          <a:prstGeom prst="rightArrow">
            <a:avLst>
              <a:gd name="adj1" fmla="val 50000"/>
              <a:gd name="adj2" fmla="val 2239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HMI</a:t>
            </a:r>
            <a:endParaRPr lang="he-IL" dirty="0"/>
          </a:p>
        </p:txBody>
      </p:sp>
      <p:pic>
        <p:nvPicPr>
          <p:cNvPr id="33" name="Picture 32" descr="cc9d6f06eaecba9309deab9b5918ed3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2996952"/>
            <a:ext cx="1224136" cy="1717681"/>
          </a:xfrm>
          <a:prstGeom prst="rect">
            <a:avLst/>
          </a:prstGeom>
        </p:spPr>
      </p:pic>
      <p:graphicFrame>
        <p:nvGraphicFramePr>
          <p:cNvPr id="38" name="Diagram 37"/>
          <p:cNvGraphicFramePr/>
          <p:nvPr/>
        </p:nvGraphicFramePr>
        <p:xfrm>
          <a:off x="0" y="1628800"/>
          <a:ext cx="9144000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cloud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Site is located at </a:t>
            </a:r>
            <a:r>
              <a:rPr lang="en-US" dirty="0">
                <a:hlinkClick r:id="rId2"/>
              </a:rPr>
              <a:t>http://52.50.107.126/</a:t>
            </a:r>
            <a:r>
              <a:rPr lang="en-US" dirty="0"/>
              <a:t> using AWS cloud.</a:t>
            </a:r>
          </a:p>
          <a:p>
            <a:pPr algn="l" rtl="0"/>
            <a:r>
              <a:rPr lang="en-US" dirty="0"/>
              <a:t>Code is located at </a:t>
            </a:r>
            <a:r>
              <a:rPr lang="en-US" dirty="0">
                <a:hlinkClick r:id="rId3"/>
              </a:rPr>
              <a:t>https://github.com/sudo-Whateverman/IOTsights</a:t>
            </a:r>
            <a:r>
              <a:rPr lang="en-US" dirty="0"/>
              <a:t> </a:t>
            </a:r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4" name="Picture 3" descr="Simple Map - Google Chrom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06587"/>
            <a:ext cx="4333938" cy="262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1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cloud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 vert="horz" anchor="t">
            <a:normAutofit fontScale="85000" lnSpcReduction="20000"/>
          </a:bodyPr>
          <a:lstStyle/>
          <a:p>
            <a:pPr algn="l"/>
            <a:r>
              <a:rPr lang="en-US" b="1" dirty="0"/>
              <a:t>Server provider</a:t>
            </a:r>
          </a:p>
          <a:p>
            <a:pPr algn="l"/>
            <a:r>
              <a:rPr lang="en-US" dirty="0"/>
              <a:t> AWS cloud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Server OS</a:t>
            </a:r>
          </a:p>
          <a:p>
            <a:pPr algn="l"/>
            <a:r>
              <a:rPr lang="en-US" dirty="0"/>
              <a:t>Ubuntu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HTTP server</a:t>
            </a:r>
          </a:p>
          <a:p>
            <a:pPr algn="l"/>
            <a:r>
              <a:rPr lang="en-US" dirty="0"/>
              <a:t> Apache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Web application</a:t>
            </a:r>
          </a:p>
          <a:p>
            <a:pPr algn="l"/>
            <a:r>
              <a:rPr lang="en-US" dirty="0"/>
              <a:t>Written in python and </a:t>
            </a:r>
            <a:r>
              <a:rPr lang="en-US" dirty="0" err="1"/>
              <a:t>js</a:t>
            </a:r>
            <a:r>
              <a:rPr lang="en-US" dirty="0"/>
              <a:t> using Django and google maps 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5" name="Content Placeholder 4" descr="Apache-RapidValue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124200" y="2089292"/>
            <a:ext cx="5638800" cy="2603215"/>
          </a:xfrm>
        </p:spPr>
      </p:pic>
    </p:spTree>
    <p:extLst>
      <p:ext uri="{BB962C8B-B14F-4D97-AF65-F5344CB8AC3E}">
        <p14:creationId xmlns:p14="http://schemas.microsoft.com/office/powerpoint/2010/main" val="86403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rational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pPr marL="0" indent="0" algn="l">
              <a:buNone/>
            </a:pPr>
            <a:r>
              <a:rPr lang="en-US" dirty="0"/>
              <a:t>FOSS – free open source software</a:t>
            </a:r>
          </a:p>
          <a:p>
            <a:pPr marL="0" indent="0" algn="l">
              <a:buNone/>
            </a:pPr>
            <a:r>
              <a:rPr lang="en-US" dirty="0"/>
              <a:t>Scalable solution – the same image can be implemented many times behind an elastic load balancer</a:t>
            </a:r>
          </a:p>
          <a:p>
            <a:pPr marL="0" indent="0" algn="l">
              <a:buNone/>
            </a:pPr>
            <a:r>
              <a:rPr lang="en-US" dirty="0"/>
              <a:t>Easy to develop – python is just easy</a:t>
            </a:r>
          </a:p>
        </p:txBody>
      </p:sp>
    </p:spTree>
    <p:extLst>
      <p:ext uri="{BB962C8B-B14F-4D97-AF65-F5344CB8AC3E}">
        <p14:creationId xmlns:p14="http://schemas.microsoft.com/office/powerpoint/2010/main" val="331923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Diagram: Embedded Device</a:t>
            </a:r>
            <a:endParaRPr lang="he-I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09888222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Embedded software: key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pPr algn="l" rtl="0"/>
            <a:r>
              <a:rPr lang="en-US" dirty="0">
                <a:latin typeface="Georgia" charset="0"/>
              </a:rPr>
              <a:t>Shot fired detection</a:t>
            </a:r>
          </a:p>
          <a:p>
            <a:pPr algn="l" rtl="0"/>
            <a:r>
              <a:rPr lang="en-US" dirty="0"/>
              <a:t>Read &amp; process sensor data: GPS, accelerometer, </a:t>
            </a:r>
            <a:r>
              <a:rPr lang="en-US" dirty="0">
                <a:latin typeface="Georgia" charset="0"/>
              </a:rPr>
              <a:t>magnetometer and barometer</a:t>
            </a:r>
            <a:endParaRPr lang="en-US" dirty="0"/>
          </a:p>
          <a:p>
            <a:pPr algn="l" rtl="0"/>
            <a:r>
              <a:rPr lang="en-US" dirty="0">
                <a:latin typeface="Georgia" charset="0"/>
              </a:rPr>
              <a:t>Calculate orientation angles (roll, pitch, heading)</a:t>
            </a:r>
          </a:p>
          <a:p>
            <a:pPr algn="l" rtl="0"/>
            <a:r>
              <a:rPr lang="en-US" dirty="0">
                <a:latin typeface="Georgia" charset="0"/>
              </a:rPr>
              <a:t>Unique hardware ID</a:t>
            </a:r>
          </a:p>
          <a:p>
            <a:pPr algn="l" rtl="0"/>
            <a:r>
              <a:rPr lang="en-US" dirty="0">
                <a:latin typeface="Georgia" charset="0"/>
              </a:rPr>
              <a:t>Wi-Fi and connection to server</a:t>
            </a:r>
          </a:p>
          <a:p>
            <a:pPr algn="l" rtl="0"/>
            <a:r>
              <a:rPr lang="en-US" dirty="0">
                <a:latin typeface="Georgia" charset="0"/>
              </a:rPr>
              <a:t>SD card for record keeping</a:t>
            </a:r>
          </a:p>
          <a:p>
            <a:pPr algn="l" rtl="0"/>
            <a:r>
              <a:rPr lang="en-US" dirty="0">
                <a:latin typeface="Georgia" charset="0"/>
              </a:rPr>
              <a:t>Hibernation &amp; wakeup (power saving)</a:t>
            </a:r>
          </a:p>
        </p:txBody>
      </p:sp>
    </p:spTree>
    <p:extLst>
      <p:ext uri="{BB962C8B-B14F-4D97-AF65-F5344CB8AC3E}">
        <p14:creationId xmlns:p14="http://schemas.microsoft.com/office/powerpoint/2010/main" val="138188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 mathematics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endParaRPr lang="en-US" sz="2800" b="0" dirty="0">
                  <a:latin typeface="Cambria Math" panose="02040503050406030204" pitchFamily="18" charset="0"/>
                </a:endParaRPr>
              </a:p>
              <a:p>
                <a:pPr algn="l" rtl="0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𝑝𝑦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𝑝𝑧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𝑝𝑥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𝑝𝑦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𝑝𝑧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sz="2800" b="0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𝑝𝑧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𝑝𝑦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𝑝𝑥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𝑝𝑦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𝑝𝑧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0" indent="0" algn="l" rtl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72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1571</TotalTime>
  <Words>583</Words>
  <Application>Microsoft Office PowerPoint</Application>
  <PresentationFormat>On-screen Show (4:3)</PresentationFormat>
  <Paragraphs>95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IOT (Paintball) Sight</vt:lpstr>
      <vt:lpstr>Introduction</vt:lpstr>
      <vt:lpstr>Block Diagram: Overview</vt:lpstr>
      <vt:lpstr>The cloud</vt:lpstr>
      <vt:lpstr>The cloud architecture</vt:lpstr>
      <vt:lpstr>Implementation rational</vt:lpstr>
      <vt:lpstr>Block Diagram: Embedded Device</vt:lpstr>
      <vt:lpstr>Embedded software: key components</vt:lpstr>
      <vt:lpstr>Orientation mathematics</vt:lpstr>
      <vt:lpstr>Embedded software: what remains</vt:lpstr>
      <vt:lpstr>PCB design</vt:lpstr>
      <vt:lpstr>Current PCB</vt:lpstr>
      <vt:lpstr>Debugging</vt:lpstr>
      <vt:lpstr>Preliminary enclosure design</vt:lpstr>
      <vt:lpstr>Preliminary enclosure</vt:lpstr>
      <vt:lpstr>Power consumption</vt:lpstr>
      <vt:lpstr>Battery life</vt:lpstr>
      <vt:lpstr>  Project Gantt – until mid semester</vt:lpstr>
      <vt:lpstr>TRR readiness</vt:lpstr>
      <vt:lpstr>What’s next?</vt:lpstr>
    </vt:vector>
  </TitlesOfParts>
  <Company>ELOP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GUNsights</dc:title>
  <dc:creator>EL13115</dc:creator>
  <cp:lastModifiedBy>Benjamin Taub</cp:lastModifiedBy>
  <cp:revision>66</cp:revision>
  <dcterms:created xsi:type="dcterms:W3CDTF">2016-02-15T13:14:56Z</dcterms:created>
  <dcterms:modified xsi:type="dcterms:W3CDTF">2016-06-08T05:36:38Z</dcterms:modified>
</cp:coreProperties>
</file>