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21"/>
  </p:notesMasterIdLst>
  <p:sldIdLst>
    <p:sldId id="283" r:id="rId3"/>
    <p:sldId id="257" r:id="rId4"/>
    <p:sldId id="280" r:id="rId5"/>
    <p:sldId id="281" r:id="rId6"/>
    <p:sldId id="259" r:id="rId7"/>
    <p:sldId id="260" r:id="rId8"/>
    <p:sldId id="261" r:id="rId9"/>
    <p:sldId id="262" r:id="rId10"/>
    <p:sldId id="263" r:id="rId11"/>
    <p:sldId id="264" r:id="rId12"/>
    <p:sldId id="265" r:id="rId13"/>
    <p:sldId id="266" r:id="rId14"/>
    <p:sldId id="282" r:id="rId15"/>
    <p:sldId id="279" r:id="rId16"/>
    <p:sldId id="267" r:id="rId17"/>
    <p:sldId id="268" r:id="rId18"/>
    <p:sldId id="269" r:id="rId19"/>
    <p:sldId id="272" r:id="rId2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g1xIdlU9iqJWCF4sosEKO5NfSY+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5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26CF93A-456C-464D-864A-510C2BBAE113}" v="81" dt="2024-09-05T01:06:27.555"/>
  </p1510:revLst>
</p1510:revInfo>
</file>

<file path=ppt/tableStyles.xml><?xml version="1.0" encoding="utf-8"?>
<a:tblStyleLst xmlns:a="http://schemas.openxmlformats.org/drawingml/2006/main" def="{3F857785-93CD-4FFF-822A-07073ABB308A}">
  <a:tblStyle styleId="{3F857785-93CD-4FFF-822A-07073ABB308A}" styleName="Table_0">
    <a:wholeTbl>
      <a:tcTxStyle b="off" i="off">
        <a:font>
          <a:latin typeface="Arial"/>
          <a:ea typeface="Arial"/>
          <a:cs typeface="Arial"/>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5">
              <a:alpha val="20000"/>
            </a:schemeClr>
          </a:solidFill>
        </a:fill>
      </a:tcStyle>
    </a:band1H>
    <a:band2H>
      <a:tcTxStyle b="off" i="off"/>
      <a:tcStyle>
        <a:tcBdr/>
      </a:tcStyle>
    </a:band2H>
    <a:band1V>
      <a:tcTxStyle b="off" i="off"/>
      <a:tcStyle>
        <a:tcBdr/>
        <a:fill>
          <a:solidFill>
            <a:schemeClr val="accent5">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 styleId="{20F4F869-97A8-44CF-8473-88DF91A57ED3}" styleName="Table_1">
    <a:wholeTbl>
      <a:tcTxStyle b="off" i="off">
        <a:font>
          <a:latin typeface="Arial"/>
          <a:ea typeface="Arial"/>
          <a:cs typeface="Arial"/>
        </a:font>
        <a:schemeClr val="dk1"/>
      </a:tcTxStyle>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top>
            <a:ln w="9525" cap="flat" cmpd="sng">
              <a:solidFill>
                <a:schemeClr val="accent5"/>
              </a:solidFill>
              <a:prstDash val="solid"/>
              <a:round/>
              <a:headEnd type="none" w="sm" len="sm"/>
              <a:tailEnd type="none" w="sm" len="sm"/>
            </a:ln>
          </a:top>
          <a:bottom>
            <a:ln w="9525" cap="flat" cmpd="sng">
              <a:solidFill>
                <a:schemeClr val="accent5"/>
              </a:solidFill>
              <a:prstDash val="solid"/>
              <a:round/>
              <a:headEnd type="none" w="sm" len="sm"/>
              <a:tailEnd type="none" w="sm" len="sm"/>
            </a:ln>
          </a:bottom>
        </a:tcBdr>
      </a:tcStyle>
    </a:band1H>
    <a:band2H>
      <a:tcTxStyle b="off" i="off"/>
      <a:tcStyle>
        <a:tcBdr/>
      </a:tcStyle>
    </a:band2H>
    <a:band1V>
      <a:tcTxStyle b="off"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cBdr>
      </a:tcStyle>
    </a:band1V>
    <a:band2V>
      <a:tcTxStyle b="off" i="off"/>
      <a:tcStyle>
        <a:tcBdr>
          <a:left>
            <a:ln w="9525" cap="flat" cmpd="sng">
              <a:solidFill>
                <a:schemeClr val="accent5"/>
              </a:solidFill>
              <a:prstDash val="solid"/>
              <a:round/>
              <a:headEnd type="none" w="sm" len="sm"/>
              <a:tailEnd type="none" w="sm" len="sm"/>
            </a:ln>
          </a:left>
          <a:right>
            <a:ln w="9525" cap="flat" cmpd="sng">
              <a:solidFill>
                <a:schemeClr val="accent5"/>
              </a:solidFill>
              <a:prstDash val="solid"/>
              <a:round/>
              <a:headEnd type="none" w="sm" len="sm"/>
              <a:tailEnd type="none" w="sm" len="sm"/>
            </a:ln>
          </a:right>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tcStyle>
    </a:lastRow>
    <a:seCell>
      <a:tcTxStyle b="off" i="off"/>
      <a:tcStyle>
        <a:tcBdr/>
      </a:tcStyle>
    </a:seCell>
    <a:swCell>
      <a:tcTxStyle b="off" i="off"/>
      <a:tcStyle>
        <a:tcBdr/>
      </a:tcStyle>
    </a:swCell>
    <a:firstRow>
      <a:tcTxStyle b="on" i="off">
        <a:font>
          <a:latin typeface="Arial"/>
          <a:ea typeface="Arial"/>
          <a:cs typeface="Arial"/>
        </a:font>
        <a:schemeClr val="lt1"/>
      </a:tcTxStyle>
      <a:tcStyle>
        <a:tcBdr/>
        <a:fill>
          <a:solidFill>
            <a:schemeClr val="accent5"/>
          </a:solidFill>
        </a:fill>
      </a:tcStyle>
    </a:firstRow>
    <a:neCell>
      <a:tcTxStyle b="off" i="off"/>
      <a:tcStyle>
        <a:tcBdr/>
      </a:tcStyle>
    </a:neCell>
    <a:nwCell>
      <a:tcTxStyle b="off" i="off"/>
      <a:tcStyle>
        <a:tcBdr/>
      </a:tcStyle>
    </a:nwCell>
  </a:tblStyle>
  <a:tblStyle styleId="{2DF5E2ED-E208-48CB-A3F5-47AB8725238C}" styleName="Table_2">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notesMaster" Target="notesMasters/notesMaster1.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38"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slide" Target="slides/slide17.xml"/><Relationship Id="rId44"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4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ufik Edy Sutanto, M.Sc.Tech.,Ph.D" userId="012573cc-7230-4d80-9d32-62cda141001e" providerId="ADAL" clId="{B26CF93A-456C-464D-864A-510C2BBAE113}"/>
    <pc:docChg chg="undo custSel delSld modSld modMainMaster">
      <pc:chgData name="Taufik Edy Sutanto, M.Sc.Tech.,Ph.D" userId="012573cc-7230-4d80-9d32-62cda141001e" providerId="ADAL" clId="{B26CF93A-456C-464D-864A-510C2BBAE113}" dt="2024-09-05T03:30:29.371" v="1859" actId="20577"/>
      <pc:docMkLst>
        <pc:docMk/>
      </pc:docMkLst>
      <pc:sldChg chg="delSp modSp mod setBg">
        <pc:chgData name="Taufik Edy Sutanto, M.Sc.Tech.,Ph.D" userId="012573cc-7230-4d80-9d32-62cda141001e" providerId="ADAL" clId="{B26CF93A-456C-464D-864A-510C2BBAE113}" dt="2024-09-05T00:58:23.060" v="585" actId="20577"/>
        <pc:sldMkLst>
          <pc:docMk/>
          <pc:sldMk cId="0" sldId="257"/>
        </pc:sldMkLst>
        <pc:spChg chg="del">
          <ac:chgData name="Taufik Edy Sutanto, M.Sc.Tech.,Ph.D" userId="012573cc-7230-4d80-9d32-62cda141001e" providerId="ADAL" clId="{B26CF93A-456C-464D-864A-510C2BBAE113}" dt="2024-09-05T00:47:42.352" v="292" actId="478"/>
          <ac:spMkLst>
            <pc:docMk/>
            <pc:sldMk cId="0" sldId="257"/>
            <ac:spMk id="168" creationId="{00000000-0000-0000-0000-000000000000}"/>
          </ac:spMkLst>
        </pc:spChg>
        <pc:spChg chg="mod">
          <ac:chgData name="Taufik Edy Sutanto, M.Sc.Tech.,Ph.D" userId="012573cc-7230-4d80-9d32-62cda141001e" providerId="ADAL" clId="{B26CF93A-456C-464D-864A-510C2BBAE113}" dt="2024-09-05T00:52:24.623" v="443" actId="207"/>
          <ac:spMkLst>
            <pc:docMk/>
            <pc:sldMk cId="0" sldId="257"/>
            <ac:spMk id="170" creationId="{00000000-0000-0000-0000-000000000000}"/>
          </ac:spMkLst>
        </pc:spChg>
        <pc:graphicFrameChg chg="mod modGraphic">
          <ac:chgData name="Taufik Edy Sutanto, M.Sc.Tech.,Ph.D" userId="012573cc-7230-4d80-9d32-62cda141001e" providerId="ADAL" clId="{B26CF93A-456C-464D-864A-510C2BBAE113}" dt="2024-09-05T00:58:23.060" v="585" actId="20577"/>
          <ac:graphicFrameMkLst>
            <pc:docMk/>
            <pc:sldMk cId="0" sldId="257"/>
            <ac:graphicFrameMk id="171" creationId="{00000000-0000-0000-0000-000000000000}"/>
          </ac:graphicFrameMkLst>
        </pc:graphicFrameChg>
      </pc:sldChg>
      <pc:sldChg chg="delSp mod setBg">
        <pc:chgData name="Taufik Edy Sutanto, M.Sc.Tech.,Ph.D" userId="012573cc-7230-4d80-9d32-62cda141001e" providerId="ADAL" clId="{B26CF93A-456C-464D-864A-510C2BBAE113}" dt="2024-09-05T00:47:48.043" v="295" actId="478"/>
        <pc:sldMkLst>
          <pc:docMk/>
          <pc:sldMk cId="0" sldId="259"/>
        </pc:sldMkLst>
        <pc:spChg chg="del">
          <ac:chgData name="Taufik Edy Sutanto, M.Sc.Tech.,Ph.D" userId="012573cc-7230-4d80-9d32-62cda141001e" providerId="ADAL" clId="{B26CF93A-456C-464D-864A-510C2BBAE113}" dt="2024-09-05T00:47:48.043" v="295" actId="478"/>
          <ac:spMkLst>
            <pc:docMk/>
            <pc:sldMk cId="0" sldId="259"/>
            <ac:spMk id="216" creationId="{00000000-0000-0000-0000-000000000000}"/>
          </ac:spMkLst>
        </pc:spChg>
      </pc:sldChg>
      <pc:sldChg chg="delSp modSp mod setBg">
        <pc:chgData name="Taufik Edy Sutanto, M.Sc.Tech.,Ph.D" userId="012573cc-7230-4d80-9d32-62cda141001e" providerId="ADAL" clId="{B26CF93A-456C-464D-864A-510C2BBAE113}" dt="2024-09-05T00:59:45.178" v="609" actId="20577"/>
        <pc:sldMkLst>
          <pc:docMk/>
          <pc:sldMk cId="0" sldId="260"/>
        </pc:sldMkLst>
        <pc:spChg chg="del">
          <ac:chgData name="Taufik Edy Sutanto, M.Sc.Tech.,Ph.D" userId="012573cc-7230-4d80-9d32-62cda141001e" providerId="ADAL" clId="{B26CF93A-456C-464D-864A-510C2BBAE113}" dt="2024-09-05T00:47:50.025" v="296" actId="478"/>
          <ac:spMkLst>
            <pc:docMk/>
            <pc:sldMk cId="0" sldId="260"/>
            <ac:spMk id="224" creationId="{00000000-0000-0000-0000-000000000000}"/>
          </ac:spMkLst>
        </pc:spChg>
        <pc:spChg chg="mod">
          <ac:chgData name="Taufik Edy Sutanto, M.Sc.Tech.,Ph.D" userId="012573cc-7230-4d80-9d32-62cda141001e" providerId="ADAL" clId="{B26CF93A-456C-464D-864A-510C2BBAE113}" dt="2024-09-05T00:59:45.178" v="609" actId="20577"/>
          <ac:spMkLst>
            <pc:docMk/>
            <pc:sldMk cId="0" sldId="260"/>
            <ac:spMk id="227" creationId="{00000000-0000-0000-0000-000000000000}"/>
          </ac:spMkLst>
        </pc:spChg>
        <pc:picChg chg="del">
          <ac:chgData name="Taufik Edy Sutanto, M.Sc.Tech.,Ph.D" userId="012573cc-7230-4d80-9d32-62cda141001e" providerId="ADAL" clId="{B26CF93A-456C-464D-864A-510C2BBAE113}" dt="2024-09-05T00:37:43.098" v="95" actId="478"/>
          <ac:picMkLst>
            <pc:docMk/>
            <pc:sldMk cId="0" sldId="260"/>
            <ac:picMk id="225" creationId="{00000000-0000-0000-0000-000000000000}"/>
          </ac:picMkLst>
        </pc:picChg>
      </pc:sldChg>
      <pc:sldChg chg="delSp modSp mod setBg">
        <pc:chgData name="Taufik Edy Sutanto, M.Sc.Tech.,Ph.D" userId="012573cc-7230-4d80-9d32-62cda141001e" providerId="ADAL" clId="{B26CF93A-456C-464D-864A-510C2BBAE113}" dt="2024-09-05T01:02:20.715" v="753" actId="20577"/>
        <pc:sldMkLst>
          <pc:docMk/>
          <pc:sldMk cId="0" sldId="261"/>
        </pc:sldMkLst>
        <pc:spChg chg="del">
          <ac:chgData name="Taufik Edy Sutanto, M.Sc.Tech.,Ph.D" userId="012573cc-7230-4d80-9d32-62cda141001e" providerId="ADAL" clId="{B26CF93A-456C-464D-864A-510C2BBAE113}" dt="2024-09-05T00:47:52.501" v="297" actId="478"/>
          <ac:spMkLst>
            <pc:docMk/>
            <pc:sldMk cId="0" sldId="261"/>
            <ac:spMk id="232" creationId="{00000000-0000-0000-0000-000000000000}"/>
          </ac:spMkLst>
        </pc:spChg>
        <pc:graphicFrameChg chg="modGraphic">
          <ac:chgData name="Taufik Edy Sutanto, M.Sc.Tech.,Ph.D" userId="012573cc-7230-4d80-9d32-62cda141001e" providerId="ADAL" clId="{B26CF93A-456C-464D-864A-510C2BBAE113}" dt="2024-09-05T01:02:20.715" v="753" actId="20577"/>
          <ac:graphicFrameMkLst>
            <pc:docMk/>
            <pc:sldMk cId="0" sldId="261"/>
            <ac:graphicFrameMk id="2" creationId="{46BA68D8-60ED-C817-2AFC-CB9342B68BEC}"/>
          </ac:graphicFrameMkLst>
        </pc:graphicFrameChg>
        <pc:picChg chg="del">
          <ac:chgData name="Taufik Edy Sutanto, M.Sc.Tech.,Ph.D" userId="012573cc-7230-4d80-9d32-62cda141001e" providerId="ADAL" clId="{B26CF93A-456C-464D-864A-510C2BBAE113}" dt="2024-09-05T00:37:45.952" v="96" actId="478"/>
          <ac:picMkLst>
            <pc:docMk/>
            <pc:sldMk cId="0" sldId="261"/>
            <ac:picMk id="233" creationId="{00000000-0000-0000-0000-000000000000}"/>
          </ac:picMkLst>
        </pc:picChg>
      </pc:sldChg>
      <pc:sldChg chg="delSp modSp mod setBg">
        <pc:chgData name="Taufik Edy Sutanto, M.Sc.Tech.,Ph.D" userId="012573cc-7230-4d80-9d32-62cda141001e" providerId="ADAL" clId="{B26CF93A-456C-464D-864A-510C2BBAE113}" dt="2024-09-05T01:03:47.111" v="762" actId="478"/>
        <pc:sldMkLst>
          <pc:docMk/>
          <pc:sldMk cId="0" sldId="262"/>
        </pc:sldMkLst>
        <pc:spChg chg="del">
          <ac:chgData name="Taufik Edy Sutanto, M.Sc.Tech.,Ph.D" userId="012573cc-7230-4d80-9d32-62cda141001e" providerId="ADAL" clId="{B26CF93A-456C-464D-864A-510C2BBAE113}" dt="2024-09-05T00:47:55.314" v="298" actId="478"/>
          <ac:spMkLst>
            <pc:docMk/>
            <pc:sldMk cId="0" sldId="262"/>
            <ac:spMk id="240" creationId="{00000000-0000-0000-0000-000000000000}"/>
          </ac:spMkLst>
        </pc:spChg>
        <pc:spChg chg="mod">
          <ac:chgData name="Taufik Edy Sutanto, M.Sc.Tech.,Ph.D" userId="012573cc-7230-4d80-9d32-62cda141001e" providerId="ADAL" clId="{B26CF93A-456C-464D-864A-510C2BBAE113}" dt="2024-09-05T01:03:30.956" v="756" actId="20577"/>
          <ac:spMkLst>
            <pc:docMk/>
            <pc:sldMk cId="0" sldId="262"/>
            <ac:spMk id="243" creationId="{00000000-0000-0000-0000-000000000000}"/>
          </ac:spMkLst>
        </pc:spChg>
        <pc:spChg chg="mod">
          <ac:chgData name="Taufik Edy Sutanto, M.Sc.Tech.,Ph.D" userId="012573cc-7230-4d80-9d32-62cda141001e" providerId="ADAL" clId="{B26CF93A-456C-464D-864A-510C2BBAE113}" dt="2024-09-05T01:03:40.291" v="761" actId="20577"/>
          <ac:spMkLst>
            <pc:docMk/>
            <pc:sldMk cId="0" sldId="262"/>
            <ac:spMk id="244" creationId="{00000000-0000-0000-0000-000000000000}"/>
          </ac:spMkLst>
        </pc:spChg>
        <pc:spChg chg="mod">
          <ac:chgData name="Taufik Edy Sutanto, M.Sc.Tech.,Ph.D" userId="012573cc-7230-4d80-9d32-62cda141001e" providerId="ADAL" clId="{B26CF93A-456C-464D-864A-510C2BBAE113}" dt="2024-09-05T01:03:35.332" v="758" actId="20577"/>
          <ac:spMkLst>
            <pc:docMk/>
            <pc:sldMk cId="0" sldId="262"/>
            <ac:spMk id="246" creationId="{00000000-0000-0000-0000-000000000000}"/>
          </ac:spMkLst>
        </pc:spChg>
        <pc:spChg chg="mod">
          <ac:chgData name="Taufik Edy Sutanto, M.Sc.Tech.,Ph.D" userId="012573cc-7230-4d80-9d32-62cda141001e" providerId="ADAL" clId="{B26CF93A-456C-464D-864A-510C2BBAE113}" dt="2024-09-05T01:03:38.285" v="760" actId="20577"/>
          <ac:spMkLst>
            <pc:docMk/>
            <pc:sldMk cId="0" sldId="262"/>
            <ac:spMk id="248" creationId="{00000000-0000-0000-0000-000000000000}"/>
          </ac:spMkLst>
        </pc:spChg>
        <pc:spChg chg="del">
          <ac:chgData name="Taufik Edy Sutanto, M.Sc.Tech.,Ph.D" userId="012573cc-7230-4d80-9d32-62cda141001e" providerId="ADAL" clId="{B26CF93A-456C-464D-864A-510C2BBAE113}" dt="2024-09-05T01:03:47.111" v="762" actId="478"/>
          <ac:spMkLst>
            <pc:docMk/>
            <pc:sldMk cId="0" sldId="262"/>
            <ac:spMk id="250" creationId="{00000000-0000-0000-0000-000000000000}"/>
          </ac:spMkLst>
        </pc:spChg>
        <pc:picChg chg="del">
          <ac:chgData name="Taufik Edy Sutanto, M.Sc.Tech.,Ph.D" userId="012573cc-7230-4d80-9d32-62cda141001e" providerId="ADAL" clId="{B26CF93A-456C-464D-864A-510C2BBAE113}" dt="2024-09-05T00:37:50.481" v="97" actId="478"/>
          <ac:picMkLst>
            <pc:docMk/>
            <pc:sldMk cId="0" sldId="262"/>
            <ac:picMk id="241" creationId="{00000000-0000-0000-0000-000000000000}"/>
          </ac:picMkLst>
        </pc:picChg>
      </pc:sldChg>
      <pc:sldChg chg="delSp modSp mod setBg">
        <pc:chgData name="Taufik Edy Sutanto, M.Sc.Tech.,Ph.D" userId="012573cc-7230-4d80-9d32-62cda141001e" providerId="ADAL" clId="{B26CF93A-456C-464D-864A-510C2BBAE113}" dt="2024-09-05T01:04:06.259" v="772" actId="478"/>
        <pc:sldMkLst>
          <pc:docMk/>
          <pc:sldMk cId="0" sldId="263"/>
        </pc:sldMkLst>
        <pc:spChg chg="del">
          <ac:chgData name="Taufik Edy Sutanto, M.Sc.Tech.,Ph.D" userId="012573cc-7230-4d80-9d32-62cda141001e" providerId="ADAL" clId="{B26CF93A-456C-464D-864A-510C2BBAE113}" dt="2024-09-05T00:47:57.015" v="299" actId="478"/>
          <ac:spMkLst>
            <pc:docMk/>
            <pc:sldMk cId="0" sldId="263"/>
            <ac:spMk id="255" creationId="{00000000-0000-0000-0000-000000000000}"/>
          </ac:spMkLst>
        </pc:spChg>
        <pc:spChg chg="mod">
          <ac:chgData name="Taufik Edy Sutanto, M.Sc.Tech.,Ph.D" userId="012573cc-7230-4d80-9d32-62cda141001e" providerId="ADAL" clId="{B26CF93A-456C-464D-864A-510C2BBAE113}" dt="2024-09-05T01:04:02.036" v="771" actId="20577"/>
          <ac:spMkLst>
            <pc:docMk/>
            <pc:sldMk cId="0" sldId="263"/>
            <ac:spMk id="258" creationId="{00000000-0000-0000-0000-000000000000}"/>
          </ac:spMkLst>
        </pc:spChg>
        <pc:spChg chg="del">
          <ac:chgData name="Taufik Edy Sutanto, M.Sc.Tech.,Ph.D" userId="012573cc-7230-4d80-9d32-62cda141001e" providerId="ADAL" clId="{B26CF93A-456C-464D-864A-510C2BBAE113}" dt="2024-09-05T01:04:06.259" v="772" actId="478"/>
          <ac:spMkLst>
            <pc:docMk/>
            <pc:sldMk cId="0" sldId="263"/>
            <ac:spMk id="259" creationId="{00000000-0000-0000-0000-000000000000}"/>
          </ac:spMkLst>
        </pc:spChg>
        <pc:picChg chg="del">
          <ac:chgData name="Taufik Edy Sutanto, M.Sc.Tech.,Ph.D" userId="012573cc-7230-4d80-9d32-62cda141001e" providerId="ADAL" clId="{B26CF93A-456C-464D-864A-510C2BBAE113}" dt="2024-09-05T00:37:53.432" v="98" actId="478"/>
          <ac:picMkLst>
            <pc:docMk/>
            <pc:sldMk cId="0" sldId="263"/>
            <ac:picMk id="256" creationId="{00000000-0000-0000-0000-000000000000}"/>
          </ac:picMkLst>
        </pc:picChg>
      </pc:sldChg>
      <pc:sldChg chg="addSp delSp modSp mod setBg">
        <pc:chgData name="Taufik Edy Sutanto, M.Sc.Tech.,Ph.D" userId="012573cc-7230-4d80-9d32-62cda141001e" providerId="ADAL" clId="{B26CF93A-456C-464D-864A-510C2BBAE113}" dt="2024-09-05T01:06:34.979" v="831" actId="1076"/>
        <pc:sldMkLst>
          <pc:docMk/>
          <pc:sldMk cId="0" sldId="264"/>
        </pc:sldMkLst>
        <pc:spChg chg="del">
          <ac:chgData name="Taufik Edy Sutanto, M.Sc.Tech.,Ph.D" userId="012573cc-7230-4d80-9d32-62cda141001e" providerId="ADAL" clId="{B26CF93A-456C-464D-864A-510C2BBAE113}" dt="2024-09-05T00:47:58.824" v="300" actId="478"/>
          <ac:spMkLst>
            <pc:docMk/>
            <pc:sldMk cId="0" sldId="264"/>
            <ac:spMk id="264" creationId="{00000000-0000-0000-0000-000000000000}"/>
          </ac:spMkLst>
        </pc:spChg>
        <pc:spChg chg="mod">
          <ac:chgData name="Taufik Edy Sutanto, M.Sc.Tech.,Ph.D" userId="012573cc-7230-4d80-9d32-62cda141001e" providerId="ADAL" clId="{B26CF93A-456C-464D-864A-510C2BBAE113}" dt="2024-09-05T01:04:18.747" v="784" actId="20577"/>
          <ac:spMkLst>
            <pc:docMk/>
            <pc:sldMk cId="0" sldId="264"/>
            <ac:spMk id="266" creationId="{00000000-0000-0000-0000-000000000000}"/>
          </ac:spMkLst>
        </pc:spChg>
        <pc:spChg chg="mod">
          <ac:chgData name="Taufik Edy Sutanto, M.Sc.Tech.,Ph.D" userId="012573cc-7230-4d80-9d32-62cda141001e" providerId="ADAL" clId="{B26CF93A-456C-464D-864A-510C2BBAE113}" dt="2024-09-05T01:04:31.256" v="802" actId="20577"/>
          <ac:spMkLst>
            <pc:docMk/>
            <pc:sldMk cId="0" sldId="264"/>
            <ac:spMk id="268" creationId="{00000000-0000-0000-0000-000000000000}"/>
          </ac:spMkLst>
        </pc:spChg>
        <pc:spChg chg="mod">
          <ac:chgData name="Taufik Edy Sutanto, M.Sc.Tech.,Ph.D" userId="012573cc-7230-4d80-9d32-62cda141001e" providerId="ADAL" clId="{B26CF93A-456C-464D-864A-510C2BBAE113}" dt="2024-09-05T01:04:40.221" v="826" actId="20577"/>
          <ac:spMkLst>
            <pc:docMk/>
            <pc:sldMk cId="0" sldId="264"/>
            <ac:spMk id="269" creationId="{00000000-0000-0000-0000-000000000000}"/>
          </ac:spMkLst>
        </pc:spChg>
        <pc:picChg chg="add mod">
          <ac:chgData name="Taufik Edy Sutanto, M.Sc.Tech.,Ph.D" userId="012573cc-7230-4d80-9d32-62cda141001e" providerId="ADAL" clId="{B26CF93A-456C-464D-864A-510C2BBAE113}" dt="2024-09-05T01:06:34.979" v="831" actId="1076"/>
          <ac:picMkLst>
            <pc:docMk/>
            <pc:sldMk cId="0" sldId="264"/>
            <ac:picMk id="2" creationId="{B843576E-4A4B-D04D-9E02-BD54B18CADD7}"/>
          </ac:picMkLst>
        </pc:picChg>
        <pc:picChg chg="del">
          <ac:chgData name="Taufik Edy Sutanto, M.Sc.Tech.,Ph.D" userId="012573cc-7230-4d80-9d32-62cda141001e" providerId="ADAL" clId="{B26CF93A-456C-464D-864A-510C2BBAE113}" dt="2024-09-05T00:37:57.517" v="99" actId="478"/>
          <ac:picMkLst>
            <pc:docMk/>
            <pc:sldMk cId="0" sldId="264"/>
            <ac:picMk id="265" creationId="{00000000-0000-0000-0000-000000000000}"/>
          </ac:picMkLst>
        </pc:picChg>
        <pc:picChg chg="del">
          <ac:chgData name="Taufik Edy Sutanto, M.Sc.Tech.,Ph.D" userId="012573cc-7230-4d80-9d32-62cda141001e" providerId="ADAL" clId="{B26CF93A-456C-464D-864A-510C2BBAE113}" dt="2024-09-05T01:04:42.891" v="827" actId="478"/>
          <ac:picMkLst>
            <pc:docMk/>
            <pc:sldMk cId="0" sldId="264"/>
            <ac:picMk id="267" creationId="{00000000-0000-0000-0000-000000000000}"/>
          </ac:picMkLst>
        </pc:picChg>
      </pc:sldChg>
      <pc:sldChg chg="delSp modSp mod setBg">
        <pc:chgData name="Taufik Edy Sutanto, M.Sc.Tech.,Ph.D" userId="012573cc-7230-4d80-9d32-62cda141001e" providerId="ADAL" clId="{B26CF93A-456C-464D-864A-510C2BBAE113}" dt="2024-09-05T03:30:29.371" v="1859" actId="20577"/>
        <pc:sldMkLst>
          <pc:docMk/>
          <pc:sldMk cId="0" sldId="265"/>
        </pc:sldMkLst>
        <pc:spChg chg="del">
          <ac:chgData name="Taufik Edy Sutanto, M.Sc.Tech.,Ph.D" userId="012573cc-7230-4d80-9d32-62cda141001e" providerId="ADAL" clId="{B26CF93A-456C-464D-864A-510C2BBAE113}" dt="2024-09-05T00:48:01.443" v="301" actId="478"/>
          <ac:spMkLst>
            <pc:docMk/>
            <pc:sldMk cId="0" sldId="265"/>
            <ac:spMk id="274" creationId="{00000000-0000-0000-0000-000000000000}"/>
          </ac:spMkLst>
        </pc:spChg>
        <pc:spChg chg="mod">
          <ac:chgData name="Taufik Edy Sutanto, M.Sc.Tech.,Ph.D" userId="012573cc-7230-4d80-9d32-62cda141001e" providerId="ADAL" clId="{B26CF93A-456C-464D-864A-510C2BBAE113}" dt="2024-09-05T00:38:13.553" v="103" actId="6549"/>
          <ac:spMkLst>
            <pc:docMk/>
            <pc:sldMk cId="0" sldId="265"/>
            <ac:spMk id="276" creationId="{00000000-0000-0000-0000-000000000000}"/>
          </ac:spMkLst>
        </pc:spChg>
        <pc:graphicFrameChg chg="mod modGraphic">
          <ac:chgData name="Taufik Edy Sutanto, M.Sc.Tech.,Ph.D" userId="012573cc-7230-4d80-9d32-62cda141001e" providerId="ADAL" clId="{B26CF93A-456C-464D-864A-510C2BBAE113}" dt="2024-09-05T03:30:29.371" v="1859" actId="20577"/>
          <ac:graphicFrameMkLst>
            <pc:docMk/>
            <pc:sldMk cId="0" sldId="265"/>
            <ac:graphicFrameMk id="277" creationId="{00000000-0000-0000-0000-000000000000}"/>
          </ac:graphicFrameMkLst>
        </pc:graphicFrameChg>
        <pc:picChg chg="del">
          <ac:chgData name="Taufik Edy Sutanto, M.Sc.Tech.,Ph.D" userId="012573cc-7230-4d80-9d32-62cda141001e" providerId="ADAL" clId="{B26CF93A-456C-464D-864A-510C2BBAE113}" dt="2024-09-05T00:38:07.011" v="102" actId="478"/>
          <ac:picMkLst>
            <pc:docMk/>
            <pc:sldMk cId="0" sldId="265"/>
            <ac:picMk id="275" creationId="{00000000-0000-0000-0000-000000000000}"/>
          </ac:picMkLst>
        </pc:picChg>
      </pc:sldChg>
      <pc:sldChg chg="delSp modSp mod setBg">
        <pc:chgData name="Taufik Edy Sutanto, M.Sc.Tech.,Ph.D" userId="012573cc-7230-4d80-9d32-62cda141001e" providerId="ADAL" clId="{B26CF93A-456C-464D-864A-510C2BBAE113}" dt="2024-09-05T01:10:10.969" v="1070" actId="113"/>
        <pc:sldMkLst>
          <pc:docMk/>
          <pc:sldMk cId="0" sldId="266"/>
        </pc:sldMkLst>
        <pc:spChg chg="del">
          <ac:chgData name="Taufik Edy Sutanto, M.Sc.Tech.,Ph.D" userId="012573cc-7230-4d80-9d32-62cda141001e" providerId="ADAL" clId="{B26CF93A-456C-464D-864A-510C2BBAE113}" dt="2024-09-05T00:48:03.392" v="302" actId="478"/>
          <ac:spMkLst>
            <pc:docMk/>
            <pc:sldMk cId="0" sldId="266"/>
            <ac:spMk id="282" creationId="{00000000-0000-0000-0000-000000000000}"/>
          </ac:spMkLst>
        </pc:spChg>
        <pc:spChg chg="mod">
          <ac:chgData name="Taufik Edy Sutanto, M.Sc.Tech.,Ph.D" userId="012573cc-7230-4d80-9d32-62cda141001e" providerId="ADAL" clId="{B26CF93A-456C-464D-864A-510C2BBAE113}" dt="2024-09-05T00:38:34.384" v="111" actId="6549"/>
          <ac:spMkLst>
            <pc:docMk/>
            <pc:sldMk cId="0" sldId="266"/>
            <ac:spMk id="284" creationId="{00000000-0000-0000-0000-000000000000}"/>
          </ac:spMkLst>
        </pc:spChg>
        <pc:graphicFrameChg chg="modGraphic">
          <ac:chgData name="Taufik Edy Sutanto, M.Sc.Tech.,Ph.D" userId="012573cc-7230-4d80-9d32-62cda141001e" providerId="ADAL" clId="{B26CF93A-456C-464D-864A-510C2BBAE113}" dt="2024-09-05T01:10:10.969" v="1070" actId="113"/>
          <ac:graphicFrameMkLst>
            <pc:docMk/>
            <pc:sldMk cId="0" sldId="266"/>
            <ac:graphicFrameMk id="285" creationId="{00000000-0000-0000-0000-000000000000}"/>
          </ac:graphicFrameMkLst>
        </pc:graphicFrameChg>
        <pc:picChg chg="del">
          <ac:chgData name="Taufik Edy Sutanto, M.Sc.Tech.,Ph.D" userId="012573cc-7230-4d80-9d32-62cda141001e" providerId="ADAL" clId="{B26CF93A-456C-464D-864A-510C2BBAE113}" dt="2024-09-05T00:38:31.872" v="110" actId="478"/>
          <ac:picMkLst>
            <pc:docMk/>
            <pc:sldMk cId="0" sldId="266"/>
            <ac:picMk id="283" creationId="{00000000-0000-0000-0000-000000000000}"/>
          </ac:picMkLst>
        </pc:picChg>
      </pc:sldChg>
      <pc:sldChg chg="delSp modSp mod setBg">
        <pc:chgData name="Taufik Edy Sutanto, M.Sc.Tech.,Ph.D" userId="012573cc-7230-4d80-9d32-62cda141001e" providerId="ADAL" clId="{B26CF93A-456C-464D-864A-510C2BBAE113}" dt="2024-09-05T01:15:01.622" v="1526" actId="14100"/>
        <pc:sldMkLst>
          <pc:docMk/>
          <pc:sldMk cId="0" sldId="267"/>
        </pc:sldMkLst>
        <pc:spChg chg="del">
          <ac:chgData name="Taufik Edy Sutanto, M.Sc.Tech.,Ph.D" userId="012573cc-7230-4d80-9d32-62cda141001e" providerId="ADAL" clId="{B26CF93A-456C-464D-864A-510C2BBAE113}" dt="2024-09-05T00:48:08.932" v="305" actId="478"/>
          <ac:spMkLst>
            <pc:docMk/>
            <pc:sldMk cId="0" sldId="267"/>
            <ac:spMk id="291" creationId="{00000000-0000-0000-0000-000000000000}"/>
          </ac:spMkLst>
        </pc:spChg>
        <pc:graphicFrameChg chg="mod modGraphic">
          <ac:chgData name="Taufik Edy Sutanto, M.Sc.Tech.,Ph.D" userId="012573cc-7230-4d80-9d32-62cda141001e" providerId="ADAL" clId="{B26CF93A-456C-464D-864A-510C2BBAE113}" dt="2024-09-05T01:15:01.622" v="1526" actId="14100"/>
          <ac:graphicFrameMkLst>
            <pc:docMk/>
            <pc:sldMk cId="0" sldId="267"/>
            <ac:graphicFrameMk id="294" creationId="{00000000-0000-0000-0000-000000000000}"/>
          </ac:graphicFrameMkLst>
        </pc:graphicFrameChg>
        <pc:picChg chg="del">
          <ac:chgData name="Taufik Edy Sutanto, M.Sc.Tech.,Ph.D" userId="012573cc-7230-4d80-9d32-62cda141001e" providerId="ADAL" clId="{B26CF93A-456C-464D-864A-510C2BBAE113}" dt="2024-09-05T00:39:22.943" v="142" actId="478"/>
          <ac:picMkLst>
            <pc:docMk/>
            <pc:sldMk cId="0" sldId="267"/>
            <ac:picMk id="292" creationId="{00000000-0000-0000-0000-000000000000}"/>
          </ac:picMkLst>
        </pc:picChg>
      </pc:sldChg>
      <pc:sldChg chg="delSp mod setBg">
        <pc:chgData name="Taufik Edy Sutanto, M.Sc.Tech.,Ph.D" userId="012573cc-7230-4d80-9d32-62cda141001e" providerId="ADAL" clId="{B26CF93A-456C-464D-864A-510C2BBAE113}" dt="2024-09-05T00:48:10.954" v="306" actId="478"/>
        <pc:sldMkLst>
          <pc:docMk/>
          <pc:sldMk cId="0" sldId="268"/>
        </pc:sldMkLst>
        <pc:spChg chg="del">
          <ac:chgData name="Taufik Edy Sutanto, M.Sc.Tech.,Ph.D" userId="012573cc-7230-4d80-9d32-62cda141001e" providerId="ADAL" clId="{B26CF93A-456C-464D-864A-510C2BBAE113}" dt="2024-09-05T00:48:10.954" v="306" actId="478"/>
          <ac:spMkLst>
            <pc:docMk/>
            <pc:sldMk cId="0" sldId="268"/>
            <ac:spMk id="299" creationId="{00000000-0000-0000-0000-000000000000}"/>
          </ac:spMkLst>
        </pc:spChg>
        <pc:picChg chg="del">
          <ac:chgData name="Taufik Edy Sutanto, M.Sc.Tech.,Ph.D" userId="012573cc-7230-4d80-9d32-62cda141001e" providerId="ADAL" clId="{B26CF93A-456C-464D-864A-510C2BBAE113}" dt="2024-09-05T00:39:56.195" v="172" actId="478"/>
          <ac:picMkLst>
            <pc:docMk/>
            <pc:sldMk cId="0" sldId="268"/>
            <ac:picMk id="300" creationId="{00000000-0000-0000-0000-000000000000}"/>
          </ac:picMkLst>
        </pc:picChg>
      </pc:sldChg>
      <pc:sldChg chg="delSp modSp mod setBg">
        <pc:chgData name="Taufik Edy Sutanto, M.Sc.Tech.,Ph.D" userId="012573cc-7230-4d80-9d32-62cda141001e" providerId="ADAL" clId="{B26CF93A-456C-464D-864A-510C2BBAE113}" dt="2024-09-05T01:16:38.379" v="1640" actId="20577"/>
        <pc:sldMkLst>
          <pc:docMk/>
          <pc:sldMk cId="0" sldId="269"/>
        </pc:sldMkLst>
        <pc:spChg chg="del">
          <ac:chgData name="Taufik Edy Sutanto, M.Sc.Tech.,Ph.D" userId="012573cc-7230-4d80-9d32-62cda141001e" providerId="ADAL" clId="{B26CF93A-456C-464D-864A-510C2BBAE113}" dt="2024-09-05T00:48:13.131" v="307" actId="478"/>
          <ac:spMkLst>
            <pc:docMk/>
            <pc:sldMk cId="0" sldId="269"/>
            <ac:spMk id="308" creationId="{00000000-0000-0000-0000-000000000000}"/>
          </ac:spMkLst>
        </pc:spChg>
        <pc:spChg chg="mod">
          <ac:chgData name="Taufik Edy Sutanto, M.Sc.Tech.,Ph.D" userId="012573cc-7230-4d80-9d32-62cda141001e" providerId="ADAL" clId="{B26CF93A-456C-464D-864A-510C2BBAE113}" dt="2024-09-05T01:16:38.379" v="1640" actId="20577"/>
          <ac:spMkLst>
            <pc:docMk/>
            <pc:sldMk cId="0" sldId="269"/>
            <ac:spMk id="310" creationId="{00000000-0000-0000-0000-000000000000}"/>
          </ac:spMkLst>
        </pc:spChg>
        <pc:spChg chg="mod">
          <ac:chgData name="Taufik Edy Sutanto, M.Sc.Tech.,Ph.D" userId="012573cc-7230-4d80-9d32-62cda141001e" providerId="ADAL" clId="{B26CF93A-456C-464D-864A-510C2BBAE113}" dt="2024-09-05T01:16:13.962" v="1578" actId="20577"/>
          <ac:spMkLst>
            <pc:docMk/>
            <pc:sldMk cId="0" sldId="269"/>
            <ac:spMk id="311" creationId="{00000000-0000-0000-0000-000000000000}"/>
          </ac:spMkLst>
        </pc:spChg>
        <pc:spChg chg="mod">
          <ac:chgData name="Taufik Edy Sutanto, M.Sc.Tech.,Ph.D" userId="012573cc-7230-4d80-9d32-62cda141001e" providerId="ADAL" clId="{B26CF93A-456C-464D-864A-510C2BBAE113}" dt="2024-09-05T01:15:57.025" v="1558" actId="20577"/>
          <ac:spMkLst>
            <pc:docMk/>
            <pc:sldMk cId="0" sldId="269"/>
            <ac:spMk id="312" creationId="{00000000-0000-0000-0000-000000000000}"/>
          </ac:spMkLst>
        </pc:spChg>
        <pc:spChg chg="mod">
          <ac:chgData name="Taufik Edy Sutanto, M.Sc.Tech.,Ph.D" userId="012573cc-7230-4d80-9d32-62cda141001e" providerId="ADAL" clId="{B26CF93A-456C-464D-864A-510C2BBAE113}" dt="2024-09-05T01:15:47.046" v="1555" actId="20577"/>
          <ac:spMkLst>
            <pc:docMk/>
            <pc:sldMk cId="0" sldId="269"/>
            <ac:spMk id="322" creationId="{00000000-0000-0000-0000-000000000000}"/>
          </ac:spMkLst>
        </pc:spChg>
        <pc:spChg chg="mod">
          <ac:chgData name="Taufik Edy Sutanto, M.Sc.Tech.,Ph.D" userId="012573cc-7230-4d80-9d32-62cda141001e" providerId="ADAL" clId="{B26CF93A-456C-464D-864A-510C2BBAE113}" dt="2024-09-05T01:15:29.510" v="1531" actId="20577"/>
          <ac:spMkLst>
            <pc:docMk/>
            <pc:sldMk cId="0" sldId="269"/>
            <ac:spMk id="324" creationId="{00000000-0000-0000-0000-000000000000}"/>
          </ac:spMkLst>
        </pc:spChg>
        <pc:spChg chg="mod">
          <ac:chgData name="Taufik Edy Sutanto, M.Sc.Tech.,Ph.D" userId="012573cc-7230-4d80-9d32-62cda141001e" providerId="ADAL" clId="{B26CF93A-456C-464D-864A-510C2BBAE113}" dt="2024-09-05T01:15:18.534" v="1528" actId="20577"/>
          <ac:spMkLst>
            <pc:docMk/>
            <pc:sldMk cId="0" sldId="269"/>
            <ac:spMk id="326" creationId="{00000000-0000-0000-0000-000000000000}"/>
          </ac:spMkLst>
        </pc:spChg>
        <pc:picChg chg="del">
          <ac:chgData name="Taufik Edy Sutanto, M.Sc.Tech.,Ph.D" userId="012573cc-7230-4d80-9d32-62cda141001e" providerId="ADAL" clId="{B26CF93A-456C-464D-864A-510C2BBAE113}" dt="2024-09-05T00:39:59.161" v="173" actId="478"/>
          <ac:picMkLst>
            <pc:docMk/>
            <pc:sldMk cId="0" sldId="269"/>
            <ac:picMk id="309" creationId="{00000000-0000-0000-0000-000000000000}"/>
          </ac:picMkLst>
        </pc:picChg>
      </pc:sldChg>
      <pc:sldChg chg="delSp modSp del mod setBg">
        <pc:chgData name="Taufik Edy Sutanto, M.Sc.Tech.,Ph.D" userId="012573cc-7230-4d80-9d32-62cda141001e" providerId="ADAL" clId="{B26CF93A-456C-464D-864A-510C2BBAE113}" dt="2024-09-05T01:17:44.568" v="1641" actId="2696"/>
        <pc:sldMkLst>
          <pc:docMk/>
          <pc:sldMk cId="0" sldId="270"/>
        </pc:sldMkLst>
        <pc:spChg chg="del mod">
          <ac:chgData name="Taufik Edy Sutanto, M.Sc.Tech.,Ph.D" userId="012573cc-7230-4d80-9d32-62cda141001e" providerId="ADAL" clId="{B26CF93A-456C-464D-864A-510C2BBAE113}" dt="2024-09-05T00:48:15.259" v="309" actId="478"/>
          <ac:spMkLst>
            <pc:docMk/>
            <pc:sldMk cId="0" sldId="270"/>
            <ac:spMk id="334" creationId="{00000000-0000-0000-0000-000000000000}"/>
          </ac:spMkLst>
        </pc:spChg>
        <pc:picChg chg="del mod">
          <ac:chgData name="Taufik Edy Sutanto, M.Sc.Tech.,Ph.D" userId="012573cc-7230-4d80-9d32-62cda141001e" providerId="ADAL" clId="{B26CF93A-456C-464D-864A-510C2BBAE113}" dt="2024-09-05T00:40:02.413" v="175" actId="478"/>
          <ac:picMkLst>
            <pc:docMk/>
            <pc:sldMk cId="0" sldId="270"/>
            <ac:picMk id="335" creationId="{00000000-0000-0000-0000-000000000000}"/>
          </ac:picMkLst>
        </pc:picChg>
      </pc:sldChg>
      <pc:sldChg chg="addSp delSp del mod setBg">
        <pc:chgData name="Taufik Edy Sutanto, M.Sc.Tech.,Ph.D" userId="012573cc-7230-4d80-9d32-62cda141001e" providerId="ADAL" clId="{B26CF93A-456C-464D-864A-510C2BBAE113}" dt="2024-09-05T01:17:59.837" v="1642" actId="47"/>
        <pc:sldMkLst>
          <pc:docMk/>
          <pc:sldMk cId="0" sldId="271"/>
        </pc:sldMkLst>
        <pc:spChg chg="del">
          <ac:chgData name="Taufik Edy Sutanto, M.Sc.Tech.,Ph.D" userId="012573cc-7230-4d80-9d32-62cda141001e" providerId="ADAL" clId="{B26CF93A-456C-464D-864A-510C2BBAE113}" dt="2024-09-05T00:48:21.431" v="312" actId="478"/>
          <ac:spMkLst>
            <pc:docMk/>
            <pc:sldMk cId="0" sldId="271"/>
            <ac:spMk id="350" creationId="{00000000-0000-0000-0000-000000000000}"/>
          </ac:spMkLst>
        </pc:spChg>
        <pc:spChg chg="add del">
          <ac:chgData name="Taufik Edy Sutanto, M.Sc.Tech.,Ph.D" userId="012573cc-7230-4d80-9d32-62cda141001e" providerId="ADAL" clId="{B26CF93A-456C-464D-864A-510C2BBAE113}" dt="2024-09-05T00:48:19.420" v="311" actId="478"/>
          <ac:spMkLst>
            <pc:docMk/>
            <pc:sldMk cId="0" sldId="271"/>
            <ac:spMk id="362" creationId="{00000000-0000-0000-0000-000000000000}"/>
          </ac:spMkLst>
        </pc:spChg>
        <pc:picChg chg="del">
          <ac:chgData name="Taufik Edy Sutanto, M.Sc.Tech.,Ph.D" userId="012573cc-7230-4d80-9d32-62cda141001e" providerId="ADAL" clId="{B26CF93A-456C-464D-864A-510C2BBAE113}" dt="2024-09-05T00:40:10.674" v="178" actId="478"/>
          <ac:picMkLst>
            <pc:docMk/>
            <pc:sldMk cId="0" sldId="271"/>
            <ac:picMk id="351" creationId="{00000000-0000-0000-0000-000000000000}"/>
          </ac:picMkLst>
        </pc:picChg>
      </pc:sldChg>
      <pc:sldChg chg="delSp modSp mod setBg">
        <pc:chgData name="Taufik Edy Sutanto, M.Sc.Tech.,Ph.D" userId="012573cc-7230-4d80-9d32-62cda141001e" providerId="ADAL" clId="{B26CF93A-456C-464D-864A-510C2BBAE113}" dt="2024-09-05T01:19:46.160" v="1826" actId="20577"/>
        <pc:sldMkLst>
          <pc:docMk/>
          <pc:sldMk cId="0" sldId="272"/>
        </pc:sldMkLst>
        <pc:spChg chg="mod">
          <ac:chgData name="Taufik Edy Sutanto, M.Sc.Tech.,Ph.D" userId="012573cc-7230-4d80-9d32-62cda141001e" providerId="ADAL" clId="{B26CF93A-456C-464D-864A-510C2BBAE113}" dt="2024-09-05T01:18:17.912" v="1659" actId="20577"/>
          <ac:spMkLst>
            <pc:docMk/>
            <pc:sldMk cId="0" sldId="272"/>
            <ac:spMk id="376" creationId="{00000000-0000-0000-0000-000000000000}"/>
          </ac:spMkLst>
        </pc:spChg>
        <pc:spChg chg="del">
          <ac:chgData name="Taufik Edy Sutanto, M.Sc.Tech.,Ph.D" userId="012573cc-7230-4d80-9d32-62cda141001e" providerId="ADAL" clId="{B26CF93A-456C-464D-864A-510C2BBAE113}" dt="2024-09-05T00:48:23.777" v="313" actId="478"/>
          <ac:spMkLst>
            <pc:docMk/>
            <pc:sldMk cId="0" sldId="272"/>
            <ac:spMk id="377" creationId="{00000000-0000-0000-0000-000000000000}"/>
          </ac:spMkLst>
        </pc:spChg>
        <pc:spChg chg="mod">
          <ac:chgData name="Taufik Edy Sutanto, M.Sc.Tech.,Ph.D" userId="012573cc-7230-4d80-9d32-62cda141001e" providerId="ADAL" clId="{B26CF93A-456C-464D-864A-510C2BBAE113}" dt="2024-09-05T01:18:36.064" v="1684" actId="20577"/>
          <ac:spMkLst>
            <pc:docMk/>
            <pc:sldMk cId="0" sldId="272"/>
            <ac:spMk id="379" creationId="{00000000-0000-0000-0000-000000000000}"/>
          </ac:spMkLst>
        </pc:spChg>
        <pc:spChg chg="mod">
          <ac:chgData name="Taufik Edy Sutanto, M.Sc.Tech.,Ph.D" userId="012573cc-7230-4d80-9d32-62cda141001e" providerId="ADAL" clId="{B26CF93A-456C-464D-864A-510C2BBAE113}" dt="2024-09-05T01:18:50.175" v="1715" actId="20577"/>
          <ac:spMkLst>
            <pc:docMk/>
            <pc:sldMk cId="0" sldId="272"/>
            <ac:spMk id="383" creationId="{00000000-0000-0000-0000-000000000000}"/>
          </ac:spMkLst>
        </pc:spChg>
        <pc:spChg chg="mod">
          <ac:chgData name="Taufik Edy Sutanto, M.Sc.Tech.,Ph.D" userId="012573cc-7230-4d80-9d32-62cda141001e" providerId="ADAL" clId="{B26CF93A-456C-464D-864A-510C2BBAE113}" dt="2024-09-05T01:19:01.375" v="1735" actId="20577"/>
          <ac:spMkLst>
            <pc:docMk/>
            <pc:sldMk cId="0" sldId="272"/>
            <ac:spMk id="386" creationId="{00000000-0000-0000-0000-000000000000}"/>
          </ac:spMkLst>
        </pc:spChg>
        <pc:spChg chg="mod">
          <ac:chgData name="Taufik Edy Sutanto, M.Sc.Tech.,Ph.D" userId="012573cc-7230-4d80-9d32-62cda141001e" providerId="ADAL" clId="{B26CF93A-456C-464D-864A-510C2BBAE113}" dt="2024-09-05T01:19:46.160" v="1826" actId="20577"/>
          <ac:spMkLst>
            <pc:docMk/>
            <pc:sldMk cId="0" sldId="272"/>
            <ac:spMk id="389" creationId="{00000000-0000-0000-0000-000000000000}"/>
          </ac:spMkLst>
        </pc:spChg>
        <pc:picChg chg="del">
          <ac:chgData name="Taufik Edy Sutanto, M.Sc.Tech.,Ph.D" userId="012573cc-7230-4d80-9d32-62cda141001e" providerId="ADAL" clId="{B26CF93A-456C-464D-864A-510C2BBAE113}" dt="2024-09-05T00:40:13.066" v="179" actId="478"/>
          <ac:picMkLst>
            <pc:docMk/>
            <pc:sldMk cId="0" sldId="272"/>
            <ac:picMk id="378" creationId="{00000000-0000-0000-0000-000000000000}"/>
          </ac:picMkLst>
        </pc:picChg>
      </pc:sldChg>
      <pc:sldChg chg="delSp del mod setBg">
        <pc:chgData name="Taufik Edy Sutanto, M.Sc.Tech.,Ph.D" userId="012573cc-7230-4d80-9d32-62cda141001e" providerId="ADAL" clId="{B26CF93A-456C-464D-864A-510C2BBAE113}" dt="2024-09-05T01:19:54.354" v="1827" actId="47"/>
        <pc:sldMkLst>
          <pc:docMk/>
          <pc:sldMk cId="0" sldId="273"/>
        </pc:sldMkLst>
        <pc:spChg chg="del">
          <ac:chgData name="Taufik Edy Sutanto, M.Sc.Tech.,Ph.D" userId="012573cc-7230-4d80-9d32-62cda141001e" providerId="ADAL" clId="{B26CF93A-456C-464D-864A-510C2BBAE113}" dt="2024-09-05T00:48:26.813" v="314" actId="478"/>
          <ac:spMkLst>
            <pc:docMk/>
            <pc:sldMk cId="0" sldId="273"/>
            <ac:spMk id="397" creationId="{00000000-0000-0000-0000-000000000000}"/>
          </ac:spMkLst>
        </pc:spChg>
        <pc:picChg chg="del">
          <ac:chgData name="Taufik Edy Sutanto, M.Sc.Tech.,Ph.D" userId="012573cc-7230-4d80-9d32-62cda141001e" providerId="ADAL" clId="{B26CF93A-456C-464D-864A-510C2BBAE113}" dt="2024-09-05T00:40:15.107" v="180" actId="478"/>
          <ac:picMkLst>
            <pc:docMk/>
            <pc:sldMk cId="0" sldId="273"/>
            <ac:picMk id="398" creationId="{00000000-0000-0000-0000-000000000000}"/>
          </ac:picMkLst>
        </pc:picChg>
      </pc:sldChg>
      <pc:sldChg chg="delSp del mod setBg">
        <pc:chgData name="Taufik Edy Sutanto, M.Sc.Tech.,Ph.D" userId="012573cc-7230-4d80-9d32-62cda141001e" providerId="ADAL" clId="{B26CF93A-456C-464D-864A-510C2BBAE113}" dt="2024-09-05T01:19:57.132" v="1828" actId="47"/>
        <pc:sldMkLst>
          <pc:docMk/>
          <pc:sldMk cId="0" sldId="274"/>
        </pc:sldMkLst>
        <pc:spChg chg="del">
          <ac:chgData name="Taufik Edy Sutanto, M.Sc.Tech.,Ph.D" userId="012573cc-7230-4d80-9d32-62cda141001e" providerId="ADAL" clId="{B26CF93A-456C-464D-864A-510C2BBAE113}" dt="2024-09-05T00:48:28.450" v="315" actId="478"/>
          <ac:spMkLst>
            <pc:docMk/>
            <pc:sldMk cId="0" sldId="274"/>
            <ac:spMk id="423" creationId="{00000000-0000-0000-0000-000000000000}"/>
          </ac:spMkLst>
        </pc:spChg>
        <pc:picChg chg="del">
          <ac:chgData name="Taufik Edy Sutanto, M.Sc.Tech.,Ph.D" userId="012573cc-7230-4d80-9d32-62cda141001e" providerId="ADAL" clId="{B26CF93A-456C-464D-864A-510C2BBAE113}" dt="2024-09-05T00:40:17.603" v="181" actId="478"/>
          <ac:picMkLst>
            <pc:docMk/>
            <pc:sldMk cId="0" sldId="274"/>
            <ac:picMk id="424" creationId="{00000000-0000-0000-0000-000000000000}"/>
          </ac:picMkLst>
        </pc:picChg>
      </pc:sldChg>
      <pc:sldChg chg="delSp del mod setBg">
        <pc:chgData name="Taufik Edy Sutanto, M.Sc.Tech.,Ph.D" userId="012573cc-7230-4d80-9d32-62cda141001e" providerId="ADAL" clId="{B26CF93A-456C-464D-864A-510C2BBAE113}" dt="2024-09-05T01:19:58.820" v="1829" actId="47"/>
        <pc:sldMkLst>
          <pc:docMk/>
          <pc:sldMk cId="0" sldId="275"/>
        </pc:sldMkLst>
        <pc:spChg chg="del">
          <ac:chgData name="Taufik Edy Sutanto, M.Sc.Tech.,Ph.D" userId="012573cc-7230-4d80-9d32-62cda141001e" providerId="ADAL" clId="{B26CF93A-456C-464D-864A-510C2BBAE113}" dt="2024-09-05T00:48:30.132" v="316" actId="478"/>
          <ac:spMkLst>
            <pc:docMk/>
            <pc:sldMk cId="0" sldId="275"/>
            <ac:spMk id="446" creationId="{00000000-0000-0000-0000-000000000000}"/>
          </ac:spMkLst>
        </pc:spChg>
        <pc:picChg chg="del">
          <ac:chgData name="Taufik Edy Sutanto, M.Sc.Tech.,Ph.D" userId="012573cc-7230-4d80-9d32-62cda141001e" providerId="ADAL" clId="{B26CF93A-456C-464D-864A-510C2BBAE113}" dt="2024-09-05T00:40:19.762" v="182" actId="478"/>
          <ac:picMkLst>
            <pc:docMk/>
            <pc:sldMk cId="0" sldId="275"/>
            <ac:picMk id="447" creationId="{00000000-0000-0000-0000-000000000000}"/>
          </ac:picMkLst>
        </pc:picChg>
      </pc:sldChg>
      <pc:sldChg chg="delSp del mod setBg">
        <pc:chgData name="Taufik Edy Sutanto, M.Sc.Tech.,Ph.D" userId="012573cc-7230-4d80-9d32-62cda141001e" providerId="ADAL" clId="{B26CF93A-456C-464D-864A-510C2BBAE113}" dt="2024-09-05T01:20:04.915" v="1830" actId="47"/>
        <pc:sldMkLst>
          <pc:docMk/>
          <pc:sldMk cId="0" sldId="276"/>
        </pc:sldMkLst>
        <pc:spChg chg="del">
          <ac:chgData name="Taufik Edy Sutanto, M.Sc.Tech.,Ph.D" userId="012573cc-7230-4d80-9d32-62cda141001e" providerId="ADAL" clId="{B26CF93A-456C-464D-864A-510C2BBAE113}" dt="2024-09-05T00:48:32.051" v="317" actId="478"/>
          <ac:spMkLst>
            <pc:docMk/>
            <pc:sldMk cId="0" sldId="276"/>
            <ac:spMk id="464" creationId="{00000000-0000-0000-0000-000000000000}"/>
          </ac:spMkLst>
        </pc:spChg>
        <pc:picChg chg="del">
          <ac:chgData name="Taufik Edy Sutanto, M.Sc.Tech.,Ph.D" userId="012573cc-7230-4d80-9d32-62cda141001e" providerId="ADAL" clId="{B26CF93A-456C-464D-864A-510C2BBAE113}" dt="2024-09-05T00:40:22.566" v="183" actId="478"/>
          <ac:picMkLst>
            <pc:docMk/>
            <pc:sldMk cId="0" sldId="276"/>
            <ac:picMk id="465" creationId="{00000000-0000-0000-0000-000000000000}"/>
          </ac:picMkLst>
        </pc:picChg>
      </pc:sldChg>
      <pc:sldChg chg="delSp del mod setBg">
        <pc:chgData name="Taufik Edy Sutanto, M.Sc.Tech.,Ph.D" userId="012573cc-7230-4d80-9d32-62cda141001e" providerId="ADAL" clId="{B26CF93A-456C-464D-864A-510C2BBAE113}" dt="2024-09-05T01:20:07.667" v="1831" actId="47"/>
        <pc:sldMkLst>
          <pc:docMk/>
          <pc:sldMk cId="0" sldId="277"/>
        </pc:sldMkLst>
        <pc:spChg chg="del">
          <ac:chgData name="Taufik Edy Sutanto, M.Sc.Tech.,Ph.D" userId="012573cc-7230-4d80-9d32-62cda141001e" providerId="ADAL" clId="{B26CF93A-456C-464D-864A-510C2BBAE113}" dt="2024-09-05T00:48:34.626" v="318" actId="478"/>
          <ac:spMkLst>
            <pc:docMk/>
            <pc:sldMk cId="0" sldId="277"/>
            <ac:spMk id="484" creationId="{00000000-0000-0000-0000-000000000000}"/>
          </ac:spMkLst>
        </pc:spChg>
        <pc:picChg chg="del">
          <ac:chgData name="Taufik Edy Sutanto, M.Sc.Tech.,Ph.D" userId="012573cc-7230-4d80-9d32-62cda141001e" providerId="ADAL" clId="{B26CF93A-456C-464D-864A-510C2BBAE113}" dt="2024-09-05T00:40:25.918" v="184" actId="478"/>
          <ac:picMkLst>
            <pc:docMk/>
            <pc:sldMk cId="0" sldId="277"/>
            <ac:picMk id="485" creationId="{00000000-0000-0000-0000-000000000000}"/>
          </ac:picMkLst>
        </pc:picChg>
      </pc:sldChg>
      <pc:sldChg chg="delSp del mod setBg">
        <pc:chgData name="Taufik Edy Sutanto, M.Sc.Tech.,Ph.D" userId="012573cc-7230-4d80-9d32-62cda141001e" providerId="ADAL" clId="{B26CF93A-456C-464D-864A-510C2BBAE113}" dt="2024-09-05T01:21:03.724" v="1832" actId="2696"/>
        <pc:sldMkLst>
          <pc:docMk/>
          <pc:sldMk cId="0" sldId="278"/>
        </pc:sldMkLst>
        <pc:spChg chg="del">
          <ac:chgData name="Taufik Edy Sutanto, M.Sc.Tech.,Ph.D" userId="012573cc-7230-4d80-9d32-62cda141001e" providerId="ADAL" clId="{B26CF93A-456C-464D-864A-510C2BBAE113}" dt="2024-09-05T00:48:36.951" v="319" actId="478"/>
          <ac:spMkLst>
            <pc:docMk/>
            <pc:sldMk cId="0" sldId="278"/>
            <ac:spMk id="493" creationId="{00000000-0000-0000-0000-000000000000}"/>
          </ac:spMkLst>
        </pc:spChg>
      </pc:sldChg>
      <pc:sldChg chg="delSp modSp mod">
        <pc:chgData name="Taufik Edy Sutanto, M.Sc.Tech.,Ph.D" userId="012573cc-7230-4d80-9d32-62cda141001e" providerId="ADAL" clId="{B26CF93A-456C-464D-864A-510C2BBAE113}" dt="2024-09-05T01:14:43.059" v="1524" actId="20577"/>
        <pc:sldMkLst>
          <pc:docMk/>
          <pc:sldMk cId="1732354575" sldId="279"/>
        </pc:sldMkLst>
        <pc:spChg chg="del">
          <ac:chgData name="Taufik Edy Sutanto, M.Sc.Tech.,Ph.D" userId="012573cc-7230-4d80-9d32-62cda141001e" providerId="ADAL" clId="{B26CF93A-456C-464D-864A-510C2BBAE113}" dt="2024-09-05T00:48:07.038" v="304" actId="478"/>
          <ac:spMkLst>
            <pc:docMk/>
            <pc:sldMk cId="1732354575" sldId="279"/>
            <ac:spMk id="299" creationId="{00000000-0000-0000-0000-000000000000}"/>
          </ac:spMkLst>
        </pc:spChg>
        <pc:spChg chg="mod">
          <ac:chgData name="Taufik Edy Sutanto, M.Sc.Tech.,Ph.D" userId="012573cc-7230-4d80-9d32-62cda141001e" providerId="ADAL" clId="{B26CF93A-456C-464D-864A-510C2BBAE113}" dt="2024-09-05T01:14:43.059" v="1524" actId="20577"/>
          <ac:spMkLst>
            <pc:docMk/>
            <pc:sldMk cId="1732354575" sldId="279"/>
            <ac:spMk id="302" creationId="{00000000-0000-0000-0000-000000000000}"/>
          </ac:spMkLst>
        </pc:spChg>
        <pc:picChg chg="del">
          <ac:chgData name="Taufik Edy Sutanto, M.Sc.Tech.,Ph.D" userId="012573cc-7230-4d80-9d32-62cda141001e" providerId="ADAL" clId="{B26CF93A-456C-464D-864A-510C2BBAE113}" dt="2024-09-05T00:39:19.721" v="141" actId="478"/>
          <ac:picMkLst>
            <pc:docMk/>
            <pc:sldMk cId="1732354575" sldId="279"/>
            <ac:picMk id="300" creationId="{00000000-0000-0000-0000-000000000000}"/>
          </ac:picMkLst>
        </pc:picChg>
      </pc:sldChg>
      <pc:sldChg chg="addSp delSp modSp mod">
        <pc:chgData name="Taufik Edy Sutanto, M.Sc.Tech.,Ph.D" userId="012573cc-7230-4d80-9d32-62cda141001e" providerId="ADAL" clId="{B26CF93A-456C-464D-864A-510C2BBAE113}" dt="2024-09-05T00:54:16.508" v="536" actId="20577"/>
        <pc:sldMkLst>
          <pc:docMk/>
          <pc:sldMk cId="3748331516" sldId="280"/>
        </pc:sldMkLst>
        <pc:spChg chg="add mod">
          <ac:chgData name="Taufik Edy Sutanto, M.Sc.Tech.,Ph.D" userId="012573cc-7230-4d80-9d32-62cda141001e" providerId="ADAL" clId="{B26CF93A-456C-464D-864A-510C2BBAE113}" dt="2024-09-05T00:53:48.484" v="526" actId="20577"/>
          <ac:spMkLst>
            <pc:docMk/>
            <pc:sldMk cId="3748331516" sldId="280"/>
            <ac:spMk id="5" creationId="{50A92BDE-D7E5-BEB8-E668-590A94AE7218}"/>
          </ac:spMkLst>
        </pc:spChg>
        <pc:spChg chg="del mod">
          <ac:chgData name="Taufik Edy Sutanto, M.Sc.Tech.,Ph.D" userId="012573cc-7230-4d80-9d32-62cda141001e" providerId="ADAL" clId="{B26CF93A-456C-464D-864A-510C2BBAE113}" dt="2024-09-05T00:52:50.112" v="455" actId="478"/>
          <ac:spMkLst>
            <pc:docMk/>
            <pc:sldMk cId="3748331516" sldId="280"/>
            <ac:spMk id="6" creationId="{ABA1C796-5791-4863-B86D-9FEC40849348}"/>
          </ac:spMkLst>
        </pc:spChg>
        <pc:spChg chg="del">
          <ac:chgData name="Taufik Edy Sutanto, M.Sc.Tech.,Ph.D" userId="012573cc-7230-4d80-9d32-62cda141001e" providerId="ADAL" clId="{B26CF93A-456C-464D-864A-510C2BBAE113}" dt="2024-09-05T00:47:44.233" v="293" actId="478"/>
          <ac:spMkLst>
            <pc:docMk/>
            <pc:sldMk cId="3748331516" sldId="280"/>
            <ac:spMk id="168" creationId="{00000000-0000-0000-0000-000000000000}"/>
          </ac:spMkLst>
        </pc:spChg>
        <pc:spChg chg="mod">
          <ac:chgData name="Taufik Edy Sutanto, M.Sc.Tech.,Ph.D" userId="012573cc-7230-4d80-9d32-62cda141001e" providerId="ADAL" clId="{B26CF93A-456C-464D-864A-510C2BBAE113}" dt="2024-09-05T00:54:16.508" v="536" actId="20577"/>
          <ac:spMkLst>
            <pc:docMk/>
            <pc:sldMk cId="3748331516" sldId="280"/>
            <ac:spMk id="170" creationId="{00000000-0000-0000-0000-000000000000}"/>
          </ac:spMkLst>
        </pc:spChg>
        <pc:grpChg chg="add mod">
          <ac:chgData name="Taufik Edy Sutanto, M.Sc.Tech.,Ph.D" userId="012573cc-7230-4d80-9d32-62cda141001e" providerId="ADAL" clId="{B26CF93A-456C-464D-864A-510C2BBAE113}" dt="2024-09-05T00:53:18.782" v="459"/>
          <ac:grpSpMkLst>
            <pc:docMk/>
            <pc:sldMk cId="3748331516" sldId="280"/>
            <ac:grpSpMk id="7" creationId="{18321DBD-52FD-5C52-B9A8-AD89884006F7}"/>
          </ac:grpSpMkLst>
        </pc:grpChg>
        <pc:grpChg chg="add mod">
          <ac:chgData name="Taufik Edy Sutanto, M.Sc.Tech.,Ph.D" userId="012573cc-7230-4d80-9d32-62cda141001e" providerId="ADAL" clId="{B26CF93A-456C-464D-864A-510C2BBAE113}" dt="2024-09-05T00:53:18.782" v="459"/>
          <ac:grpSpMkLst>
            <pc:docMk/>
            <pc:sldMk cId="3748331516" sldId="280"/>
            <ac:grpSpMk id="10" creationId="{BB9B3E81-B55B-4E39-EF03-F46663F5DA04}"/>
          </ac:grpSpMkLst>
        </pc:grpChg>
        <pc:picChg chg="del">
          <ac:chgData name="Taufik Edy Sutanto, M.Sc.Tech.,Ph.D" userId="012573cc-7230-4d80-9d32-62cda141001e" providerId="ADAL" clId="{B26CF93A-456C-464D-864A-510C2BBAE113}" dt="2024-09-05T00:52:51.161" v="456" actId="478"/>
          <ac:picMkLst>
            <pc:docMk/>
            <pc:sldMk cId="3748331516" sldId="280"/>
            <ac:picMk id="2" creationId="{F452547B-9E86-4E66-84BB-F4A10E5CD92D}"/>
          </ac:picMkLst>
        </pc:picChg>
        <pc:picChg chg="del">
          <ac:chgData name="Taufik Edy Sutanto, M.Sc.Tech.,Ph.D" userId="012573cc-7230-4d80-9d32-62cda141001e" providerId="ADAL" clId="{B26CF93A-456C-464D-864A-510C2BBAE113}" dt="2024-09-05T00:52:51.697" v="457" actId="478"/>
          <ac:picMkLst>
            <pc:docMk/>
            <pc:sldMk cId="3748331516" sldId="280"/>
            <ac:picMk id="3" creationId="{7B8CE8D9-30BA-4F2A-989C-997BF8A7F46E}"/>
          </ac:picMkLst>
        </pc:picChg>
        <pc:picChg chg="del">
          <ac:chgData name="Taufik Edy Sutanto, M.Sc.Tech.,Ph.D" userId="012573cc-7230-4d80-9d32-62cda141001e" providerId="ADAL" clId="{B26CF93A-456C-464D-864A-510C2BBAE113}" dt="2024-09-05T00:52:52.273" v="458" actId="478"/>
          <ac:picMkLst>
            <pc:docMk/>
            <pc:sldMk cId="3748331516" sldId="280"/>
            <ac:picMk id="4" creationId="{D64B4DF1-EF31-4A3D-B65E-B0316DFE811A}"/>
          </ac:picMkLst>
        </pc:picChg>
        <pc:picChg chg="mod">
          <ac:chgData name="Taufik Edy Sutanto, M.Sc.Tech.,Ph.D" userId="012573cc-7230-4d80-9d32-62cda141001e" providerId="ADAL" clId="{B26CF93A-456C-464D-864A-510C2BBAE113}" dt="2024-09-05T00:53:18.782" v="459"/>
          <ac:picMkLst>
            <pc:docMk/>
            <pc:sldMk cId="3748331516" sldId="280"/>
            <ac:picMk id="8" creationId="{D7426216-A237-D033-1FD3-381DD8052041}"/>
          </ac:picMkLst>
        </pc:picChg>
        <pc:picChg chg="mod">
          <ac:chgData name="Taufik Edy Sutanto, M.Sc.Tech.,Ph.D" userId="012573cc-7230-4d80-9d32-62cda141001e" providerId="ADAL" clId="{B26CF93A-456C-464D-864A-510C2BBAE113}" dt="2024-09-05T00:53:18.782" v="459"/>
          <ac:picMkLst>
            <pc:docMk/>
            <pc:sldMk cId="3748331516" sldId="280"/>
            <ac:picMk id="9" creationId="{7D90683E-D69F-22D4-DF99-88ACF09E4C70}"/>
          </ac:picMkLst>
        </pc:picChg>
        <pc:picChg chg="mod">
          <ac:chgData name="Taufik Edy Sutanto, M.Sc.Tech.,Ph.D" userId="012573cc-7230-4d80-9d32-62cda141001e" providerId="ADAL" clId="{B26CF93A-456C-464D-864A-510C2BBAE113}" dt="2024-09-05T00:53:18.782" v="459"/>
          <ac:picMkLst>
            <pc:docMk/>
            <pc:sldMk cId="3748331516" sldId="280"/>
            <ac:picMk id="11" creationId="{CBFBADA9-0697-695C-98E0-A5FED2686BAD}"/>
          </ac:picMkLst>
        </pc:picChg>
        <pc:picChg chg="mod">
          <ac:chgData name="Taufik Edy Sutanto, M.Sc.Tech.,Ph.D" userId="012573cc-7230-4d80-9d32-62cda141001e" providerId="ADAL" clId="{B26CF93A-456C-464D-864A-510C2BBAE113}" dt="2024-09-05T00:53:18.782" v="459"/>
          <ac:picMkLst>
            <pc:docMk/>
            <pc:sldMk cId="3748331516" sldId="280"/>
            <ac:picMk id="12" creationId="{9397A208-5B71-B6C7-AA00-0139F7E9F5FD}"/>
          </ac:picMkLst>
        </pc:picChg>
        <pc:picChg chg="add mod">
          <ac:chgData name="Taufik Edy Sutanto, M.Sc.Tech.,Ph.D" userId="012573cc-7230-4d80-9d32-62cda141001e" providerId="ADAL" clId="{B26CF93A-456C-464D-864A-510C2BBAE113}" dt="2024-09-05T00:53:18.782" v="459"/>
          <ac:picMkLst>
            <pc:docMk/>
            <pc:sldMk cId="3748331516" sldId="280"/>
            <ac:picMk id="13" creationId="{9B9FCD55-CABD-2780-A5EE-AC85AFD6CF20}"/>
          </ac:picMkLst>
        </pc:picChg>
        <pc:picChg chg="add mod">
          <ac:chgData name="Taufik Edy Sutanto, M.Sc.Tech.,Ph.D" userId="012573cc-7230-4d80-9d32-62cda141001e" providerId="ADAL" clId="{B26CF93A-456C-464D-864A-510C2BBAE113}" dt="2024-09-05T00:53:18.782" v="459"/>
          <ac:picMkLst>
            <pc:docMk/>
            <pc:sldMk cId="3748331516" sldId="280"/>
            <ac:picMk id="14" creationId="{D4E6DA85-F44A-014A-1A43-2E2F5644FBA0}"/>
          </ac:picMkLst>
        </pc:picChg>
        <pc:picChg chg="add mod">
          <ac:chgData name="Taufik Edy Sutanto, M.Sc.Tech.,Ph.D" userId="012573cc-7230-4d80-9d32-62cda141001e" providerId="ADAL" clId="{B26CF93A-456C-464D-864A-510C2BBAE113}" dt="2024-09-05T00:54:00.623" v="529" actId="1076"/>
          <ac:picMkLst>
            <pc:docMk/>
            <pc:sldMk cId="3748331516" sldId="280"/>
            <ac:picMk id="15" creationId="{8A902D1A-E94F-205D-9BCA-BF8045859AD7}"/>
          </ac:picMkLst>
        </pc:picChg>
        <pc:picChg chg="add mod">
          <ac:chgData name="Taufik Edy Sutanto, M.Sc.Tech.,Ph.D" userId="012573cc-7230-4d80-9d32-62cda141001e" providerId="ADAL" clId="{B26CF93A-456C-464D-864A-510C2BBAE113}" dt="2024-09-05T00:53:22.021" v="460" actId="1076"/>
          <ac:picMkLst>
            <pc:docMk/>
            <pc:sldMk cId="3748331516" sldId="280"/>
            <ac:picMk id="16" creationId="{480246CC-4224-8949-59B3-274D473500BE}"/>
          </ac:picMkLst>
        </pc:picChg>
        <pc:picChg chg="del">
          <ac:chgData name="Taufik Edy Sutanto, M.Sc.Tech.,Ph.D" userId="012573cc-7230-4d80-9d32-62cda141001e" providerId="ADAL" clId="{B26CF93A-456C-464D-864A-510C2BBAE113}" dt="2024-09-05T00:37:37.299" v="93" actId="478"/>
          <ac:picMkLst>
            <pc:docMk/>
            <pc:sldMk cId="3748331516" sldId="280"/>
            <ac:picMk id="169" creationId="{00000000-0000-0000-0000-000000000000}"/>
          </ac:picMkLst>
        </pc:picChg>
      </pc:sldChg>
      <pc:sldChg chg="delSp modSp mod">
        <pc:chgData name="Taufik Edy Sutanto, M.Sc.Tech.,Ph.D" userId="012573cc-7230-4d80-9d32-62cda141001e" providerId="ADAL" clId="{B26CF93A-456C-464D-864A-510C2BBAE113}" dt="2024-09-05T00:58:41.707" v="588" actId="20577"/>
        <pc:sldMkLst>
          <pc:docMk/>
          <pc:sldMk cId="0" sldId="281"/>
        </pc:sldMkLst>
        <pc:spChg chg="del">
          <ac:chgData name="Taufik Edy Sutanto, M.Sc.Tech.,Ph.D" userId="012573cc-7230-4d80-9d32-62cda141001e" providerId="ADAL" clId="{B26CF93A-456C-464D-864A-510C2BBAE113}" dt="2024-09-05T00:47:46.225" v="294" actId="478"/>
          <ac:spMkLst>
            <pc:docMk/>
            <pc:sldMk cId="0" sldId="281"/>
            <ac:spMk id="176" creationId="{00000000-0000-0000-0000-000000000000}"/>
          </ac:spMkLst>
        </pc:spChg>
        <pc:spChg chg="mod">
          <ac:chgData name="Taufik Edy Sutanto, M.Sc.Tech.,Ph.D" userId="012573cc-7230-4d80-9d32-62cda141001e" providerId="ADAL" clId="{B26CF93A-456C-464D-864A-510C2BBAE113}" dt="2024-09-05T00:58:37.423" v="587" actId="20577"/>
          <ac:spMkLst>
            <pc:docMk/>
            <pc:sldMk cId="0" sldId="281"/>
            <ac:spMk id="183" creationId="{00000000-0000-0000-0000-000000000000}"/>
          </ac:spMkLst>
        </pc:spChg>
        <pc:spChg chg="mod">
          <ac:chgData name="Taufik Edy Sutanto, M.Sc.Tech.,Ph.D" userId="012573cc-7230-4d80-9d32-62cda141001e" providerId="ADAL" clId="{B26CF93A-456C-464D-864A-510C2BBAE113}" dt="2024-09-05T00:58:41.707" v="588" actId="20577"/>
          <ac:spMkLst>
            <pc:docMk/>
            <pc:sldMk cId="0" sldId="281"/>
            <ac:spMk id="185" creationId="{00000000-0000-0000-0000-000000000000}"/>
          </ac:spMkLst>
        </pc:spChg>
        <pc:picChg chg="del">
          <ac:chgData name="Taufik Edy Sutanto, M.Sc.Tech.,Ph.D" userId="012573cc-7230-4d80-9d32-62cda141001e" providerId="ADAL" clId="{B26CF93A-456C-464D-864A-510C2BBAE113}" dt="2024-09-05T00:37:40.212" v="94" actId="478"/>
          <ac:picMkLst>
            <pc:docMk/>
            <pc:sldMk cId="0" sldId="281"/>
            <ac:picMk id="177" creationId="{00000000-0000-0000-0000-000000000000}"/>
          </ac:picMkLst>
        </pc:picChg>
      </pc:sldChg>
      <pc:sldChg chg="delSp modSp mod">
        <pc:chgData name="Taufik Edy Sutanto, M.Sc.Tech.,Ph.D" userId="012573cc-7230-4d80-9d32-62cda141001e" providerId="ADAL" clId="{B26CF93A-456C-464D-864A-510C2BBAE113}" dt="2024-09-05T01:14:27.838" v="1509" actId="20577"/>
        <pc:sldMkLst>
          <pc:docMk/>
          <pc:sldMk cId="59280444" sldId="282"/>
        </pc:sldMkLst>
        <pc:spChg chg="del">
          <ac:chgData name="Taufik Edy Sutanto, M.Sc.Tech.,Ph.D" userId="012573cc-7230-4d80-9d32-62cda141001e" providerId="ADAL" clId="{B26CF93A-456C-464D-864A-510C2BBAE113}" dt="2024-09-05T00:48:05.370" v="303" actId="478"/>
          <ac:spMkLst>
            <pc:docMk/>
            <pc:sldMk cId="59280444" sldId="282"/>
            <ac:spMk id="299" creationId="{00000000-0000-0000-0000-000000000000}"/>
          </ac:spMkLst>
        </pc:spChg>
        <pc:spChg chg="mod">
          <ac:chgData name="Taufik Edy Sutanto, M.Sc.Tech.,Ph.D" userId="012573cc-7230-4d80-9d32-62cda141001e" providerId="ADAL" clId="{B26CF93A-456C-464D-864A-510C2BBAE113}" dt="2024-09-05T01:14:27.838" v="1509" actId="20577"/>
          <ac:spMkLst>
            <pc:docMk/>
            <pc:sldMk cId="59280444" sldId="282"/>
            <ac:spMk id="302" creationId="{00000000-0000-0000-0000-000000000000}"/>
          </ac:spMkLst>
        </pc:spChg>
        <pc:picChg chg="del">
          <ac:chgData name="Taufik Edy Sutanto, M.Sc.Tech.,Ph.D" userId="012573cc-7230-4d80-9d32-62cda141001e" providerId="ADAL" clId="{B26CF93A-456C-464D-864A-510C2BBAE113}" dt="2024-09-05T00:39:16.863" v="140" actId="478"/>
          <ac:picMkLst>
            <pc:docMk/>
            <pc:sldMk cId="59280444" sldId="282"/>
            <ac:picMk id="300" creationId="{00000000-0000-0000-0000-000000000000}"/>
          </ac:picMkLst>
        </pc:picChg>
      </pc:sldChg>
      <pc:sldChg chg="addSp delSp modSp mod setBg">
        <pc:chgData name="Taufik Edy Sutanto, M.Sc.Tech.,Ph.D" userId="012573cc-7230-4d80-9d32-62cda141001e" providerId="ADAL" clId="{B26CF93A-456C-464D-864A-510C2BBAE113}" dt="2024-09-05T00:49:04.986" v="322" actId="20577"/>
        <pc:sldMkLst>
          <pc:docMk/>
          <pc:sldMk cId="1004972633" sldId="283"/>
        </pc:sldMkLst>
        <pc:spChg chg="mod">
          <ac:chgData name="Taufik Edy Sutanto, M.Sc.Tech.,Ph.D" userId="012573cc-7230-4d80-9d32-62cda141001e" providerId="ADAL" clId="{B26CF93A-456C-464D-864A-510C2BBAE113}" dt="2024-09-05T00:47:10.951" v="289" actId="14100"/>
          <ac:spMkLst>
            <pc:docMk/>
            <pc:sldMk cId="1004972633" sldId="283"/>
            <ac:spMk id="160" creationId="{00000000-0000-0000-0000-000000000000}"/>
          </ac:spMkLst>
        </pc:spChg>
        <pc:spChg chg="mod">
          <ac:chgData name="Taufik Edy Sutanto, M.Sc.Tech.,Ph.D" userId="012573cc-7230-4d80-9d32-62cda141001e" providerId="ADAL" clId="{B26CF93A-456C-464D-864A-510C2BBAE113}" dt="2024-09-05T00:48:57.171" v="321" actId="207"/>
          <ac:spMkLst>
            <pc:docMk/>
            <pc:sldMk cId="1004972633" sldId="283"/>
            <ac:spMk id="162" creationId="{00000000-0000-0000-0000-000000000000}"/>
          </ac:spMkLst>
        </pc:spChg>
        <pc:spChg chg="mod">
          <ac:chgData name="Taufik Edy Sutanto, M.Sc.Tech.,Ph.D" userId="012573cc-7230-4d80-9d32-62cda141001e" providerId="ADAL" clId="{B26CF93A-456C-464D-864A-510C2BBAE113}" dt="2024-09-05T00:49:04.986" v="322" actId="20577"/>
          <ac:spMkLst>
            <pc:docMk/>
            <pc:sldMk cId="1004972633" sldId="283"/>
            <ac:spMk id="163" creationId="{00000000-0000-0000-0000-000000000000}"/>
          </ac:spMkLst>
        </pc:spChg>
        <pc:picChg chg="add del mod">
          <ac:chgData name="Taufik Edy Sutanto, M.Sc.Tech.,Ph.D" userId="012573cc-7230-4d80-9d32-62cda141001e" providerId="ADAL" clId="{B26CF93A-456C-464D-864A-510C2BBAE113}" dt="2024-09-05T00:45:57.081" v="263" actId="478"/>
          <ac:picMkLst>
            <pc:docMk/>
            <pc:sldMk cId="1004972633" sldId="283"/>
            <ac:picMk id="3" creationId="{A4CC2B35-9C4E-A9F3-4910-859F2C94A37A}"/>
          </ac:picMkLst>
        </pc:picChg>
        <pc:picChg chg="add mod">
          <ac:chgData name="Taufik Edy Sutanto, M.Sc.Tech.,Ph.D" userId="012573cc-7230-4d80-9d32-62cda141001e" providerId="ADAL" clId="{B26CF93A-456C-464D-864A-510C2BBAE113}" dt="2024-09-05T00:46:55.668" v="272" actId="14861"/>
          <ac:picMkLst>
            <pc:docMk/>
            <pc:sldMk cId="1004972633" sldId="283"/>
            <ac:picMk id="4" creationId="{AFB60F8F-2A8D-06BB-27D8-EE5FF998FC24}"/>
          </ac:picMkLst>
        </pc:picChg>
      </pc:sldChg>
      <pc:sldMasterChg chg="addSp modSp mod setBg">
        <pc:chgData name="Taufik Edy Sutanto, M.Sc.Tech.,Ph.D" userId="012573cc-7230-4d80-9d32-62cda141001e" providerId="ADAL" clId="{B26CF93A-456C-464D-864A-510C2BBAE113}" dt="2024-09-05T00:44:37.136" v="256" actId="14861"/>
        <pc:sldMasterMkLst>
          <pc:docMk/>
          <pc:sldMasterMk cId="0" sldId="2147483648"/>
        </pc:sldMasterMkLst>
        <pc:picChg chg="add mod">
          <ac:chgData name="Taufik Edy Sutanto, M.Sc.Tech.,Ph.D" userId="012573cc-7230-4d80-9d32-62cda141001e" providerId="ADAL" clId="{B26CF93A-456C-464D-864A-510C2BBAE113}" dt="2024-09-05T00:44:14.256" v="248" actId="14861"/>
          <ac:picMkLst>
            <pc:docMk/>
            <pc:sldMasterMk cId="0" sldId="2147483648"/>
            <ac:picMk id="3" creationId="{4C8B9936-4A88-E5F1-685E-7AE44EB079FE}"/>
          </ac:picMkLst>
        </pc:picChg>
        <pc:picChg chg="add mod">
          <ac:chgData name="Taufik Edy Sutanto, M.Sc.Tech.,Ph.D" userId="012573cc-7230-4d80-9d32-62cda141001e" providerId="ADAL" clId="{B26CF93A-456C-464D-864A-510C2BBAE113}" dt="2024-09-05T00:44:37.136" v="256" actId="14861"/>
          <ac:picMkLst>
            <pc:docMk/>
            <pc:sldMasterMk cId="0" sldId="2147483648"/>
            <ac:picMk id="5" creationId="{7E08142B-B9D8-B429-CE28-5EFFD17AB528}"/>
          </ac:picMkLst>
        </pc:picChg>
      </pc:sldMasterChg>
      <pc:sldMasterChg chg="addSp delSp modSp mod modSldLayout">
        <pc:chgData name="Taufik Edy Sutanto, M.Sc.Tech.,Ph.D" userId="012573cc-7230-4d80-9d32-62cda141001e" providerId="ADAL" clId="{B26CF93A-456C-464D-864A-510C2BBAE113}" dt="2024-09-05T00:45:01.268" v="257"/>
        <pc:sldMasterMkLst>
          <pc:docMk/>
          <pc:sldMasterMk cId="0" sldId="2147483660"/>
        </pc:sldMasterMkLst>
        <pc:spChg chg="del">
          <ac:chgData name="Taufik Edy Sutanto, M.Sc.Tech.,Ph.D" userId="012573cc-7230-4d80-9d32-62cda141001e" providerId="ADAL" clId="{B26CF93A-456C-464D-864A-510C2BBAE113}" dt="2024-09-05T00:41:22.655" v="187" actId="478"/>
          <ac:spMkLst>
            <pc:docMk/>
            <pc:sldMasterMk cId="0" sldId="2147483660"/>
            <ac:spMk id="86" creationId="{00000000-0000-0000-0000-000000000000}"/>
          </ac:spMkLst>
        </pc:spChg>
        <pc:picChg chg="add mod">
          <ac:chgData name="Taufik Edy Sutanto, M.Sc.Tech.,Ph.D" userId="012573cc-7230-4d80-9d32-62cda141001e" providerId="ADAL" clId="{B26CF93A-456C-464D-864A-510C2BBAE113}" dt="2024-09-05T00:45:01.268" v="257"/>
          <ac:picMkLst>
            <pc:docMk/>
            <pc:sldMasterMk cId="0" sldId="2147483660"/>
            <ac:picMk id="2" creationId="{408DFAAF-6DC5-AADD-683F-84C1719BDD91}"/>
          </ac:picMkLst>
        </pc:picChg>
        <pc:picChg chg="add mod">
          <ac:chgData name="Taufik Edy Sutanto, M.Sc.Tech.,Ph.D" userId="012573cc-7230-4d80-9d32-62cda141001e" providerId="ADAL" clId="{B26CF93A-456C-464D-864A-510C2BBAE113}" dt="2024-09-05T00:45:01.268" v="257"/>
          <ac:picMkLst>
            <pc:docMk/>
            <pc:sldMasterMk cId="0" sldId="2147483660"/>
            <ac:picMk id="3" creationId="{E53F8459-BA14-E9F9-FD68-7D2C5F00E78D}"/>
          </ac:picMkLst>
        </pc:picChg>
        <pc:sldLayoutChg chg="delSp mod">
          <pc:chgData name="Taufik Edy Sutanto, M.Sc.Tech.,Ph.D" userId="012573cc-7230-4d80-9d32-62cda141001e" providerId="ADAL" clId="{B26CF93A-456C-464D-864A-510C2BBAE113}" dt="2024-09-05T00:41:08.727" v="186" actId="478"/>
          <pc:sldLayoutMkLst>
            <pc:docMk/>
            <pc:sldMasterMk cId="0" sldId="2147483660"/>
            <pc:sldLayoutMk cId="0" sldId="2147483661"/>
          </pc:sldLayoutMkLst>
          <pc:spChg chg="del">
            <ac:chgData name="Taufik Edy Sutanto, M.Sc.Tech.,Ph.D" userId="012573cc-7230-4d80-9d32-62cda141001e" providerId="ADAL" clId="{B26CF93A-456C-464D-864A-510C2BBAE113}" dt="2024-09-05T00:41:08.727" v="186" actId="478"/>
            <ac:spMkLst>
              <pc:docMk/>
              <pc:sldMasterMk cId="0" sldId="2147483660"/>
              <pc:sldLayoutMk cId="0" sldId="2147483661"/>
              <ac:spMk id="90" creationId="{00000000-0000-0000-0000-000000000000}"/>
            </ac:spMkLst>
          </pc:sp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29956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2" name="Google Shape;26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2" name="Google Shape;272;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0" name="Google Shape;280;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7" name="Google Shape;297;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173225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7" name="Google Shape;297;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647746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9" name="Google Shape;289;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6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7" name="Google Shape;297;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5" name="Google Shape;30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6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74" name="Google Shape;374;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6" name="Google Shape;16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65981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2" name="Google Shape;222;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0" name="Google Shape;230;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8" name="Google Shape;238;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5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3" name="Google Shape;253;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3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4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4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1"/>
        <p:cNvGrpSpPr/>
        <p:nvPr/>
      </p:nvGrpSpPr>
      <p:grpSpPr>
        <a:xfrm>
          <a:off x="0" y="0"/>
          <a:ext cx="0" cy="0"/>
          <a:chOff x="0" y="0"/>
          <a:chExt cx="0" cy="0"/>
        </a:xfrm>
      </p:grpSpPr>
      <p:sp>
        <p:nvSpPr>
          <p:cNvPr id="92" name="Google Shape;92;p4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4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4" name="Google Shape;94;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5" name="Google Shape;95;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7"/>
        <p:cNvGrpSpPr/>
        <p:nvPr/>
      </p:nvGrpSpPr>
      <p:grpSpPr>
        <a:xfrm>
          <a:off x="0" y="0"/>
          <a:ext cx="0" cy="0"/>
          <a:chOff x="0" y="0"/>
          <a:chExt cx="0" cy="0"/>
        </a:xfrm>
      </p:grpSpPr>
      <p:sp>
        <p:nvSpPr>
          <p:cNvPr id="98" name="Google Shape;98;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3"/>
        <p:cNvGrpSpPr/>
        <p:nvPr/>
      </p:nvGrpSpPr>
      <p:grpSpPr>
        <a:xfrm>
          <a:off x="0" y="0"/>
          <a:ext cx="0" cy="0"/>
          <a:chOff x="0" y="0"/>
          <a:chExt cx="0" cy="0"/>
        </a:xfrm>
      </p:grpSpPr>
      <p:sp>
        <p:nvSpPr>
          <p:cNvPr id="104" name="Google Shape;104;p4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4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6" name="Google Shape;106;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7" name="Google Shape;107;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9"/>
        <p:cNvGrpSpPr/>
        <p:nvPr/>
      </p:nvGrpSpPr>
      <p:grpSpPr>
        <a:xfrm>
          <a:off x="0" y="0"/>
          <a:ext cx="0" cy="0"/>
          <a:chOff x="0" y="0"/>
          <a:chExt cx="0" cy="0"/>
        </a:xfrm>
      </p:grpSpPr>
      <p:sp>
        <p:nvSpPr>
          <p:cNvPr id="110" name="Google Shape;110;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1" name="Google Shape;111;p4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4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5" name="Google Shape;115;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6"/>
        <p:cNvGrpSpPr/>
        <p:nvPr/>
      </p:nvGrpSpPr>
      <p:grpSpPr>
        <a:xfrm>
          <a:off x="0" y="0"/>
          <a:ext cx="0" cy="0"/>
          <a:chOff x="0" y="0"/>
          <a:chExt cx="0" cy="0"/>
        </a:xfrm>
      </p:grpSpPr>
      <p:sp>
        <p:nvSpPr>
          <p:cNvPr id="117" name="Google Shape;117;p4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4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19" name="Google Shape;119;p4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4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1" name="Google Shape;121;p4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2" name="Google Shape;122;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5"/>
        <p:cNvGrpSpPr/>
        <p:nvPr/>
      </p:nvGrpSpPr>
      <p:grpSpPr>
        <a:xfrm>
          <a:off x="0" y="0"/>
          <a:ext cx="0" cy="0"/>
          <a:chOff x="0" y="0"/>
          <a:chExt cx="0" cy="0"/>
        </a:xfrm>
      </p:grpSpPr>
      <p:sp>
        <p:nvSpPr>
          <p:cNvPr id="126" name="Google Shape;126;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0"/>
        <p:cNvGrpSpPr/>
        <p:nvPr/>
      </p:nvGrpSpPr>
      <p:grpSpPr>
        <a:xfrm>
          <a:off x="0" y="0"/>
          <a:ext cx="0" cy="0"/>
          <a:chOff x="0" y="0"/>
          <a:chExt cx="0" cy="0"/>
        </a:xfrm>
      </p:grpSpPr>
      <p:sp>
        <p:nvSpPr>
          <p:cNvPr id="131" name="Google Shape;131;p4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2" name="Google Shape;132;p4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3" name="Google Shape;133;p4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4" name="Google Shape;134;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5" name="Google Shape;135;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6" name="Google Shape;136;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37"/>
        <p:cNvGrpSpPr/>
        <p:nvPr/>
      </p:nvGrpSpPr>
      <p:grpSpPr>
        <a:xfrm>
          <a:off x="0" y="0"/>
          <a:ext cx="0" cy="0"/>
          <a:chOff x="0" y="0"/>
          <a:chExt cx="0" cy="0"/>
        </a:xfrm>
      </p:grpSpPr>
      <p:sp>
        <p:nvSpPr>
          <p:cNvPr id="138" name="Google Shape;138;p4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48"/>
          <p:cNvSpPr>
            <a:spLocks noGrp="1"/>
          </p:cNvSpPr>
          <p:nvPr>
            <p:ph type="pic" idx="2"/>
          </p:nvPr>
        </p:nvSpPr>
        <p:spPr>
          <a:xfrm>
            <a:off x="5183188" y="987425"/>
            <a:ext cx="6172200" cy="4873625"/>
          </a:xfrm>
          <a:prstGeom prst="rect">
            <a:avLst/>
          </a:prstGeom>
          <a:noFill/>
          <a:ln>
            <a:noFill/>
          </a:ln>
        </p:spPr>
      </p:sp>
      <p:sp>
        <p:nvSpPr>
          <p:cNvPr id="140" name="Google Shape;140;p4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1" name="Google Shape;141;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2" name="Google Shape;142;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4"/>
        <p:cNvGrpSpPr/>
        <p:nvPr/>
      </p:nvGrpSpPr>
      <p:grpSpPr>
        <a:xfrm>
          <a:off x="0" y="0"/>
          <a:ext cx="0" cy="0"/>
          <a:chOff x="0" y="0"/>
          <a:chExt cx="0" cy="0"/>
        </a:xfrm>
      </p:grpSpPr>
      <p:sp>
        <p:nvSpPr>
          <p:cNvPr id="145" name="Google Shape;145;p4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4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7" name="Google Shape;147;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0"/>
        <p:cNvGrpSpPr/>
        <p:nvPr/>
      </p:nvGrpSpPr>
      <p:grpSpPr>
        <a:xfrm>
          <a:off x="0" y="0"/>
          <a:ext cx="0" cy="0"/>
          <a:chOff x="0" y="0"/>
          <a:chExt cx="0" cy="0"/>
        </a:xfrm>
      </p:grpSpPr>
      <p:sp>
        <p:nvSpPr>
          <p:cNvPr id="151" name="Google Shape;151;p5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5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3" name="Google Shape;153;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888888"/>
              </a:buClr>
              <a:buSzPts val="1200"/>
              <a:buFont typeface="Calibri"/>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3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3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3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3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3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3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3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3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3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8"/>
          <p:cNvSpPr>
            <a:spLocks noGrp="1"/>
          </p:cNvSpPr>
          <p:nvPr>
            <p:ph type="pic" idx="2"/>
          </p:nvPr>
        </p:nvSpPr>
        <p:spPr>
          <a:xfrm>
            <a:off x="5183188" y="987425"/>
            <a:ext cx="6172200" cy="4873625"/>
          </a:xfrm>
          <a:prstGeom prst="rect">
            <a:avLst/>
          </a:prstGeom>
          <a:noFill/>
          <a:ln>
            <a:noFill/>
          </a:ln>
        </p:spPr>
      </p:sp>
      <p:sp>
        <p:nvSpPr>
          <p:cNvPr id="64" name="Google Shape;64;p3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Shape 5"/>
        <p:cNvGrpSpPr/>
        <p:nvPr/>
      </p:nvGrpSpPr>
      <p:grpSpPr>
        <a:xfrm>
          <a:off x="0" y="0"/>
          <a:ext cx="0" cy="0"/>
          <a:chOff x="0" y="0"/>
          <a:chExt cx="0" cy="0"/>
        </a:xfrm>
      </p:grpSpPr>
      <p:sp>
        <p:nvSpPr>
          <p:cNvPr id="6" name="Google Shape;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 name="Picture 2" descr="A logo of a book with a globe and a blue sphere&#10;&#10;Description automatically generated">
            <a:extLst>
              <a:ext uri="{FF2B5EF4-FFF2-40B4-BE49-F238E27FC236}">
                <a16:creationId xmlns:a16="http://schemas.microsoft.com/office/drawing/2014/main" id="{4C8B9936-4A88-E5F1-685E-7AE44EB079FE}"/>
              </a:ext>
            </a:extLst>
          </p:cNvPr>
          <p:cNvPicPr>
            <a:picLocks noChangeAspect="1"/>
          </p:cNvPicPr>
          <p:nvPr userDrawn="1"/>
        </p:nvPicPr>
        <p:blipFill>
          <a:blip r:embed="rId14"/>
          <a:stretch>
            <a:fillRect/>
          </a:stretch>
        </p:blipFill>
        <p:spPr>
          <a:xfrm>
            <a:off x="0" y="1155"/>
            <a:ext cx="882474" cy="885377"/>
          </a:xfrm>
          <a:prstGeom prst="rect">
            <a:avLst/>
          </a:prstGeom>
          <a:effectLst>
            <a:glow rad="101600">
              <a:schemeClr val="bg1">
                <a:alpha val="60000"/>
              </a:schemeClr>
            </a:glow>
          </a:effectLst>
        </p:spPr>
      </p:pic>
      <p:pic>
        <p:nvPicPr>
          <p:cNvPr id="5" name="Picture 4" descr="A logo of a light bulb&#10;&#10;Description automatically generated">
            <a:extLst>
              <a:ext uri="{FF2B5EF4-FFF2-40B4-BE49-F238E27FC236}">
                <a16:creationId xmlns:a16="http://schemas.microsoft.com/office/drawing/2014/main" id="{7E08142B-B9D8-B429-CE28-5EFFD17AB528}"/>
              </a:ext>
            </a:extLst>
          </p:cNvPr>
          <p:cNvPicPr>
            <a:picLocks noChangeAspect="1"/>
          </p:cNvPicPr>
          <p:nvPr userDrawn="1"/>
        </p:nvPicPr>
        <p:blipFill>
          <a:blip r:embed="rId15"/>
          <a:stretch>
            <a:fillRect/>
          </a:stretch>
        </p:blipFill>
        <p:spPr>
          <a:xfrm>
            <a:off x="11475709" y="41766"/>
            <a:ext cx="646717" cy="646717"/>
          </a:xfrm>
          <a:prstGeom prst="rect">
            <a:avLst/>
          </a:prstGeom>
          <a:effectLst>
            <a:glow rad="101600">
              <a:schemeClr val="bg1">
                <a:alpha val="60000"/>
              </a:schemeClr>
            </a:glow>
          </a:effectLst>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2" name="Google Shape;82;p2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3" name="Google Shape;83;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4" name="Google Shape;84;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5" name="Google Shape;85;p29"/>
          <p:cNvSpPr/>
          <p:nvPr/>
        </p:nvSpPr>
        <p:spPr>
          <a:xfrm flipH="1">
            <a:off x="5918200" y="6476999"/>
            <a:ext cx="6273800" cy="176213"/>
          </a:xfrm>
          <a:prstGeom prst="rect">
            <a:avLst/>
          </a:prstGeom>
          <a:gradFill>
            <a:gsLst>
              <a:gs pos="0">
                <a:srgbClr val="002060"/>
              </a:gs>
              <a:gs pos="50000">
                <a:srgbClr val="8DA9DB">
                  <a:alpha val="47058"/>
                </a:srgbClr>
              </a:gs>
              <a:gs pos="100000">
                <a:srgbClr val="D8E2F3">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Calibri"/>
              <a:ea typeface="Calibri"/>
              <a:cs typeface="Calibri"/>
              <a:sym typeface="Calibri"/>
            </a:endParaRPr>
          </a:p>
        </p:txBody>
      </p:sp>
      <p:pic>
        <p:nvPicPr>
          <p:cNvPr id="2" name="Picture 1" descr="A logo of a book with a globe and a blue sphere&#10;&#10;Description automatically generated">
            <a:extLst>
              <a:ext uri="{FF2B5EF4-FFF2-40B4-BE49-F238E27FC236}">
                <a16:creationId xmlns:a16="http://schemas.microsoft.com/office/drawing/2014/main" id="{408DFAAF-6DC5-AADD-683F-84C1719BDD91}"/>
              </a:ext>
            </a:extLst>
          </p:cNvPr>
          <p:cNvPicPr>
            <a:picLocks noChangeAspect="1"/>
          </p:cNvPicPr>
          <p:nvPr userDrawn="1"/>
        </p:nvPicPr>
        <p:blipFill>
          <a:blip r:embed="rId13"/>
          <a:stretch>
            <a:fillRect/>
          </a:stretch>
        </p:blipFill>
        <p:spPr>
          <a:xfrm>
            <a:off x="0" y="1155"/>
            <a:ext cx="882474" cy="885377"/>
          </a:xfrm>
          <a:prstGeom prst="rect">
            <a:avLst/>
          </a:prstGeom>
          <a:effectLst>
            <a:glow rad="101600">
              <a:schemeClr val="bg1">
                <a:alpha val="60000"/>
              </a:schemeClr>
            </a:glow>
          </a:effectLst>
        </p:spPr>
      </p:pic>
      <p:pic>
        <p:nvPicPr>
          <p:cNvPr id="3" name="Picture 2" descr="A logo of a light bulb&#10;&#10;Description automatically generated">
            <a:extLst>
              <a:ext uri="{FF2B5EF4-FFF2-40B4-BE49-F238E27FC236}">
                <a16:creationId xmlns:a16="http://schemas.microsoft.com/office/drawing/2014/main" id="{E53F8459-BA14-E9F9-FD68-7D2C5F00E78D}"/>
              </a:ext>
            </a:extLst>
          </p:cNvPr>
          <p:cNvPicPr>
            <a:picLocks noChangeAspect="1"/>
          </p:cNvPicPr>
          <p:nvPr userDrawn="1"/>
        </p:nvPicPr>
        <p:blipFill>
          <a:blip r:embed="rId14"/>
          <a:stretch>
            <a:fillRect/>
          </a:stretch>
        </p:blipFill>
        <p:spPr>
          <a:xfrm>
            <a:off x="11475709" y="41766"/>
            <a:ext cx="646717" cy="646717"/>
          </a:xfrm>
          <a:prstGeom prst="rect">
            <a:avLst/>
          </a:prstGeom>
          <a:effectLst>
            <a:glow rad="101600">
              <a:schemeClr val="bg1">
                <a:alpha val="60000"/>
              </a:schemeClr>
            </a:glow>
          </a:effectLst>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hyperlink" Target="https://desktop.github.com/" TargetMode="External"/><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hyperlink" Target="https://colab.research.google.com/"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s.id/64ukz" TargetMode="External"/><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hyperlink" Target="https://s.id/qoV2j" TargetMode="External"/><Relationship Id="rId4" Type="http://schemas.openxmlformats.org/officeDocument/2006/relationships/hyperlink" Target="https://lms.uinjakarta.id/course/view.php?id=22"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mailto:taufik@taudata-analytics.com" TargetMode="External"/><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hyperlink" Target="mailto:Taufik.sutanto@uinjkt.ac.id" TargetMode="External"/><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
          <p:cNvSpPr txBox="1"/>
          <p:nvPr/>
        </p:nvSpPr>
        <p:spPr>
          <a:xfrm>
            <a:off x="128757" y="1675185"/>
            <a:ext cx="7125483" cy="1138733"/>
          </a:xfrm>
          <a:prstGeom prst="rect">
            <a:avLst/>
          </a:prstGeom>
          <a:solidFill>
            <a:schemeClr val="bg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4300"/>
              <a:buFont typeface="Arial"/>
              <a:buNone/>
            </a:pPr>
            <a:r>
              <a:rPr lang="en-US" sz="2800" b="1" i="0" u="none" strike="noStrike" cap="none">
                <a:solidFill>
                  <a:srgbClr val="002060"/>
                </a:solidFill>
                <a:latin typeface="Arial"/>
                <a:ea typeface="Arial"/>
                <a:cs typeface="Arial"/>
                <a:sym typeface="Arial"/>
              </a:rPr>
              <a:t>Study Contract </a:t>
            </a:r>
            <a:r>
              <a:rPr lang="en-US" sz="2800" b="1" i="0" u="none" strike="noStrike" cap="none" dirty="0">
                <a:solidFill>
                  <a:srgbClr val="002060"/>
                </a:solidFill>
                <a:latin typeface="Arial"/>
                <a:ea typeface="Arial"/>
                <a:cs typeface="Arial"/>
                <a:sym typeface="Arial"/>
              </a:rPr>
              <a:t>PTA 2024/2025</a:t>
            </a:r>
            <a:endParaRPr sz="2800" b="1" i="0" u="none" strike="noStrike" cap="none" dirty="0">
              <a:solidFill>
                <a:srgbClr val="00206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4300"/>
              <a:buFont typeface="Arial"/>
              <a:buNone/>
            </a:pPr>
            <a:r>
              <a:rPr lang="en-US" sz="4000" b="1" i="0" u="none" strike="noStrike" cap="none">
                <a:solidFill>
                  <a:srgbClr val="002060"/>
                </a:solidFill>
                <a:latin typeface="Arial"/>
                <a:ea typeface="Arial"/>
                <a:cs typeface="Arial"/>
                <a:sym typeface="Arial"/>
              </a:rPr>
              <a:t>Introduction to Data </a:t>
            </a:r>
            <a:r>
              <a:rPr lang="en-US" sz="4000" b="1" i="0" u="none" strike="noStrike" cap="none" dirty="0">
                <a:solidFill>
                  <a:srgbClr val="002060"/>
                </a:solidFill>
                <a:latin typeface="Arial"/>
                <a:ea typeface="Arial"/>
                <a:cs typeface="Arial"/>
                <a:sym typeface="Arial"/>
              </a:rPr>
              <a:t>Mining</a:t>
            </a:r>
            <a:endParaRPr sz="4000" b="1" i="0" u="none" strike="noStrike" cap="none" dirty="0">
              <a:solidFill>
                <a:srgbClr val="002060"/>
              </a:solidFill>
              <a:latin typeface="Arial"/>
              <a:ea typeface="Arial"/>
              <a:cs typeface="Arial"/>
              <a:sym typeface="Arial"/>
            </a:endParaRPr>
          </a:p>
        </p:txBody>
      </p:sp>
      <p:sp>
        <p:nvSpPr>
          <p:cNvPr id="162" name="Google Shape;162;p1"/>
          <p:cNvSpPr/>
          <p:nvPr/>
        </p:nvSpPr>
        <p:spPr>
          <a:xfrm>
            <a:off x="128756" y="4521115"/>
            <a:ext cx="7125483" cy="1384954"/>
          </a:xfrm>
          <a:prstGeom prst="rect">
            <a:avLst/>
          </a:prstGeom>
          <a:solidFill>
            <a:schemeClr val="bg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800"/>
              <a:buFont typeface="Arial"/>
              <a:buNone/>
            </a:pPr>
            <a:r>
              <a:rPr lang="en-US" sz="2800" b="1" i="1" u="none" strike="noStrike" cap="none">
                <a:solidFill>
                  <a:srgbClr val="005E00"/>
                </a:solidFill>
                <a:latin typeface="Arial"/>
                <a:ea typeface="Arial"/>
                <a:cs typeface="Arial"/>
                <a:sym typeface="Arial"/>
              </a:rPr>
              <a:t>Mathematics Department</a:t>
            </a:r>
          </a:p>
          <a:p>
            <a:pPr marL="0" marR="0" lvl="0" indent="0" algn="l" rtl="0">
              <a:lnSpc>
                <a:spcPct val="100000"/>
              </a:lnSpc>
              <a:spcBef>
                <a:spcPts val="0"/>
              </a:spcBef>
              <a:spcAft>
                <a:spcPts val="0"/>
              </a:spcAft>
              <a:buClr>
                <a:srgbClr val="000000"/>
              </a:buClr>
              <a:buSzPts val="2800"/>
              <a:buFont typeface="Arial"/>
              <a:buNone/>
            </a:pPr>
            <a:r>
              <a:rPr lang="en-US" sz="2800" b="1" i="1">
                <a:solidFill>
                  <a:schemeClr val="tx1"/>
                </a:solidFill>
              </a:rPr>
              <a:t>Faculty of Science &amp; Technology</a:t>
            </a:r>
          </a:p>
          <a:p>
            <a:pPr marL="0" marR="0" lvl="0" indent="0" algn="l" rtl="0">
              <a:lnSpc>
                <a:spcPct val="100000"/>
              </a:lnSpc>
              <a:spcBef>
                <a:spcPts val="0"/>
              </a:spcBef>
              <a:spcAft>
                <a:spcPts val="0"/>
              </a:spcAft>
              <a:buClr>
                <a:srgbClr val="000000"/>
              </a:buClr>
              <a:buSzPts val="2800"/>
              <a:buFont typeface="Arial"/>
              <a:buNone/>
            </a:pPr>
            <a:r>
              <a:rPr lang="en-US" sz="2800" b="1" i="1" u="none" strike="noStrike" cap="none">
                <a:solidFill>
                  <a:srgbClr val="0000CC"/>
                </a:solidFill>
                <a:latin typeface="Arial"/>
                <a:ea typeface="Arial"/>
                <a:cs typeface="Arial"/>
                <a:sym typeface="Arial"/>
              </a:rPr>
              <a:t>UIN Syarif Hidayatullah Jakarta</a:t>
            </a:r>
            <a:endParaRPr sz="2400" b="0" i="0" u="none" strike="noStrike" cap="none" dirty="0">
              <a:solidFill>
                <a:srgbClr val="0000CC"/>
              </a:solidFill>
              <a:latin typeface="Arial"/>
              <a:ea typeface="Arial"/>
              <a:cs typeface="Arial"/>
              <a:sym typeface="Arial"/>
            </a:endParaRPr>
          </a:p>
        </p:txBody>
      </p:sp>
      <p:sp>
        <p:nvSpPr>
          <p:cNvPr id="163" name="Google Shape;163;p1"/>
          <p:cNvSpPr txBox="1"/>
          <p:nvPr/>
        </p:nvSpPr>
        <p:spPr>
          <a:xfrm>
            <a:off x="128757" y="3429000"/>
            <a:ext cx="7125483" cy="461624"/>
          </a:xfrm>
          <a:prstGeom prst="rect">
            <a:avLst/>
          </a:prstGeom>
          <a:solidFill>
            <a:schemeClr val="bg1"/>
          </a:soli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400" b="1" u="sng" dirty="0">
                <a:solidFill>
                  <a:srgbClr val="002060"/>
                </a:solidFill>
              </a:rPr>
              <a:t>Taufik Edy </a:t>
            </a:r>
            <a:r>
              <a:rPr lang="en-US" sz="2400" b="1" u="sng" err="1">
                <a:solidFill>
                  <a:srgbClr val="002060"/>
                </a:solidFill>
              </a:rPr>
              <a:t>Sutanto</a:t>
            </a:r>
            <a:r>
              <a:rPr lang="en-US" sz="2400" b="1" u="sng">
                <a:solidFill>
                  <a:srgbClr val="002060"/>
                </a:solidFill>
              </a:rPr>
              <a:t>, MSc</a:t>
            </a:r>
            <a:r>
              <a:rPr lang="en-US" sz="2400" b="1" u="sng" dirty="0" err="1">
                <a:solidFill>
                  <a:srgbClr val="002060"/>
                </a:solidFill>
              </a:rPr>
              <a:t>.Tech</a:t>
            </a:r>
            <a:r>
              <a:rPr lang="en-US" sz="2400" b="1" u="sng" dirty="0">
                <a:solidFill>
                  <a:srgbClr val="002060"/>
                </a:solidFill>
              </a:rPr>
              <a:t>, PhD</a:t>
            </a:r>
          </a:p>
        </p:txBody>
      </p:sp>
      <p:pic>
        <p:nvPicPr>
          <p:cNvPr id="4" name="Picture 3">
            <a:extLst>
              <a:ext uri="{FF2B5EF4-FFF2-40B4-BE49-F238E27FC236}">
                <a16:creationId xmlns:a16="http://schemas.microsoft.com/office/drawing/2014/main" id="{AFB60F8F-2A8D-06BB-27D8-EE5FF998FC24}"/>
              </a:ext>
            </a:extLst>
          </p:cNvPr>
          <p:cNvPicPr>
            <a:picLocks noChangeAspect="1"/>
          </p:cNvPicPr>
          <p:nvPr/>
        </p:nvPicPr>
        <p:blipFill>
          <a:blip r:embed="rId3"/>
          <a:stretch>
            <a:fillRect/>
          </a:stretch>
        </p:blipFill>
        <p:spPr>
          <a:xfrm>
            <a:off x="7653803" y="3535680"/>
            <a:ext cx="4409440" cy="2486743"/>
          </a:xfrm>
          <a:prstGeom prst="roundRect">
            <a:avLst>
              <a:gd name="adj" fmla="val 8594"/>
            </a:avLst>
          </a:prstGeom>
          <a:solidFill>
            <a:srgbClr val="FFFFFF">
              <a:shade val="85000"/>
            </a:srgbClr>
          </a:solidFill>
          <a:ln>
            <a:noFill/>
          </a:ln>
          <a:effectLst>
            <a:glow rad="101600">
              <a:schemeClr val="bg1">
                <a:alpha val="60000"/>
              </a:schemeClr>
            </a:glow>
            <a:reflection blurRad="12700" stA="38000" endPos="28000" dist="5000" dir="5400000" sy="-100000" algn="bl" rotWithShape="0"/>
          </a:effectLst>
        </p:spPr>
      </p:pic>
    </p:spTree>
    <p:extLst>
      <p:ext uri="{BB962C8B-B14F-4D97-AF65-F5344CB8AC3E}">
        <p14:creationId xmlns:p14="http://schemas.microsoft.com/office/powerpoint/2010/main" val="1004972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6" name="Google Shape;266;p60"/>
          <p:cNvSpPr txBox="1"/>
          <p:nvPr/>
        </p:nvSpPr>
        <p:spPr>
          <a:xfrm>
            <a:off x="897038" y="130843"/>
            <a:ext cx="10398000" cy="10773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UIN Jakarta Academic Calendar</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4000"/>
              <a:buFont typeface="Arial"/>
              <a:buNone/>
            </a:pPr>
            <a:r>
              <a:rPr lang="en-US" sz="2400" b="0" i="0" u="none" strike="noStrike" cap="none">
                <a:solidFill>
                  <a:srgbClr val="002060"/>
                </a:solidFill>
                <a:latin typeface="Arial"/>
                <a:ea typeface="Arial"/>
                <a:cs typeface="Arial"/>
                <a:sym typeface="Arial"/>
              </a:rPr>
              <a:t>Odd Semester 2024/2025</a:t>
            </a:r>
            <a:endParaRPr sz="650" b="0" i="0" u="none" strike="noStrike" cap="none">
              <a:solidFill>
                <a:srgbClr val="000000"/>
              </a:solidFill>
              <a:latin typeface="Arial"/>
              <a:ea typeface="Arial"/>
              <a:cs typeface="Arial"/>
              <a:sym typeface="Arial"/>
            </a:endParaRPr>
          </a:p>
        </p:txBody>
      </p:sp>
      <p:sp>
        <p:nvSpPr>
          <p:cNvPr id="268" name="Google Shape;268;p60"/>
          <p:cNvSpPr txBox="1"/>
          <p:nvPr/>
        </p:nvSpPr>
        <p:spPr>
          <a:xfrm>
            <a:off x="7098575" y="2790300"/>
            <a:ext cx="4704600" cy="5388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300"/>
              <a:buFont typeface="Arial"/>
              <a:buNone/>
            </a:pPr>
            <a:r>
              <a:rPr lang="en-US" sz="2300" b="0" i="1" u="none" strike="noStrike" cap="none">
                <a:solidFill>
                  <a:srgbClr val="002060"/>
                </a:solidFill>
                <a:latin typeface="Calibri"/>
                <a:ea typeface="Calibri"/>
                <a:cs typeface="Calibri"/>
                <a:sym typeface="Calibri"/>
              </a:rPr>
              <a:t>Access Academic Guideline:</a:t>
            </a:r>
            <a:endParaRPr sz="2200" b="1" i="1" u="none" strike="noStrike" cap="none">
              <a:solidFill>
                <a:srgbClr val="002060"/>
              </a:solidFill>
              <a:latin typeface="Calibri"/>
              <a:ea typeface="Calibri"/>
              <a:cs typeface="Calibri"/>
              <a:sym typeface="Calibri"/>
            </a:endParaRPr>
          </a:p>
        </p:txBody>
      </p:sp>
      <p:sp>
        <p:nvSpPr>
          <p:cNvPr id="269" name="Google Shape;269;p60"/>
          <p:cNvSpPr/>
          <p:nvPr/>
        </p:nvSpPr>
        <p:spPr>
          <a:xfrm>
            <a:off x="7281455" y="3786300"/>
            <a:ext cx="4704600" cy="538800"/>
          </a:xfrm>
          <a:prstGeom prst="roundRect">
            <a:avLst>
              <a:gd name="adj" fmla="val 16667"/>
            </a:avLst>
          </a:prstGeom>
          <a:solidFill>
            <a:srgbClr val="002060"/>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1100"/>
              <a:buFont typeface="Arial"/>
              <a:buNone/>
            </a:pPr>
            <a:r>
              <a:rPr lang="en-US" sz="2100" b="1" i="1" u="none" strike="noStrike" cap="none">
                <a:solidFill>
                  <a:schemeClr val="lt1"/>
                </a:solidFill>
                <a:uFill>
                  <a:noFill/>
                </a:uFill>
                <a:latin typeface="Calibri"/>
                <a:ea typeface="Calibri"/>
                <a:cs typeface="Calibri"/>
                <a:sym typeface="Calibri"/>
              </a:rPr>
              <a:t>http://sop.uinjakarta.id</a:t>
            </a:r>
            <a:endParaRPr sz="1100" b="0" i="0" u="none" strike="noStrike" cap="none">
              <a:solidFill>
                <a:schemeClr val="lt1"/>
              </a:solidFill>
              <a:latin typeface="Arial"/>
              <a:ea typeface="Arial"/>
              <a:cs typeface="Arial"/>
              <a:sym typeface="Arial"/>
            </a:endParaRPr>
          </a:p>
        </p:txBody>
      </p:sp>
      <p:pic>
        <p:nvPicPr>
          <p:cNvPr id="2" name="Picture 1">
            <a:extLst>
              <a:ext uri="{FF2B5EF4-FFF2-40B4-BE49-F238E27FC236}">
                <a16:creationId xmlns:a16="http://schemas.microsoft.com/office/drawing/2014/main" id="{B843576E-4A4B-D04D-9E02-BD54B18CADD7}"/>
              </a:ext>
            </a:extLst>
          </p:cNvPr>
          <p:cNvPicPr>
            <a:picLocks noChangeAspect="1"/>
          </p:cNvPicPr>
          <p:nvPr/>
        </p:nvPicPr>
        <p:blipFill>
          <a:blip r:embed="rId3"/>
          <a:stretch>
            <a:fillRect/>
          </a:stretch>
        </p:blipFill>
        <p:spPr>
          <a:xfrm>
            <a:off x="69499" y="1387976"/>
            <a:ext cx="7078255" cy="479664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6" name="Google Shape;276;p61"/>
          <p:cNvSpPr txBox="1"/>
          <p:nvPr/>
        </p:nvSpPr>
        <p:spPr>
          <a:xfrm>
            <a:off x="2000713" y="235368"/>
            <a:ext cx="8190573"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Lecture Program Unit</a:t>
            </a:r>
            <a:endParaRPr sz="1400" b="0" i="0" u="none" strike="noStrike" cap="none">
              <a:solidFill>
                <a:srgbClr val="000000"/>
              </a:solidFill>
              <a:latin typeface="Arial"/>
              <a:ea typeface="Arial"/>
              <a:cs typeface="Arial"/>
              <a:sym typeface="Arial"/>
            </a:endParaRPr>
          </a:p>
        </p:txBody>
      </p:sp>
      <p:graphicFrame>
        <p:nvGraphicFramePr>
          <p:cNvPr id="277" name="Google Shape;277;p61"/>
          <p:cNvGraphicFramePr/>
          <p:nvPr>
            <p:extLst>
              <p:ext uri="{D42A27DB-BD31-4B8C-83A1-F6EECF244321}">
                <p14:modId xmlns:p14="http://schemas.microsoft.com/office/powerpoint/2010/main" val="533701987"/>
              </p:ext>
            </p:extLst>
          </p:nvPr>
        </p:nvGraphicFramePr>
        <p:xfrm>
          <a:off x="990479" y="1022632"/>
          <a:ext cx="10406975" cy="5600000"/>
        </p:xfrm>
        <a:graphic>
          <a:graphicData uri="http://schemas.openxmlformats.org/drawingml/2006/table">
            <a:tbl>
              <a:tblPr firstRow="1" bandRow="1">
                <a:noFill/>
                <a:tableStyleId>{20F4F869-97A8-44CF-8473-88DF91A57ED3}</a:tableStyleId>
              </a:tblPr>
              <a:tblGrid>
                <a:gridCol w="893425">
                  <a:extLst>
                    <a:ext uri="{9D8B030D-6E8A-4147-A177-3AD203B41FA5}">
                      <a16:colId xmlns:a16="http://schemas.microsoft.com/office/drawing/2014/main" val="20000"/>
                    </a:ext>
                  </a:extLst>
                </a:gridCol>
                <a:gridCol w="2055492">
                  <a:extLst>
                    <a:ext uri="{9D8B030D-6E8A-4147-A177-3AD203B41FA5}">
                      <a16:colId xmlns:a16="http://schemas.microsoft.com/office/drawing/2014/main" val="20001"/>
                    </a:ext>
                  </a:extLst>
                </a:gridCol>
                <a:gridCol w="7458058">
                  <a:extLst>
                    <a:ext uri="{9D8B030D-6E8A-4147-A177-3AD203B41FA5}">
                      <a16:colId xmlns:a16="http://schemas.microsoft.com/office/drawing/2014/main" val="20002"/>
                    </a:ext>
                  </a:extLst>
                </a:gridCol>
              </a:tblGrid>
              <a:tr h="560000">
                <a:tc gridSpan="2">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solidFill>
                            <a:schemeClr val="lt1"/>
                          </a:solidFill>
                        </a:rPr>
                        <a:t>Week</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hMerge="1">
                  <a:txBody>
                    <a:bodyPr/>
                    <a:lstStyle/>
                    <a:p>
                      <a:pPr algn="l" rtl="0"/>
                      <a:endParaRPr lang="en-US"/>
                    </a:p>
                  </a:txBody>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solidFill>
                            <a:schemeClr val="lt1"/>
                          </a:solidFill>
                        </a:rPr>
                        <a:t>Discussion Topics</a:t>
                      </a:r>
                      <a:endParaRPr sz="2800" u="none" strike="noStrike" cap="none">
                        <a:solidFill>
                          <a:schemeClr val="lt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002060"/>
                    </a:solidFill>
                  </a:tcPr>
                </a:tc>
                <a:extLst>
                  <a:ext uri="{0D108BD9-81ED-4DB2-BD59-A6C34878D82A}">
                    <a16:rowId xmlns:a16="http://schemas.microsoft.com/office/drawing/2014/main" val="10000"/>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1</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800" u="none" strike="noStrike" cap="none" err="1">
                          <a:latin typeface="+mn-lt"/>
                          <a:ea typeface="Tahoma" panose="020B0604030504040204" pitchFamily="34" charset="0"/>
                          <a:cs typeface="Times New Roman" panose="02020603050405020304" pitchFamily="18" charset="0"/>
                        </a:rPr>
                        <a:t>Contract</a:t>
                      </a:r>
                      <a:r>
                        <a:rPr lang="en-US" sz="1800" u="none" strike="noStrike" cap="none">
                          <a:latin typeface="+mn-lt"/>
                          <a:ea typeface="Tahoma" panose="020B0604030504040204" pitchFamily="34" charset="0"/>
                          <a:cs typeface="Times New Roman" panose="02020603050405020304" pitchFamily="18" charset="0"/>
                        </a:rPr>
                        <a:t> study , Introduction to data </a:t>
                      </a:r>
                      <a:r>
                        <a:rPr lang="en-US" sz="1800" u="none" strike="noStrike" cap="none" dirty="0">
                          <a:latin typeface="+mn-lt"/>
                          <a:ea typeface="Tahoma" panose="020B0604030504040204" pitchFamily="34" charset="0"/>
                          <a:cs typeface="Times New Roman" panose="02020603050405020304" pitchFamily="18" charset="0"/>
                        </a:rPr>
                        <a:t>mining</a:t>
                      </a:r>
                      <a:endParaRPr sz="1800" u="none" strike="noStrike" cap="none" dirty="0">
                        <a:latin typeface="+mn-lt"/>
                        <a:ea typeface="Tahoma" panose="020B0604030504040204" pitchFamily="34" charset="0"/>
                        <a:cs typeface="Times New Roman" panose="02020603050405020304" pitchFamily="18" charset="0"/>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2</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0" i="0" u="none" strike="noStrike" cap="none" normalizeH="0" baseline="0" dirty="0">
                          <a:ln>
                            <a:noFill/>
                          </a:ln>
                          <a:solidFill>
                            <a:schemeClr val="tx1"/>
                          </a:solidFill>
                          <a:effectLst/>
                          <a:latin typeface="+mn-lt"/>
                          <a:ea typeface="Tahoma" panose="020B0604030504040204" pitchFamily="34" charset="0"/>
                          <a:cs typeface="Times New Roman" panose="02020603050405020304" pitchFamily="18" charset="0"/>
                        </a:rPr>
                        <a:t>Data </a:t>
                      </a:r>
                      <a:r>
                        <a:rPr kumimoji="0" lang="en-US" altLang="id-ID" sz="1800" b="0" i="0" u="none" strike="noStrike" cap="none" normalizeH="0" baseline="0">
                          <a:ln>
                            <a:noFill/>
                          </a:ln>
                          <a:solidFill>
                            <a:schemeClr val="tx1"/>
                          </a:solidFill>
                          <a:effectLst/>
                          <a:latin typeface="+mn-lt"/>
                          <a:ea typeface="Tahoma" panose="020B0604030504040204" pitchFamily="34" charset="0"/>
                          <a:cs typeface="Times New Roman" panose="02020603050405020304" pitchFamily="18" charset="0"/>
                        </a:rPr>
                        <a:t>Mining Process, Data Types, DS Algorithms</a:t>
                      </a:r>
                      <a:endParaRPr kumimoji="0" lang="en-US" altLang="id-ID" sz="1800" b="1" i="0" u="none" strike="noStrike" cap="none" normalizeH="0" baseline="0" dirty="0">
                        <a:ln>
                          <a:noFill/>
                        </a:ln>
                        <a:solidFill>
                          <a:srgbClr val="0000CC"/>
                        </a:solidFill>
                        <a:effectLst/>
                        <a:latin typeface="+mn-lt"/>
                        <a:ea typeface="Tahoma" panose="020B0604030504040204" pitchFamily="34" charset="0"/>
                        <a:cs typeface="Times New Roman" panose="02020603050405020304" pitchFamily="18" charset="0"/>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3</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0" i="0" u="none" strike="noStrike" cap="none" normalizeH="0" baseline="0" dirty="0">
                          <a:ln>
                            <a:noFill/>
                          </a:ln>
                          <a:solidFill>
                            <a:schemeClr val="tx1"/>
                          </a:solidFill>
                          <a:effectLst/>
                          <a:latin typeface="+mn-lt"/>
                          <a:ea typeface="Tahoma" panose="020B0604030504040204" pitchFamily="34" charset="0"/>
                          <a:cs typeface="Times New Roman" panose="02020603050405020304" pitchFamily="18" charset="0"/>
                        </a:rPr>
                        <a:t>Exploratory </a:t>
                      </a:r>
                      <a:r>
                        <a:rPr kumimoji="0" lang="en-US" altLang="id-ID" sz="1800" b="0" i="0" u="none" strike="noStrike" cap="none" normalizeH="0" baseline="0">
                          <a:ln>
                            <a:noFill/>
                          </a:ln>
                          <a:solidFill>
                            <a:schemeClr val="tx1"/>
                          </a:solidFill>
                          <a:effectLst/>
                          <a:latin typeface="+mn-lt"/>
                          <a:ea typeface="Tahoma" panose="020B0604030504040204" pitchFamily="34" charset="0"/>
                          <a:cs typeface="Times New Roman" panose="02020603050405020304" pitchFamily="18" charset="0"/>
                        </a:rPr>
                        <a:t>Data Analysis in data mining</a:t>
                      </a:r>
                      <a:endParaRPr kumimoji="0" lang="en-US" altLang="id-ID" sz="1800" b="0" i="0" u="none" strike="noStrike" cap="none" normalizeH="0" baseline="0" dirty="0">
                        <a:ln>
                          <a:noFill/>
                        </a:ln>
                        <a:solidFill>
                          <a:schemeClr val="tx1"/>
                        </a:solidFill>
                        <a:effectLst/>
                        <a:latin typeface="+mn-lt"/>
                        <a:ea typeface="Tahoma" panose="020B0604030504040204" pitchFamily="34" charset="0"/>
                        <a:cs typeface="Times New Roman" panose="02020603050405020304" pitchFamily="18" charset="0"/>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4</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1" i="0" u="none" strike="noStrike" cap="none" normalizeH="0" baseline="0">
                          <a:ln>
                            <a:noFill/>
                          </a:ln>
                          <a:solidFill>
                            <a:schemeClr val="tx1"/>
                          </a:solidFill>
                          <a:effectLst/>
                          <a:latin typeface="+mn-lt"/>
                          <a:ea typeface="Tahoma" panose="020B0604030504040204" pitchFamily="34" charset="0"/>
                          <a:cs typeface="Times New Roman" panose="02020603050405020304" pitchFamily="18" charset="0"/>
                        </a:rPr>
                        <a:t>Case Study – 01: EDA</a:t>
                      </a:r>
                      <a:endParaRPr kumimoji="0" lang="en-US" altLang="id-ID" sz="1800" b="1" i="0" u="none" strike="noStrike" cap="none" normalizeH="0" baseline="0" dirty="0">
                        <a:ln>
                          <a:noFill/>
                        </a:ln>
                        <a:solidFill>
                          <a:srgbClr val="FF0000"/>
                        </a:solidFill>
                        <a:effectLst/>
                        <a:latin typeface="+mn-lt"/>
                        <a:ea typeface="Tahoma" panose="020B0604030504040204" pitchFamily="34" charset="0"/>
                        <a:cs typeface="Times New Roman" panose="02020603050405020304" pitchFamily="18" charset="0"/>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5</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0" i="0" u="none" strike="noStrike" cap="none" normalizeH="0" baseline="0">
                          <a:ln>
                            <a:noFill/>
                          </a:ln>
                          <a:solidFill>
                            <a:schemeClr val="tx1"/>
                          </a:solidFill>
                          <a:effectLst/>
                          <a:latin typeface="+mn-lt"/>
                          <a:ea typeface="Tahoma" panose="020B0604030504040204" pitchFamily="34" charset="0"/>
                          <a:cs typeface="Times New Roman" panose="02020603050405020304" pitchFamily="18" charset="0"/>
                        </a:rPr>
                        <a:t>Introduction to Clustering Analysis</a:t>
                      </a:r>
                      <a:endParaRPr kumimoji="0" lang="en-US" altLang="id-ID" sz="1800" b="0" i="0" u="none" strike="noStrike" cap="none" normalizeH="0" baseline="0" dirty="0">
                        <a:ln>
                          <a:noFill/>
                        </a:ln>
                        <a:solidFill>
                          <a:schemeClr val="tx1"/>
                        </a:solidFill>
                        <a:effectLst/>
                        <a:latin typeface="+mn-lt"/>
                        <a:ea typeface="Tahoma" panose="020B0604030504040204" pitchFamily="34" charset="0"/>
                        <a:cs typeface="Times New Roman" panose="02020603050405020304" pitchFamily="18" charset="0"/>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6</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2400" u="none" strike="noStrike" cap="none">
                        <a:solidFill>
                          <a:srgbClr val="002060"/>
                        </a:solidFil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0" i="0" u="none" strike="noStrike" cap="none" normalizeH="0" baseline="0">
                          <a:ln>
                            <a:noFill/>
                          </a:ln>
                          <a:solidFill>
                            <a:schemeClr val="tx1"/>
                          </a:solidFill>
                          <a:effectLst/>
                          <a:latin typeface="+mn-lt"/>
                          <a:ea typeface="Tahoma" panose="020B0604030504040204" pitchFamily="34" charset="0"/>
                          <a:cs typeface="Times New Roman" panose="02020603050405020304" pitchFamily="18" charset="0"/>
                        </a:rPr>
                        <a:t>Clustering Analysis Advanced</a:t>
                      </a:r>
                      <a:endParaRPr kumimoji="0" lang="en-US" altLang="id-ID" sz="1800" b="0" i="0" u="none" strike="noStrike" cap="none" normalizeH="0" baseline="0" dirty="0">
                        <a:ln>
                          <a:noFill/>
                        </a:ln>
                        <a:solidFill>
                          <a:schemeClr val="tx1"/>
                        </a:solidFill>
                        <a:effectLst/>
                        <a:latin typeface="+mn-lt"/>
                        <a:ea typeface="Tahoma" panose="020B0604030504040204" pitchFamily="34" charset="0"/>
                        <a:cs typeface="Times New Roman" panose="02020603050405020304" pitchFamily="18" charset="0"/>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7</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2400" u="none" strike="noStrike" cap="none" dirty="0">
                        <a:solidFill>
                          <a:srgbClr val="002060"/>
                        </a:solidFil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0" i="0" u="none" strike="noStrike" cap="none" normalizeH="0" baseline="0">
                          <a:ln>
                            <a:noFill/>
                          </a:ln>
                          <a:solidFill>
                            <a:schemeClr val="tx1"/>
                          </a:solidFill>
                          <a:effectLst/>
                          <a:latin typeface="+mn-lt"/>
                          <a:ea typeface="Tahoma" panose="020B0604030504040204" pitchFamily="34" charset="0"/>
                          <a:cs typeface="Times New Roman" panose="02020603050405020304" pitchFamily="18" charset="0"/>
                        </a:rPr>
                        <a:t>Association Rules</a:t>
                      </a:r>
                      <a:endParaRPr kumimoji="0" lang="en-US" altLang="id-ID" sz="1800" b="0" i="0" u="none" strike="noStrike" cap="none" normalizeH="0" baseline="0" dirty="0">
                        <a:ln>
                          <a:noFill/>
                        </a:ln>
                        <a:solidFill>
                          <a:srgbClr val="0000CC"/>
                        </a:solidFill>
                        <a:effectLst/>
                        <a:latin typeface="+mn-lt"/>
                        <a:ea typeface="Tahoma" panose="020B0604030504040204" pitchFamily="34" charset="0"/>
                        <a:cs typeface="Times New Roman" panose="02020603050405020304" pitchFamily="18" charset="0"/>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8</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2400" u="none" strike="noStrike" cap="none" dirty="0">
                        <a:solidFill>
                          <a:srgbClr val="002060"/>
                        </a:solidFill>
                      </a:endParaRPr>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kumimoji="0" lang="en-US" altLang="id-ID" sz="1800" b="1" i="0" u="none" strike="noStrike" cap="none" normalizeH="0" baseline="0">
                          <a:ln>
                            <a:noFill/>
                          </a:ln>
                          <a:solidFill>
                            <a:schemeClr val="tx1"/>
                          </a:solidFill>
                          <a:effectLst/>
                          <a:latin typeface="+mn-lt"/>
                          <a:ea typeface="Tahoma" panose="020B0604030504040204" pitchFamily="34" charset="0"/>
                          <a:cs typeface="Times New Roman" panose="02020603050405020304" pitchFamily="18" charset="0"/>
                        </a:rPr>
                        <a:t>Case Study - 02: Clustering Analysis &amp; Association Rule</a:t>
                      </a:r>
                      <a:endParaRPr kumimoji="0" lang="en-US" altLang="id-ID" sz="1800" b="1" i="0" u="none" strike="noStrike" cap="none" normalizeH="0" baseline="0" dirty="0">
                        <a:ln>
                          <a:noFill/>
                        </a:ln>
                        <a:solidFill>
                          <a:schemeClr val="tx1"/>
                        </a:solidFill>
                        <a:effectLst/>
                        <a:latin typeface="+mn-lt"/>
                        <a:ea typeface="Tahoma" panose="020B0604030504040204" pitchFamily="34" charset="0"/>
                        <a:cs typeface="Times New Roman" panose="02020603050405020304" pitchFamily="18" charset="0"/>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560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dirty="0">
                          <a:solidFill>
                            <a:srgbClr val="002060"/>
                          </a:solidFill>
                        </a:rPr>
                        <a:t>9</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2400" u="none" strike="noStrike" cap="none" dirty="0">
                        <a:solidFill>
                          <a:srgbClr val="002060"/>
                        </a:solidFill>
                      </a:endParaRPr>
                    </a:p>
                  </a:txBody>
                  <a:tcPr marL="91450" marR="91450" marT="45725" marB="45725" anchor="ctr">
                    <a:lnL w="12700" cap="flat" cmpd="sng" algn="ctr">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2400"/>
                        <a:buFont typeface="Arial"/>
                        <a:buNone/>
                        <a:tabLst/>
                        <a:defRPr/>
                      </a:pPr>
                      <a:r>
                        <a:rPr lang="en-US" sz="1800" b="1" i="0" u="none" strike="noStrike" cap="none">
                          <a:solidFill>
                            <a:srgbClr val="002060"/>
                          </a:solidFill>
                          <a:latin typeface="Arial"/>
                          <a:ea typeface="Arial"/>
                          <a:cs typeface="Arial"/>
                          <a:sym typeface="Arial"/>
                        </a:rPr>
                        <a:t>Capstone Project – 01: 20%</a:t>
                      </a:r>
                      <a:endParaRPr lang="en-US" sz="1100" b="0" i="0" u="none" strike="noStrike" cap="none">
                        <a:solidFill>
                          <a:schemeClr val="dk1"/>
                        </a:solidFill>
                        <a:latin typeface="Arial"/>
                        <a:ea typeface="Arial"/>
                        <a:cs typeface="Arial"/>
                        <a:sym typeface="Arial"/>
                      </a:endParaRPr>
                    </a:p>
                  </a:txBody>
                  <a:tcPr marL="68588" marR="68588" marT="34294" marB="34294">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28543702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4" name="Google Shape;284;p62"/>
          <p:cNvSpPr txBox="1"/>
          <p:nvPr/>
        </p:nvSpPr>
        <p:spPr>
          <a:xfrm>
            <a:off x="2000713" y="235368"/>
            <a:ext cx="8190573"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Lecture Program Unit</a:t>
            </a:r>
            <a:endParaRPr sz="1400" b="0" i="0" u="none" strike="noStrike" cap="none">
              <a:solidFill>
                <a:srgbClr val="000000"/>
              </a:solidFill>
              <a:latin typeface="Arial"/>
              <a:ea typeface="Arial"/>
              <a:cs typeface="Arial"/>
              <a:sym typeface="Arial"/>
            </a:endParaRPr>
          </a:p>
        </p:txBody>
      </p:sp>
      <p:graphicFrame>
        <p:nvGraphicFramePr>
          <p:cNvPr id="285" name="Google Shape;285;p62"/>
          <p:cNvGraphicFramePr/>
          <p:nvPr>
            <p:extLst>
              <p:ext uri="{D42A27DB-BD31-4B8C-83A1-F6EECF244321}">
                <p14:modId xmlns:p14="http://schemas.microsoft.com/office/powerpoint/2010/main" val="2611052046"/>
              </p:ext>
            </p:extLst>
          </p:nvPr>
        </p:nvGraphicFramePr>
        <p:xfrm>
          <a:off x="892511" y="943214"/>
          <a:ext cx="10406975" cy="5105245"/>
        </p:xfrm>
        <a:graphic>
          <a:graphicData uri="http://schemas.openxmlformats.org/drawingml/2006/table">
            <a:tbl>
              <a:tblPr firstRow="1" bandRow="1">
                <a:noFill/>
                <a:tableStyleId>{20F4F869-97A8-44CF-8473-88DF91A57ED3}</a:tableStyleId>
              </a:tblPr>
              <a:tblGrid>
                <a:gridCol w="893425">
                  <a:extLst>
                    <a:ext uri="{9D8B030D-6E8A-4147-A177-3AD203B41FA5}">
                      <a16:colId xmlns:a16="http://schemas.microsoft.com/office/drawing/2014/main" val="20000"/>
                    </a:ext>
                  </a:extLst>
                </a:gridCol>
                <a:gridCol w="1911921">
                  <a:extLst>
                    <a:ext uri="{9D8B030D-6E8A-4147-A177-3AD203B41FA5}">
                      <a16:colId xmlns:a16="http://schemas.microsoft.com/office/drawing/2014/main" val="20001"/>
                    </a:ext>
                  </a:extLst>
                </a:gridCol>
                <a:gridCol w="7601629">
                  <a:extLst>
                    <a:ext uri="{9D8B030D-6E8A-4147-A177-3AD203B41FA5}">
                      <a16:colId xmlns:a16="http://schemas.microsoft.com/office/drawing/2014/main" val="20002"/>
                    </a:ext>
                  </a:extLst>
                </a:gridCol>
              </a:tblGrid>
              <a:tr h="509675">
                <a:tc gridSpan="2">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err="1">
                          <a:solidFill>
                            <a:schemeClr val="lt1"/>
                          </a:solidFill>
                        </a:rPr>
                        <a:t>Week</a:t>
                      </a:r>
                      <a:endParaRPr sz="14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002060"/>
                    </a:solidFill>
                  </a:tcPr>
                </a:tc>
                <a:tc hMerge="1">
                  <a:txBody>
                    <a:bodyPr/>
                    <a:lstStyle/>
                    <a:p>
                      <a:pPr algn="l" rtl="0"/>
                      <a:endParaRPr lang="en-US"/>
                    </a:p>
                  </a:txBody>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dirty="0" err="1">
                          <a:solidFill>
                            <a:schemeClr val="lt1"/>
                          </a:solidFill>
                        </a:rPr>
                        <a:t>Topics</a:t>
                      </a:r>
                      <a:r>
                        <a:rPr lang="en-US" sz="2800" u="none" strike="noStrike" cap="none" dirty="0">
                          <a:solidFill>
                            <a:schemeClr val="lt1"/>
                          </a:solidFill>
                        </a:rPr>
                        <a:t> </a:t>
                      </a:r>
                      <a:r>
                        <a:rPr lang="en-US" sz="2800" u="none" strike="noStrike" cap="none" dirty="0" err="1">
                          <a:solidFill>
                            <a:schemeClr val="lt1"/>
                          </a:solidFill>
                        </a:rPr>
                        <a:t>Discussion</a:t>
                      </a:r>
                      <a:endParaRPr sz="2800" u="none" strike="noStrike" cap="none" dirty="0">
                        <a:solidFill>
                          <a:schemeClr val="lt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solidFill>
                      <a:srgbClr val="002060"/>
                    </a:solidFill>
                  </a:tcPr>
                </a:tc>
                <a:extLst>
                  <a:ext uri="{0D108BD9-81ED-4DB2-BD59-A6C34878D82A}">
                    <a16:rowId xmlns:a16="http://schemas.microsoft.com/office/drawing/2014/main" val="10000"/>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dirty="0">
                          <a:solidFill>
                            <a:srgbClr val="002060"/>
                          </a:solidFill>
                        </a:rPr>
                        <a:t>10</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0" i="0" u="none" strike="noStrike" cap="none" normalizeH="0" baseline="0">
                          <a:ln>
                            <a:noFill/>
                          </a:ln>
                          <a:solidFill>
                            <a:schemeClr val="tx1"/>
                          </a:solidFill>
                          <a:effectLst/>
                          <a:latin typeface="+mj-lt"/>
                          <a:cs typeface="Times New Roman" panose="02020603050405020304" pitchFamily="18" charset="0"/>
                        </a:rPr>
                        <a:t>Correlation and Regression</a:t>
                      </a:r>
                      <a:endParaRPr kumimoji="0" lang="en-US" altLang="id-ID" sz="1800" b="0" i="0" u="none" strike="noStrike" cap="none" normalizeH="0" baseline="0" dirty="0">
                        <a:ln>
                          <a:noFill/>
                        </a:ln>
                        <a:solidFill>
                          <a:srgbClr val="0000CC"/>
                        </a:solidFill>
                        <a:effectLst/>
                        <a:latin typeface="+mj-lt"/>
                        <a:cs typeface="Times New Roman" panose="02020603050405020304" pitchFamily="18" charset="0"/>
                      </a:endParaRPr>
                    </a:p>
                  </a:txBody>
                  <a:tcPr marL="68588" marR="68588" marT="34294" marB="34294">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11</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id-ID" sz="1800" b="1" i="0" u="none" strike="noStrike" kern="1200" cap="none" normalizeH="0" baseline="0">
                          <a:ln>
                            <a:noFill/>
                          </a:ln>
                          <a:solidFill>
                            <a:schemeClr val="tx1"/>
                          </a:solidFill>
                          <a:effectLst/>
                          <a:latin typeface="+mn-lt"/>
                          <a:ea typeface="+mn-ea"/>
                          <a:cs typeface="Times New Roman" panose="02020603050405020304" pitchFamily="18" charset="0"/>
                        </a:rPr>
                        <a:t>Case Study – 03: Correlation and Regression</a:t>
                      </a:r>
                      <a:endParaRPr kumimoji="0" lang="en-US" altLang="id-ID" sz="1800" b="1" i="0" u="none" strike="noStrike" kern="1200" cap="none" normalizeH="0" baseline="0" dirty="0">
                        <a:ln>
                          <a:noFill/>
                        </a:ln>
                        <a:solidFill>
                          <a:schemeClr val="tx1"/>
                        </a:solidFill>
                        <a:effectLst/>
                        <a:latin typeface="+mn-lt"/>
                        <a:ea typeface="+mn-ea"/>
                        <a:cs typeface="Times New Roman" panose="02020603050405020304" pitchFamily="18" charset="0"/>
                      </a:endParaRPr>
                    </a:p>
                  </a:txBody>
                  <a:tcPr marL="68588" marR="68588" marT="34294" marB="34294">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12</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0" i="0" u="none" strike="noStrike" cap="none" normalizeH="0" baseline="0">
                          <a:ln>
                            <a:noFill/>
                          </a:ln>
                          <a:solidFill>
                            <a:schemeClr val="tx1"/>
                          </a:solidFill>
                          <a:effectLst/>
                          <a:latin typeface="Arial"/>
                          <a:ea typeface="Arial"/>
                          <a:cs typeface="Times New Roman" panose="02020603050405020304" pitchFamily="18" charset="0"/>
                          <a:sym typeface="Arial"/>
                        </a:rPr>
                        <a:t>Classification Model Part – 01</a:t>
                      </a:r>
                      <a:endParaRPr kumimoji="0" lang="en-US" altLang="id-ID" sz="1800" b="0" i="0" u="none" strike="noStrike" cap="none" normalizeH="0" baseline="0" dirty="0">
                        <a:ln>
                          <a:noFill/>
                        </a:ln>
                        <a:solidFill>
                          <a:schemeClr val="tx1"/>
                        </a:solidFill>
                        <a:effectLst/>
                        <a:latin typeface="+mj-lt"/>
                        <a:cs typeface="Times New Roman" panose="02020603050405020304" pitchFamily="18" charset="0"/>
                      </a:endParaRPr>
                    </a:p>
                  </a:txBody>
                  <a:tcPr marL="68588" marR="68588" marT="34294" marB="34294">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13</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0" i="0" u="none" strike="noStrike" cap="none" normalizeH="0" baseline="0">
                          <a:ln>
                            <a:noFill/>
                          </a:ln>
                          <a:solidFill>
                            <a:schemeClr val="tx1"/>
                          </a:solidFill>
                          <a:effectLst/>
                          <a:latin typeface="Arial"/>
                          <a:ea typeface="Arial"/>
                          <a:cs typeface="Times New Roman" panose="02020603050405020304" pitchFamily="18" charset="0"/>
                          <a:sym typeface="Arial"/>
                        </a:rPr>
                        <a:t>Classification Model Part – 02</a:t>
                      </a:r>
                      <a:endParaRPr kumimoji="0" lang="en-US" altLang="id-ID" sz="1800" b="0" i="0" u="none" strike="noStrike" cap="none" normalizeH="0" baseline="0" dirty="0">
                        <a:ln>
                          <a:noFill/>
                        </a:ln>
                        <a:solidFill>
                          <a:schemeClr val="tx1"/>
                        </a:solidFill>
                        <a:effectLst/>
                        <a:latin typeface="+mj-lt"/>
                        <a:cs typeface="Times New Roman" panose="02020603050405020304" pitchFamily="18" charset="0"/>
                      </a:endParaRPr>
                    </a:p>
                  </a:txBody>
                  <a:tcPr marL="68588" marR="68588" marT="34294" marB="34294">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14</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1" i="0" u="none" strike="noStrike" cap="none" normalizeH="0" baseline="0">
                          <a:ln>
                            <a:noFill/>
                          </a:ln>
                          <a:solidFill>
                            <a:schemeClr val="tx1"/>
                          </a:solidFill>
                          <a:effectLst/>
                          <a:latin typeface="+mj-lt"/>
                          <a:cs typeface="Times New Roman" panose="02020603050405020304" pitchFamily="18" charset="0"/>
                        </a:rPr>
                        <a:t>Case Study – 03: Classification Models</a:t>
                      </a:r>
                      <a:endParaRPr kumimoji="0" lang="en-US" altLang="id-ID" sz="1800" b="1" i="0" u="none" strike="noStrike" cap="none" normalizeH="0" baseline="0" dirty="0">
                        <a:ln>
                          <a:noFill/>
                        </a:ln>
                        <a:solidFill>
                          <a:srgbClr val="FF0000"/>
                        </a:solidFill>
                        <a:effectLst/>
                        <a:latin typeface="+mj-lt"/>
                        <a:cs typeface="Times New Roman" panose="02020603050405020304" pitchFamily="18" charset="0"/>
                      </a:endParaRPr>
                    </a:p>
                  </a:txBody>
                  <a:tcPr marL="68588" marR="68588" marT="34294" marB="34294">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dirty="0">
                          <a:solidFill>
                            <a:srgbClr val="002060"/>
                          </a:solidFill>
                        </a:rPr>
                        <a:t>15</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0" i="0" u="none" strike="noStrike" cap="none" normalizeH="0" baseline="0">
                          <a:ln>
                            <a:noFill/>
                          </a:ln>
                          <a:solidFill>
                            <a:schemeClr val="tx1"/>
                          </a:solidFill>
                          <a:effectLst/>
                          <a:latin typeface="+mj-lt"/>
                          <a:cs typeface="Times New Roman" panose="02020603050405020304" pitchFamily="18" charset="0"/>
                        </a:rPr>
                        <a:t>Natural Language Processing and Text Mining</a:t>
                      </a:r>
                      <a:endParaRPr kumimoji="0" lang="en-US" altLang="id-ID" sz="1800" b="1" i="0" u="none" strike="noStrike" cap="none" normalizeH="0" baseline="0" dirty="0">
                        <a:ln>
                          <a:noFill/>
                        </a:ln>
                        <a:solidFill>
                          <a:srgbClr val="0000CC"/>
                        </a:solidFill>
                        <a:effectLst/>
                        <a:latin typeface="+mj-lt"/>
                        <a:cs typeface="Times New Roman" panose="02020603050405020304" pitchFamily="18" charset="0"/>
                      </a:endParaRPr>
                    </a:p>
                  </a:txBody>
                  <a:tcPr marL="68588" marR="68588" marT="34294" marB="34294">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6"/>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dirty="0">
                          <a:solidFill>
                            <a:srgbClr val="002060"/>
                          </a:solidFill>
                        </a:rPr>
                        <a:t>16</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id-ID" sz="1800" b="0" i="0" u="none" strike="noStrike" cap="none" normalizeH="0" baseline="0">
                          <a:ln>
                            <a:noFill/>
                          </a:ln>
                          <a:solidFill>
                            <a:schemeClr val="tx1"/>
                          </a:solidFill>
                          <a:effectLst/>
                          <a:latin typeface="+mj-lt"/>
                          <a:cs typeface="Times New Roman" panose="02020603050405020304" pitchFamily="18" charset="0"/>
                        </a:rPr>
                        <a:t>Introduction to Social Media Analytics</a:t>
                      </a:r>
                      <a:endParaRPr kumimoji="0" lang="en-US" altLang="id-ID" sz="1800" b="0" i="0" u="none" strike="noStrike" cap="none" normalizeH="0" baseline="0" dirty="0">
                        <a:ln>
                          <a:noFill/>
                        </a:ln>
                        <a:solidFill>
                          <a:schemeClr val="tx1"/>
                        </a:solidFill>
                        <a:effectLst/>
                        <a:latin typeface="+mj-lt"/>
                        <a:cs typeface="Times New Roman" panose="02020603050405020304" pitchFamily="18" charset="0"/>
                      </a:endParaRPr>
                    </a:p>
                  </a:txBody>
                  <a:tcPr marL="68588" marR="68588" marT="34294" marB="34294">
                    <a:lnL w="12700" cap="flat" cmpd="sng" algn="ctr">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7"/>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dirty="0">
                          <a:solidFill>
                            <a:srgbClr val="002060"/>
                          </a:solidFill>
                        </a:rPr>
                        <a:t>17</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r>
                        <a:rPr lang="nn-NO" sz="1800" b="1" u="none" strike="noStrike" cap="none">
                          <a:latin typeface="+mj-lt"/>
                        </a:rPr>
                        <a:t>Case Study – 04: Social Media and Network Analysis</a:t>
                      </a:r>
                      <a:endParaRPr lang="nn-NO" sz="1800" b="1" u="none" strike="noStrike" cap="none" dirty="0">
                        <a:latin typeface="+mj-lt"/>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8"/>
                  </a:ext>
                </a:extLst>
              </a:tr>
              <a:tr h="509675">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dirty="0">
                          <a:solidFill>
                            <a:srgbClr val="002060"/>
                          </a:solidFill>
                        </a:rPr>
                        <a:t>18</a:t>
                      </a: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endParaRPr sz="1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lgn="ctr">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2400"/>
                        <a:buFont typeface="Arial"/>
                        <a:buNone/>
                      </a:pPr>
                      <a:r>
                        <a:rPr lang="en-US" sz="1800" b="1" i="0" u="none" strike="noStrike" cap="none">
                          <a:solidFill>
                            <a:srgbClr val="002060"/>
                          </a:solidFill>
                          <a:latin typeface="+mj-lt"/>
                          <a:ea typeface="Arial"/>
                          <a:cs typeface="Arial"/>
                          <a:sym typeface="Arial"/>
                        </a:rPr>
                        <a:t>Capstone Project – 02 (30%)</a:t>
                      </a:r>
                      <a:endParaRPr lang="en-US" sz="1100" u="none" strike="noStrike" cap="none" dirty="0">
                        <a:latin typeface="+mj-lt"/>
                      </a:endParaRPr>
                    </a:p>
                  </a:txBody>
                  <a:tcPr marL="68588" marR="68588" marT="34294" marB="34294">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lgn="ctr">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9"/>
                  </a:ext>
                </a:extLst>
              </a:tr>
            </a:tbl>
          </a:graphicData>
        </a:graphic>
      </p:graphicFrame>
      <p:sp>
        <p:nvSpPr>
          <p:cNvPr id="286" name="Google Shape;286;p62"/>
          <p:cNvSpPr txBox="1"/>
          <p:nvPr/>
        </p:nvSpPr>
        <p:spPr>
          <a:xfrm>
            <a:off x="253893" y="6484132"/>
            <a:ext cx="5049780"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2060"/>
                </a:solidFill>
                <a:latin typeface="Montserrat"/>
                <a:ea typeface="Montserrat"/>
                <a:cs typeface="Montserrat"/>
                <a:sym typeface="Montserrat"/>
              </a:rPr>
              <a:t>Uploading of Values ​​to SIAK-NG: January 10, 2021 at 16.00</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1" name="Google Shape;301;p64"/>
          <p:cNvSpPr txBox="1"/>
          <p:nvPr/>
        </p:nvSpPr>
        <p:spPr>
          <a:xfrm>
            <a:off x="897039" y="283243"/>
            <a:ext cx="1039792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err="1">
                <a:solidFill>
                  <a:srgbClr val="002060"/>
                </a:solidFill>
                <a:latin typeface="Arial"/>
                <a:ea typeface="Arial"/>
                <a:cs typeface="Arial"/>
                <a:sym typeface="Arial"/>
              </a:rPr>
              <a:t>Rule</a:t>
            </a:r>
            <a:r>
              <a:rPr lang="en-US" sz="4000" b="1" i="0" u="none" strike="noStrike" cap="none" dirty="0">
                <a:solidFill>
                  <a:srgbClr val="002060"/>
                </a:solidFill>
                <a:latin typeface="Arial"/>
                <a:ea typeface="Arial"/>
                <a:cs typeface="Arial"/>
                <a:sym typeface="Arial"/>
              </a:rPr>
              <a:t> </a:t>
            </a:r>
            <a:r>
              <a:rPr lang="en-US" sz="4000" b="1" i="0" u="none" strike="noStrike" cap="none" dirty="0" err="1">
                <a:solidFill>
                  <a:srgbClr val="002060"/>
                </a:solidFill>
                <a:latin typeface="Arial"/>
                <a:ea typeface="Arial"/>
                <a:cs typeface="Arial"/>
                <a:sym typeface="Arial"/>
              </a:rPr>
              <a:t>FlipClass</a:t>
            </a:r>
            <a:endParaRPr sz="1400" b="0" i="0" u="none" strike="noStrike" cap="none" dirty="0">
              <a:solidFill>
                <a:srgbClr val="000000"/>
              </a:solidFill>
              <a:latin typeface="Arial"/>
              <a:ea typeface="Arial"/>
              <a:cs typeface="Arial"/>
              <a:sym typeface="Arial"/>
            </a:endParaRPr>
          </a:p>
        </p:txBody>
      </p:sp>
      <p:sp>
        <p:nvSpPr>
          <p:cNvPr id="302" name="Google Shape;302;p64"/>
          <p:cNvSpPr/>
          <p:nvPr/>
        </p:nvSpPr>
        <p:spPr>
          <a:xfrm>
            <a:off x="792831" y="1226455"/>
            <a:ext cx="10606338" cy="4849882"/>
          </a:xfrm>
          <a:prstGeom prst="rect">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533400" indent="-533400" algn="l" rtl="0" eaLnBrk="1" hangingPunct="1">
              <a:buFont typeface="+mj-lt"/>
              <a:buAutoNum type="arabicPeriod"/>
            </a:pPr>
            <a:r>
              <a:rPr lang="en-US" altLang="en-US" sz="2800">
                <a:solidFill>
                  <a:srgbClr val="002060"/>
                </a:solidFill>
              </a:rPr>
              <a:t>Grouped 4-5 Student/Group (Randomized using LMS)</a:t>
            </a:r>
          </a:p>
          <a:p>
            <a:pPr marL="533400" indent="-533400" algn="l" rtl="0" eaLnBrk="1" hangingPunct="1">
              <a:buFont typeface="+mj-lt"/>
              <a:buAutoNum type="arabicPeriod"/>
            </a:pPr>
            <a:r>
              <a:rPr lang="en-US" altLang="en-US" sz="2800">
                <a:solidFill>
                  <a:srgbClr val="002060"/>
                </a:solidFill>
              </a:rPr>
              <a:t>Different members each case study/project.</a:t>
            </a:r>
          </a:p>
          <a:p>
            <a:pPr marL="533400" indent="-533400" algn="l" rtl="0" eaLnBrk="1" hangingPunct="1">
              <a:buFont typeface="+mj-lt"/>
              <a:buAutoNum type="arabicPeriod"/>
            </a:pPr>
            <a:r>
              <a:rPr lang="en-US" altLang="en-US" sz="2800">
                <a:solidFill>
                  <a:srgbClr val="002060"/>
                </a:solidFill>
              </a:rPr>
              <a:t>Case study done in class and submitted on the same day</a:t>
            </a:r>
          </a:p>
          <a:p>
            <a:pPr marL="533400" indent="-533400" algn="l" rtl="0" eaLnBrk="1" hangingPunct="1">
              <a:buFont typeface="+mj-lt"/>
              <a:buAutoNum type="arabicPeriod"/>
            </a:pPr>
            <a:r>
              <a:rPr lang="en-US" altLang="en-US" sz="2800">
                <a:solidFill>
                  <a:srgbClr val="002060"/>
                </a:solidFill>
              </a:rPr>
              <a:t>Computers fully charged, mobile data as a backup</a:t>
            </a:r>
          </a:p>
          <a:p>
            <a:pPr marL="533400" indent="-533400" algn="l" rtl="0" eaLnBrk="1" hangingPunct="1">
              <a:buFont typeface="+mj-lt"/>
              <a:buAutoNum type="arabicPeriod"/>
            </a:pPr>
            <a:r>
              <a:rPr lang="en-US" altLang="en-US" sz="2800">
                <a:solidFill>
                  <a:srgbClr val="002060"/>
                </a:solidFill>
              </a:rPr>
              <a:t>Use Github Link as submission in the LMS</a:t>
            </a:r>
          </a:p>
          <a:p>
            <a:pPr marL="533400" indent="-533400" algn="l" rtl="0" eaLnBrk="1" hangingPunct="1">
              <a:buFont typeface="+mj-lt"/>
              <a:buAutoNum type="arabicPeriod"/>
            </a:pPr>
            <a:r>
              <a:rPr lang="en-US" altLang="en-US" sz="2800">
                <a:solidFill>
                  <a:srgbClr val="002060"/>
                </a:solidFill>
              </a:rPr>
              <a:t>Not allowed to edit after the due date/time.</a:t>
            </a:r>
          </a:p>
          <a:p>
            <a:pPr marL="533400" indent="-533400" algn="l" rtl="0" eaLnBrk="1" hangingPunct="1">
              <a:buFont typeface="+mj-lt"/>
              <a:buAutoNum type="arabicPeriod"/>
            </a:pPr>
            <a:r>
              <a:rPr lang="en-US" altLang="en-US" sz="2800">
                <a:solidFill>
                  <a:srgbClr val="002060"/>
                </a:solidFill>
              </a:rPr>
              <a:t>Code must be able to verify by the lecture by performing “run all” action.</a:t>
            </a:r>
            <a:endParaRPr lang="en-US" altLang="en-US" sz="2800" dirty="0">
              <a:solidFill>
                <a:srgbClr val="002060"/>
              </a:solidFill>
            </a:endParaRPr>
          </a:p>
          <a:p>
            <a:pPr marL="533400" indent="-533400" algn="l" rtl="0" eaLnBrk="1" hangingPunct="1">
              <a:buFont typeface="Arial" panose="020B0604020202020204" pitchFamily="34" charset="0"/>
              <a:buNone/>
            </a:pPr>
            <a:endParaRPr lang="en-US" altLang="en-US" sz="2800" dirty="0">
              <a:solidFill>
                <a:srgbClr val="002060"/>
              </a:solidFill>
            </a:endParaRPr>
          </a:p>
        </p:txBody>
      </p:sp>
    </p:spTree>
    <p:extLst>
      <p:ext uri="{BB962C8B-B14F-4D97-AF65-F5344CB8AC3E}">
        <p14:creationId xmlns:p14="http://schemas.microsoft.com/office/powerpoint/2010/main" val="5928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1" name="Google Shape;301;p64"/>
          <p:cNvSpPr txBox="1"/>
          <p:nvPr/>
        </p:nvSpPr>
        <p:spPr>
          <a:xfrm>
            <a:off x="897039" y="283243"/>
            <a:ext cx="1039792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dirty="0">
                <a:solidFill>
                  <a:srgbClr val="002060"/>
                </a:solidFill>
                <a:latin typeface="Arial"/>
                <a:ea typeface="Arial"/>
                <a:cs typeface="Arial"/>
                <a:sym typeface="Arial"/>
              </a:rPr>
              <a:t>Language</a:t>
            </a:r>
            <a:r>
              <a:rPr lang="en-US" sz="4000" b="1" i="0" u="none" strike="noStrike" cap="none" dirty="0" err="1">
                <a:solidFill>
                  <a:srgbClr val="002060"/>
                </a:solidFill>
                <a:latin typeface="Arial"/>
                <a:ea typeface="Arial"/>
                <a:cs typeface="Arial"/>
                <a:sym typeface="Arial"/>
              </a:rPr>
              <a:t>Programming</a:t>
            </a:r>
            <a:endParaRPr sz="1400" b="0" i="0" u="none" strike="noStrike" cap="none" dirty="0">
              <a:solidFill>
                <a:srgbClr val="000000"/>
              </a:solidFill>
              <a:latin typeface="Arial"/>
              <a:ea typeface="Arial"/>
              <a:cs typeface="Arial"/>
              <a:sym typeface="Arial"/>
            </a:endParaRPr>
          </a:p>
        </p:txBody>
      </p:sp>
      <p:sp>
        <p:nvSpPr>
          <p:cNvPr id="302" name="Google Shape;302;p64"/>
          <p:cNvSpPr/>
          <p:nvPr/>
        </p:nvSpPr>
        <p:spPr>
          <a:xfrm>
            <a:off x="792831" y="1476315"/>
            <a:ext cx="10606338" cy="4600022"/>
          </a:xfrm>
          <a:prstGeom prst="rect">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533400" indent="-533400" algn="l" rtl="0" eaLnBrk="1" hangingPunct="1">
              <a:buFont typeface="Arial" panose="020B0604020202020204" pitchFamily="34" charset="0"/>
              <a:buNone/>
            </a:pPr>
            <a:r>
              <a:rPr lang="en-US" altLang="en-US" sz="2800" dirty="0">
                <a:solidFill>
                  <a:srgbClr val="002060"/>
                </a:solidFill>
              </a:rPr>
              <a:t>[1</a:t>
            </a:r>
            <a:r>
              <a:rPr lang="en-US" altLang="en-US" sz="2800">
                <a:solidFill>
                  <a:srgbClr val="002060"/>
                </a:solidFill>
              </a:rPr>
              <a:t>]. Python (version 3.10) following the Google Colaboratory version</a:t>
            </a:r>
          </a:p>
          <a:p>
            <a:pPr marL="533400" indent="-533400" algn="l" rtl="0" eaLnBrk="1" hangingPunct="1">
              <a:buFont typeface="Arial" panose="020B0604020202020204" pitchFamily="34" charset="0"/>
              <a:buNone/>
            </a:pPr>
            <a:endParaRPr lang="en-US" altLang="en-US" sz="2800" dirty="0">
              <a:solidFill>
                <a:srgbClr val="002060"/>
              </a:solidFill>
            </a:endParaRPr>
          </a:p>
          <a:p>
            <a:pPr marL="533400" indent="-533400" algn="l" rtl="0" eaLnBrk="1" hangingPunct="1">
              <a:buFont typeface="Arial" panose="020B0604020202020204" pitchFamily="34" charset="0"/>
              <a:buNone/>
            </a:pPr>
            <a:r>
              <a:rPr lang="en-US" altLang="en-US" sz="2800" b="1" dirty="0">
                <a:solidFill>
                  <a:srgbClr val="002060"/>
                </a:solidFill>
              </a:rPr>
              <a:t>Computational Platform</a:t>
            </a:r>
            <a:r>
              <a:rPr lang="en-US" altLang="en-US" sz="2800" dirty="0">
                <a:solidFill>
                  <a:srgbClr val="002060"/>
                </a:solidFill>
              </a:rPr>
              <a:t>:</a:t>
            </a:r>
          </a:p>
          <a:p>
            <a:pPr marL="533400" indent="-533400" algn="l" rtl="0" eaLnBrk="1" hangingPunct="1">
              <a:buFont typeface="Arial" panose="020B0604020202020204" pitchFamily="34" charset="0"/>
              <a:buNone/>
            </a:pPr>
            <a:r>
              <a:rPr lang="en-US" altLang="en-US" sz="2800" dirty="0">
                <a:solidFill>
                  <a:srgbClr val="002060"/>
                </a:solidFill>
              </a:rPr>
              <a:t>[3]. GitHub:</a:t>
            </a:r>
            <a:r>
              <a:rPr lang="en-US" altLang="en-US" sz="2800" dirty="0">
                <a:solidFill>
                  <a:srgbClr val="002060"/>
                </a:solidFill>
                <a:hlinkClick r:id="rId3"/>
              </a:rPr>
              <a:t>https://desktop.github.com/</a:t>
            </a:r>
            <a:r>
              <a:rPr lang="en-US" altLang="en-US" sz="2800" dirty="0">
                <a:solidFill>
                  <a:srgbClr val="002060"/>
                </a:solidFill>
              </a:rPr>
              <a:t> </a:t>
            </a:r>
          </a:p>
          <a:p>
            <a:pPr marL="533400" indent="-533400" algn="l" rtl="0" eaLnBrk="1" hangingPunct="1">
              <a:buFont typeface="Arial" panose="020B0604020202020204" pitchFamily="34" charset="0"/>
              <a:buNone/>
            </a:pPr>
            <a:r>
              <a:rPr lang="en-US" altLang="en-US" sz="2800" dirty="0">
                <a:solidFill>
                  <a:srgbClr val="002060"/>
                </a:solidFill>
              </a:rPr>
              <a:t>[4]. Google</a:t>
            </a:r>
            <a:r>
              <a:rPr lang="en-US" altLang="en-US" sz="2800" dirty="0" err="1">
                <a:solidFill>
                  <a:srgbClr val="002060"/>
                </a:solidFill>
              </a:rPr>
              <a:t>Collaborative</a:t>
            </a:r>
            <a:r>
              <a:rPr lang="en-US" altLang="en-US" sz="2800" dirty="0">
                <a:solidFill>
                  <a:srgbClr val="002060"/>
                </a:solidFill>
              </a:rPr>
              <a:t>:</a:t>
            </a:r>
            <a:r>
              <a:rPr lang="en-US" altLang="en-US" sz="2800" dirty="0">
                <a:solidFill>
                  <a:srgbClr val="002060"/>
                </a:solidFill>
                <a:hlinkClick r:id="rId4"/>
              </a:rPr>
              <a:t>https://colab.research.google.com/</a:t>
            </a:r>
            <a:r>
              <a:rPr lang="en-US" altLang="en-US" sz="2800" dirty="0">
                <a:solidFill>
                  <a:srgbClr val="002060"/>
                </a:solidFill>
              </a:rPr>
              <a:t> </a:t>
            </a:r>
          </a:p>
          <a:p>
            <a:pPr marL="533400" indent="-533400" algn="l" rtl="0" eaLnBrk="1" hangingPunct="1">
              <a:buFont typeface="Arial" panose="020B0604020202020204" pitchFamily="34" charset="0"/>
              <a:buNone/>
            </a:pPr>
            <a:r>
              <a:rPr lang="en-US" altLang="en-US" sz="2800" dirty="0">
                <a:solidFill>
                  <a:srgbClr val="002060"/>
                </a:solidFill>
              </a:rPr>
              <a:t>[5]. </a:t>
            </a:r>
            <a:r>
              <a:rPr lang="en-US" altLang="en-US" sz="2800">
                <a:solidFill>
                  <a:srgbClr val="002060"/>
                </a:solidFill>
              </a:rPr>
              <a:t>Module: Numpy</a:t>
            </a:r>
            <a:r>
              <a:rPr lang="en-US" altLang="en-US" sz="2800" dirty="0">
                <a:solidFill>
                  <a:srgbClr val="002060"/>
                </a:solidFill>
              </a:rPr>
              <a:t>, </a:t>
            </a:r>
            <a:r>
              <a:rPr lang="en-US" altLang="en-US" sz="2800">
                <a:solidFill>
                  <a:srgbClr val="002060"/>
                </a:solidFill>
              </a:rPr>
              <a:t>Pandas, Scikit-learn, statisticsmodels, networkX.</a:t>
            </a:r>
            <a:endParaRPr lang="en-US" altLang="en-US" sz="2800" dirty="0">
              <a:solidFill>
                <a:srgbClr val="002060"/>
              </a:solidFill>
            </a:endParaRPr>
          </a:p>
          <a:p>
            <a:pPr marL="533400" indent="-533400" algn="l" rtl="0" eaLnBrk="1" hangingPunct="1">
              <a:buFont typeface="Arial" panose="020B0604020202020204" pitchFamily="34" charset="0"/>
              <a:buNone/>
            </a:pPr>
            <a:endParaRPr lang="en-US" altLang="en-US" sz="2800" dirty="0">
              <a:solidFill>
                <a:srgbClr val="002060"/>
              </a:solidFill>
            </a:endParaRPr>
          </a:p>
          <a:p>
            <a:pPr marL="533400" indent="-533400" algn="l" rtl="0" eaLnBrk="1" hangingPunct="1">
              <a:buFont typeface="Arial" panose="020B0604020202020204" pitchFamily="34" charset="0"/>
              <a:buNone/>
            </a:pPr>
            <a:endParaRPr lang="en-US" altLang="en-US" sz="2800" dirty="0">
              <a:solidFill>
                <a:srgbClr val="002060"/>
              </a:solidFill>
            </a:endParaRPr>
          </a:p>
        </p:txBody>
      </p:sp>
    </p:spTree>
    <p:extLst>
      <p:ext uri="{BB962C8B-B14F-4D97-AF65-F5344CB8AC3E}">
        <p14:creationId xmlns:p14="http://schemas.microsoft.com/office/powerpoint/2010/main" val="173235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3" name="Google Shape;293;p63"/>
          <p:cNvSpPr txBox="1"/>
          <p:nvPr/>
        </p:nvSpPr>
        <p:spPr>
          <a:xfrm>
            <a:off x="2000713" y="235368"/>
            <a:ext cx="8190573"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Assessment Components</a:t>
            </a:r>
            <a:endParaRPr sz="1400" b="0" i="0" u="none" strike="noStrike" cap="none">
              <a:solidFill>
                <a:srgbClr val="000000"/>
              </a:solidFill>
              <a:latin typeface="Arial"/>
              <a:ea typeface="Arial"/>
              <a:cs typeface="Arial"/>
              <a:sym typeface="Arial"/>
            </a:endParaRPr>
          </a:p>
        </p:txBody>
      </p:sp>
      <p:graphicFrame>
        <p:nvGraphicFramePr>
          <p:cNvPr id="294" name="Google Shape;294;p63"/>
          <p:cNvGraphicFramePr/>
          <p:nvPr>
            <p:extLst>
              <p:ext uri="{D42A27DB-BD31-4B8C-83A1-F6EECF244321}">
                <p14:modId xmlns:p14="http://schemas.microsoft.com/office/powerpoint/2010/main" val="3284180978"/>
              </p:ext>
            </p:extLst>
          </p:nvPr>
        </p:nvGraphicFramePr>
        <p:xfrm>
          <a:off x="844951" y="1872044"/>
          <a:ext cx="10451939" cy="4058450"/>
        </p:xfrm>
        <a:graphic>
          <a:graphicData uri="http://schemas.openxmlformats.org/drawingml/2006/table">
            <a:tbl>
              <a:tblPr firstRow="1" bandRow="1">
                <a:noFill/>
                <a:tableStyleId>{20F4F869-97A8-44CF-8473-88DF91A57ED3}</a:tableStyleId>
              </a:tblPr>
              <a:tblGrid>
                <a:gridCol w="3497273">
                  <a:extLst>
                    <a:ext uri="{9D8B030D-6E8A-4147-A177-3AD203B41FA5}">
                      <a16:colId xmlns:a16="http://schemas.microsoft.com/office/drawing/2014/main" val="20000"/>
                    </a:ext>
                  </a:extLst>
                </a:gridCol>
                <a:gridCol w="6954666">
                  <a:extLst>
                    <a:ext uri="{9D8B030D-6E8A-4147-A177-3AD203B41FA5}">
                      <a16:colId xmlns:a16="http://schemas.microsoft.com/office/drawing/2014/main" val="20001"/>
                    </a:ext>
                  </a:extLst>
                </a:gridCol>
              </a:tblGrid>
              <a:tr h="822450">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solidFill>
                            <a:schemeClr val="lt1"/>
                          </a:solidFill>
                        </a:rPr>
                        <a:t>Component</a:t>
                      </a:r>
                      <a:endParaRPr sz="2800" u="none" strike="noStrike" cap="none">
                        <a:solidFill>
                          <a:schemeClr val="lt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tc>
                  <a:txBody>
                    <a:bodyPr/>
                    <a:lstStyle/>
                    <a:p>
                      <a:pPr marL="0" marR="0" lvl="0" indent="0" algn="ctr" rtl="0">
                        <a:lnSpc>
                          <a:spcPct val="100000"/>
                        </a:lnSpc>
                        <a:spcBef>
                          <a:spcPts val="0"/>
                        </a:spcBef>
                        <a:spcAft>
                          <a:spcPts val="0"/>
                        </a:spcAft>
                        <a:buClr>
                          <a:srgbClr val="000000"/>
                        </a:buClr>
                        <a:buSzPts val="2800"/>
                        <a:buFont typeface="Arial"/>
                        <a:buNone/>
                      </a:pPr>
                      <a:r>
                        <a:rPr lang="en-US" sz="2800" u="none" strike="noStrike" cap="none">
                          <a:solidFill>
                            <a:schemeClr val="lt1"/>
                          </a:solidFill>
                        </a:rPr>
                        <a:t>Weight (%)</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002060"/>
                    </a:solidFill>
                  </a:tcPr>
                </a:tc>
                <a:extLst>
                  <a:ext uri="{0D108BD9-81ED-4DB2-BD59-A6C34878D82A}">
                    <a16:rowId xmlns:a16="http://schemas.microsoft.com/office/drawing/2014/main" val="10000"/>
                  </a:ext>
                </a:extLst>
              </a:tr>
              <a:tr h="809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Capstone Project 01</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3400" u="none" strike="noStrike" cap="none"/>
                        <a:t>20</a:t>
                      </a:r>
                      <a:endParaRPr sz="3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809000">
                <a:tc>
                  <a:txBody>
                    <a:bodyPr/>
                    <a:lstStyle/>
                    <a:p>
                      <a:pPr marL="0" marR="0" lvl="0" indent="0" algn="ctr" defTabSz="914400" rtl="0" eaLnBrk="1" fontAlgn="auto" latinLnBrk="0" hangingPunct="1">
                        <a:lnSpc>
                          <a:spcPct val="100000"/>
                        </a:lnSpc>
                        <a:spcBef>
                          <a:spcPts val="0"/>
                        </a:spcBef>
                        <a:spcAft>
                          <a:spcPts val="0"/>
                        </a:spcAft>
                        <a:buClr>
                          <a:srgbClr val="000000"/>
                        </a:buClr>
                        <a:buSzPts val="2400"/>
                        <a:buFont typeface="Arial"/>
                        <a:buNone/>
                        <a:tabLst/>
                        <a:defRPr/>
                      </a:pPr>
                      <a:r>
                        <a:rPr lang="en-US" sz="2400" u="none" strike="noStrike" cap="none">
                          <a:solidFill>
                            <a:srgbClr val="002060"/>
                          </a:solidFill>
                        </a:rPr>
                        <a:t>Capstone Project 02</a:t>
                      </a:r>
                      <a:endParaRPr lang="en-US"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3400" u="none" strike="noStrike" cap="none"/>
                        <a:t>30</a:t>
                      </a:r>
                      <a:endParaRPr sz="3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80900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solidFill>
                            <a:srgbClr val="002060"/>
                          </a:solidFill>
                        </a:rPr>
                        <a:t>Case Study* (5X</a:t>
                      </a:r>
                      <a:r>
                        <a:rPr lang="en-US" sz="2400" u="none" strike="noStrike" cap="none" dirty="0">
                          <a:solidFill>
                            <a:srgbClr val="002060"/>
                          </a:solidFill>
                        </a:rPr>
                        <a:t>)</a:t>
                      </a:r>
                      <a:endParaRPr sz="2400" u="none" strike="noStrike" cap="none" dirty="0">
                        <a:solidFill>
                          <a:srgbClr val="002060"/>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400"/>
                        <a:buFont typeface="Arial"/>
                        <a:buNone/>
                      </a:pPr>
                      <a:r>
                        <a:rPr lang="en-US" sz="3400" b="1" u="none" strike="noStrike" cap="none">
                          <a:solidFill>
                            <a:srgbClr val="0000CC"/>
                          </a:solidFill>
                        </a:rPr>
                        <a:t>50</a:t>
                      </a:r>
                      <a:endParaRPr sz="3400" b="1" u="none" strike="noStrike" cap="none" dirty="0">
                        <a:solidFill>
                          <a:srgbClr val="0000CC"/>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809000">
                <a:tc>
                  <a:txBody>
                    <a:bodyPr/>
                    <a:lstStyle/>
                    <a:p>
                      <a:pPr marL="0" marR="0" lvl="0" indent="0" algn="ctr" rtl="0">
                        <a:lnSpc>
                          <a:spcPct val="100000"/>
                        </a:lnSpc>
                        <a:spcBef>
                          <a:spcPts val="0"/>
                        </a:spcBef>
                        <a:spcAft>
                          <a:spcPts val="0"/>
                        </a:spcAft>
                        <a:buClr>
                          <a:srgbClr val="000000"/>
                        </a:buClr>
                        <a:buSzPts val="2400"/>
                        <a:buFont typeface="Arial"/>
                        <a:buNone/>
                      </a:pPr>
                      <a:r>
                        <a:rPr lang="en-US" sz="2400" b="1" u="none" strike="noStrike" cap="none">
                          <a:solidFill>
                            <a:srgbClr val="002060"/>
                          </a:solidFill>
                        </a:rPr>
                        <a:t>Total</a:t>
                      </a:r>
                      <a:endParaRPr sz="14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3400" b="1" i="0" u="none" strike="noStrike" cap="none" dirty="0">
                          <a:solidFill>
                            <a:srgbClr val="002060"/>
                          </a:solidFill>
                          <a:latin typeface="Arial"/>
                          <a:ea typeface="Arial"/>
                          <a:cs typeface="Arial"/>
                          <a:sym typeface="Arial"/>
                        </a:rPr>
                        <a:t>100</a:t>
                      </a:r>
                      <a:endParaRPr sz="3400" u="none" strike="noStrike" cap="none" dirty="0"/>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301" name="Google Shape;301;p64"/>
          <p:cNvSpPr txBox="1"/>
          <p:nvPr/>
        </p:nvSpPr>
        <p:spPr>
          <a:xfrm>
            <a:off x="897039" y="283243"/>
            <a:ext cx="1039792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Reading and Reference Materials</a:t>
            </a:r>
            <a:endParaRPr sz="1400" b="0" i="0" u="none" strike="noStrike" cap="none">
              <a:solidFill>
                <a:srgbClr val="000000"/>
              </a:solidFill>
              <a:latin typeface="Arial"/>
              <a:ea typeface="Arial"/>
              <a:cs typeface="Arial"/>
              <a:sym typeface="Arial"/>
            </a:endParaRPr>
          </a:p>
        </p:txBody>
      </p:sp>
      <p:sp>
        <p:nvSpPr>
          <p:cNvPr id="302" name="Google Shape;302;p64"/>
          <p:cNvSpPr/>
          <p:nvPr/>
        </p:nvSpPr>
        <p:spPr>
          <a:xfrm>
            <a:off x="792831" y="1121790"/>
            <a:ext cx="10606338" cy="4954547"/>
          </a:xfrm>
          <a:prstGeom prst="rect">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457200" indent="-457200" algn="l" rtl="0">
              <a:buFont typeface="+mj-lt"/>
              <a:buAutoNum type="arabicPeriod"/>
            </a:pPr>
            <a:r>
              <a:rPr lang="en-US" altLang="en-US" sz="2400" dirty="0"/>
              <a:t>Data Mining: Concepts and Techniques by J Han, M</a:t>
            </a:r>
            <a:r>
              <a:rPr lang="en-US" altLang="en-US" sz="2400" dirty="0" err="1"/>
              <a:t>Kamber</a:t>
            </a:r>
            <a:r>
              <a:rPr lang="en-US" altLang="en-US" sz="2400" dirty="0"/>
              <a:t>&amp; J Pei, 2012, 3rd edition, Morgan Kaufmann.</a:t>
            </a:r>
          </a:p>
          <a:p>
            <a:pPr marL="457200" indent="-457200" algn="l" rtl="0">
              <a:buFont typeface="+mj-lt"/>
              <a:buAutoNum type="arabicPeriod"/>
            </a:pPr>
            <a:r>
              <a:rPr lang="en-US" altLang="en-US" sz="2400" dirty="0"/>
              <a:t>Aggarwal, C. C. (2015). Data mining: the textbook. Springer.</a:t>
            </a:r>
          </a:p>
          <a:p>
            <a:pPr marL="457200" indent="-457200" algn="l" rtl="0">
              <a:buFont typeface="+mj-lt"/>
              <a:buAutoNum type="arabicPeriod"/>
            </a:pPr>
            <a:r>
              <a:rPr lang="en-US" altLang="en-US" sz="2400" dirty="0" err="1"/>
              <a:t>P. Cabena</a:t>
            </a:r>
            <a:r>
              <a:rPr lang="en-US" altLang="en-US" sz="2400" dirty="0"/>
              <a:t>, P.</a:t>
            </a:r>
            <a:r>
              <a:rPr lang="en-US" altLang="en-US" sz="2400" dirty="0" err="1"/>
              <a:t>Hadjinian</a:t>
            </a:r>
            <a:r>
              <a:rPr lang="en-US" altLang="en-US" sz="2400" dirty="0"/>
              <a:t>, R. Stadler, J.</a:t>
            </a:r>
            <a:r>
              <a:rPr lang="en-US" altLang="en-US" sz="2400" dirty="0" err="1"/>
              <a:t>Verhees</a:t>
            </a:r>
            <a:r>
              <a:rPr lang="en-US" altLang="en-US" sz="2400" dirty="0"/>
              <a:t>, You.</a:t>
            </a:r>
            <a:r>
              <a:rPr lang="en-US" altLang="en-US" sz="2400" dirty="0" err="1"/>
              <a:t>Zanasi</a:t>
            </a:r>
            <a:r>
              <a:rPr lang="en-US" altLang="en-US" sz="2400" dirty="0"/>
              <a:t>. Discovering Data Mining: From Concept to Implementation. IBM, 1997</a:t>
            </a:r>
          </a:p>
          <a:p>
            <a:pPr marL="457200" indent="-457200" algn="l" rtl="0">
              <a:buFont typeface="+mj-lt"/>
              <a:buAutoNum type="arabicPeriod"/>
            </a:pPr>
            <a:r>
              <a:rPr lang="en-US" altLang="en-US" sz="2400" dirty="0"/>
              <a:t>U. Fayyad, G.</a:t>
            </a:r>
            <a:r>
              <a:rPr lang="en-US" altLang="en-US" sz="2400" dirty="0" err="1"/>
              <a:t>Piatetsky</a:t>
            </a:r>
            <a:r>
              <a:rPr lang="en-US" altLang="en-US" sz="2400" dirty="0"/>
              <a:t>-Shapiro, and P. Smith. From data mining to knowledge discovery. A.I</a:t>
            </a:r>
            <a:r>
              <a:rPr lang="en-US" altLang="en-US" sz="2400" dirty="0" err="1"/>
              <a:t>Magazine, Volume</a:t>
            </a:r>
            <a:r>
              <a:rPr lang="en-US" altLang="en-US" sz="2400" dirty="0"/>
              <a:t>17, pages 37-54, 1996.</a:t>
            </a:r>
          </a:p>
          <a:p>
            <a:pPr marL="457200" indent="-457200" algn="l" rtl="0">
              <a:buFont typeface="+mj-lt"/>
              <a:buAutoNum type="arabicPeriod"/>
            </a:pPr>
            <a:r>
              <a:rPr lang="en-US" altLang="en-US" sz="2400" dirty="0"/>
              <a:t>Barry, AJ Michael &amp;</a:t>
            </a:r>
            <a:r>
              <a:rPr lang="en-US" altLang="en-US" sz="2400" dirty="0" err="1"/>
              <a:t>Linoff</a:t>
            </a:r>
            <a:r>
              <a:rPr lang="en-US" altLang="en-US" sz="2400" dirty="0"/>
              <a:t>, S. Gordon. 2004. Data Mining Techniques. Wiley Publishing, Inc. Indianapolis : xxiii + 615</a:t>
            </a:r>
            <a:r>
              <a:rPr lang="en-US" altLang="en-US" sz="2400" dirty="0" err="1"/>
              <a:t>p.</a:t>
            </a:r>
            <a:r>
              <a:rPr lang="en-US" altLang="en-US" sz="2400" dirty="0"/>
              <a:t>.</a:t>
            </a:r>
          </a:p>
          <a:p>
            <a:pPr marL="457200" indent="-457200" algn="l" rtl="0">
              <a:buFont typeface="+mj-lt"/>
              <a:buAutoNum type="arabicPeriod"/>
            </a:pPr>
            <a:r>
              <a:rPr lang="en-US" altLang="en-US" sz="2400" dirty="0"/>
              <a:t>Malik, U., Goldwasser, M., &amp; Johnston, B. (2019). SQL for Data Analytics: Perform fast and efficient data analysis with the power of SQL.</a:t>
            </a:r>
            <a:r>
              <a:rPr lang="en-US" altLang="en-US" sz="2400" dirty="0" err="1"/>
              <a:t>Packet</a:t>
            </a:r>
            <a:r>
              <a:rPr lang="en-US" altLang="en-US" sz="2400" dirty="0"/>
              <a:t>Publishing Ltd.</a:t>
            </a:r>
          </a:p>
          <a:p>
            <a:pPr marL="457200" marR="0" lvl="1" algn="l" rtl="0">
              <a:spcBef>
                <a:spcPts val="170"/>
              </a:spcBef>
              <a:spcAft>
                <a:spcPts val="0"/>
              </a:spcAft>
              <a:tabLst>
                <a:tab pos="1551940" algn="l"/>
                <a:tab pos="1552575" algn="l"/>
              </a:tabLst>
            </a:pPr>
            <a:endParaRPr sz="2400" b="0" i="0" strike="noStrike" cap="none" dirty="0">
              <a:solidFill>
                <a:srgbClr val="000000"/>
              </a:solidFill>
              <a:latin typeface="Times New Roman" panose="02020603050405020304" pitchFamily="18" charset="0"/>
              <a:cs typeface="Times New Roman" panose="02020603050405020304" pitchFamily="18" charset="0"/>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
          <p:cNvSpPr txBox="1"/>
          <p:nvPr/>
        </p:nvSpPr>
        <p:spPr>
          <a:xfrm>
            <a:off x="366661" y="288565"/>
            <a:ext cx="113952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002060"/>
                </a:solidFill>
                <a:latin typeface="Arial"/>
                <a:ea typeface="Arial"/>
                <a:cs typeface="Arial"/>
                <a:sym typeface="Arial"/>
              </a:rPr>
              <a:t>Lecture Rules and Regulations</a:t>
            </a:r>
            <a:endParaRPr sz="3600" b="1" i="0" u="none" strike="noStrike" cap="none">
              <a:solidFill>
                <a:srgbClr val="002060"/>
              </a:solidFill>
              <a:latin typeface="Arial"/>
              <a:ea typeface="Arial"/>
              <a:cs typeface="Arial"/>
              <a:sym typeface="Arial"/>
            </a:endParaRPr>
          </a:p>
        </p:txBody>
      </p:sp>
      <p:sp>
        <p:nvSpPr>
          <p:cNvPr id="310" name="Google Shape;310;p3"/>
          <p:cNvSpPr txBox="1"/>
          <p:nvPr/>
        </p:nvSpPr>
        <p:spPr>
          <a:xfrm>
            <a:off x="1423851" y="1338049"/>
            <a:ext cx="10013476"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2060"/>
                </a:solidFill>
                <a:latin typeface="Montserrat"/>
                <a:ea typeface="Montserrat"/>
                <a:cs typeface="Montserrat"/>
                <a:sym typeface="Montserrat"/>
              </a:rPr>
              <a:t>Students are compulsory to be registered in AIS/eSemesta</a:t>
            </a:r>
            <a:endParaRPr sz="1600" b="0" i="0" u="none" strike="noStrike" cap="none" dirty="0">
              <a:solidFill>
                <a:srgbClr val="000000"/>
              </a:solidFill>
              <a:latin typeface="Arial"/>
              <a:ea typeface="Arial"/>
              <a:cs typeface="Arial"/>
              <a:sym typeface="Arial"/>
            </a:endParaRPr>
          </a:p>
        </p:txBody>
      </p:sp>
      <p:sp>
        <p:nvSpPr>
          <p:cNvPr id="311" name="Google Shape;311;p3"/>
          <p:cNvSpPr txBox="1"/>
          <p:nvPr/>
        </p:nvSpPr>
        <p:spPr>
          <a:xfrm>
            <a:off x="1423851" y="2159428"/>
            <a:ext cx="9979296"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dirty="0" err="1">
                <a:solidFill>
                  <a:srgbClr val="002060"/>
                </a:solidFill>
                <a:latin typeface="Montserrat"/>
                <a:ea typeface="Montserrat"/>
                <a:cs typeface="Montserrat"/>
                <a:sym typeface="Montserrat"/>
              </a:rPr>
              <a:t>Student</a:t>
            </a:r>
            <a:r>
              <a:rPr lang="en-US" sz="1600" b="0" i="0" u="none" strike="noStrike" cap="none" dirty="0">
                <a:solidFill>
                  <a:srgbClr val="002060"/>
                </a:solidFill>
                <a:latin typeface="Montserrat"/>
                <a:ea typeface="Montserrat"/>
                <a:cs typeface="Montserrat"/>
                <a:sym typeface="Montserrat"/>
              </a:rPr>
              <a:t> </a:t>
            </a:r>
            <a:r>
              <a:rPr lang="en-US" sz="1600" b="0" i="0" u="none" strike="noStrike" cap="none" dirty="0" err="1">
                <a:solidFill>
                  <a:srgbClr val="002060"/>
                </a:solidFill>
                <a:latin typeface="Montserrat"/>
                <a:ea typeface="Montserrat"/>
                <a:cs typeface="Montserrat"/>
                <a:sym typeface="Montserrat"/>
              </a:rPr>
              <a:t>must</a:t>
            </a:r>
            <a:r>
              <a:rPr lang="en-US" sz="1600" b="0" i="0" u="none" strike="noStrike" cap="none" dirty="0">
                <a:solidFill>
                  <a:srgbClr val="002060"/>
                </a:solidFill>
                <a:latin typeface="Montserrat"/>
                <a:ea typeface="Montserrat"/>
                <a:cs typeface="Montserrat"/>
                <a:sym typeface="Montserrat"/>
              </a:rPr>
              <a:t> </a:t>
            </a:r>
            <a:r>
              <a:rPr lang="en-US" sz="1600" b="0" i="0" u="none" strike="noStrike" cap="none" err="1">
                <a:solidFill>
                  <a:srgbClr val="002060"/>
                </a:solidFill>
                <a:latin typeface="Montserrat"/>
                <a:ea typeface="Montserrat"/>
                <a:cs typeface="Montserrat"/>
                <a:sym typeface="Montserrat"/>
              </a:rPr>
              <a:t>ensure</a:t>
            </a:r>
            <a:r>
              <a:rPr lang="en-US" sz="1600" b="0" i="0" u="none" strike="noStrike" cap="none">
                <a:solidFill>
                  <a:srgbClr val="002060"/>
                </a:solidFill>
                <a:latin typeface="Montserrat"/>
                <a:ea typeface="Montserrat"/>
                <a:cs typeface="Montserrat"/>
                <a:sym typeface="Montserrat"/>
              </a:rPr>
              <a:t> their assigned class</a:t>
            </a:r>
            <a:endParaRPr sz="1200" b="0" i="0" u="none" strike="noStrike" cap="none" dirty="0">
              <a:solidFill>
                <a:srgbClr val="000000"/>
              </a:solidFill>
              <a:latin typeface="Arial"/>
              <a:ea typeface="Arial"/>
              <a:cs typeface="Arial"/>
              <a:sym typeface="Arial"/>
            </a:endParaRPr>
          </a:p>
        </p:txBody>
      </p:sp>
      <p:sp>
        <p:nvSpPr>
          <p:cNvPr id="312" name="Google Shape;312;p3"/>
          <p:cNvSpPr txBox="1"/>
          <p:nvPr/>
        </p:nvSpPr>
        <p:spPr>
          <a:xfrm>
            <a:off x="1423851" y="2959326"/>
            <a:ext cx="9799267" cy="33851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2060"/>
                </a:solidFill>
                <a:latin typeface="Montserrat"/>
                <a:ea typeface="Montserrat"/>
                <a:cs typeface="Montserrat"/>
                <a:sym typeface="Montserrat"/>
              </a:rPr>
              <a:t>Students must pay attention </a:t>
            </a:r>
            <a:r>
              <a:rPr lang="en-US" sz="1600" b="1" i="0" u="none" strike="noStrike" cap="none">
                <a:solidFill>
                  <a:srgbClr val="002060"/>
                </a:solidFill>
                <a:latin typeface="Montserrat"/>
                <a:ea typeface="Montserrat"/>
                <a:cs typeface="Montserrat"/>
                <a:sym typeface="Montserrat"/>
              </a:rPr>
              <a:t>lecture schedule </a:t>
            </a:r>
            <a:r>
              <a:rPr lang="en-US" sz="1600" b="0" i="0" u="none" strike="noStrike" cap="none">
                <a:solidFill>
                  <a:srgbClr val="002060"/>
                </a:solidFill>
                <a:latin typeface="Montserrat"/>
                <a:ea typeface="Montserrat"/>
                <a:cs typeface="Montserrat"/>
                <a:sym typeface="Montserrat"/>
              </a:rPr>
              <a:t>(offline / online, synchronous / asynchronous)</a:t>
            </a:r>
            <a:endParaRPr sz="1600" b="0" i="0" u="none" strike="noStrike" cap="none">
              <a:solidFill>
                <a:srgbClr val="000000"/>
              </a:solidFill>
              <a:latin typeface="Arial"/>
              <a:ea typeface="Arial"/>
              <a:cs typeface="Arial"/>
              <a:sym typeface="Arial"/>
            </a:endParaRPr>
          </a:p>
        </p:txBody>
      </p:sp>
      <p:cxnSp>
        <p:nvCxnSpPr>
          <p:cNvPr id="313" name="Google Shape;313;p3"/>
          <p:cNvCxnSpPr/>
          <p:nvPr/>
        </p:nvCxnSpPr>
        <p:spPr>
          <a:xfrm>
            <a:off x="676039" y="2090289"/>
            <a:ext cx="10761355" cy="0"/>
          </a:xfrm>
          <a:prstGeom prst="straightConnector1">
            <a:avLst/>
          </a:prstGeom>
          <a:noFill/>
          <a:ln w="9525" cap="flat" cmpd="sng">
            <a:solidFill>
              <a:srgbClr val="1F3864"/>
            </a:solidFill>
            <a:prstDash val="solid"/>
            <a:round/>
            <a:headEnd type="none" w="sm" len="sm"/>
            <a:tailEnd type="none" w="sm" len="sm"/>
          </a:ln>
        </p:spPr>
      </p:cxnSp>
      <p:cxnSp>
        <p:nvCxnSpPr>
          <p:cNvPr id="314" name="Google Shape;314;p3"/>
          <p:cNvCxnSpPr/>
          <p:nvPr/>
        </p:nvCxnSpPr>
        <p:spPr>
          <a:xfrm>
            <a:off x="693295" y="2857060"/>
            <a:ext cx="10761355" cy="0"/>
          </a:xfrm>
          <a:prstGeom prst="straightConnector1">
            <a:avLst/>
          </a:prstGeom>
          <a:noFill/>
          <a:ln w="9525" cap="flat" cmpd="sng">
            <a:solidFill>
              <a:srgbClr val="1F3864"/>
            </a:solidFill>
            <a:prstDash val="solid"/>
            <a:round/>
            <a:headEnd type="none" w="sm" len="sm"/>
            <a:tailEnd type="none" w="sm" len="sm"/>
          </a:ln>
        </p:spPr>
      </p:cxnSp>
      <p:cxnSp>
        <p:nvCxnSpPr>
          <p:cNvPr id="315" name="Google Shape;315;p3"/>
          <p:cNvCxnSpPr/>
          <p:nvPr/>
        </p:nvCxnSpPr>
        <p:spPr>
          <a:xfrm>
            <a:off x="676039" y="3667924"/>
            <a:ext cx="10761355" cy="0"/>
          </a:xfrm>
          <a:prstGeom prst="straightConnector1">
            <a:avLst/>
          </a:prstGeom>
          <a:noFill/>
          <a:ln w="9525" cap="flat" cmpd="sng">
            <a:solidFill>
              <a:srgbClr val="1F3864"/>
            </a:solidFill>
            <a:prstDash val="solid"/>
            <a:round/>
            <a:headEnd type="none" w="sm" len="sm"/>
            <a:tailEnd type="none" w="sm" len="sm"/>
          </a:ln>
        </p:spPr>
      </p:cxnSp>
      <p:cxnSp>
        <p:nvCxnSpPr>
          <p:cNvPr id="316" name="Google Shape;316;p3"/>
          <p:cNvCxnSpPr/>
          <p:nvPr/>
        </p:nvCxnSpPr>
        <p:spPr>
          <a:xfrm>
            <a:off x="676039" y="1226307"/>
            <a:ext cx="10761355" cy="0"/>
          </a:xfrm>
          <a:prstGeom prst="straightConnector1">
            <a:avLst/>
          </a:prstGeom>
          <a:noFill/>
          <a:ln w="9525" cap="flat" cmpd="sng">
            <a:solidFill>
              <a:srgbClr val="1F3864"/>
            </a:solidFill>
            <a:prstDash val="solid"/>
            <a:round/>
            <a:headEnd type="none" w="sm" len="sm"/>
            <a:tailEnd type="none" w="sm" len="sm"/>
          </a:ln>
        </p:spPr>
      </p:cxnSp>
      <p:cxnSp>
        <p:nvCxnSpPr>
          <p:cNvPr id="317" name="Google Shape;317;p3"/>
          <p:cNvCxnSpPr/>
          <p:nvPr/>
        </p:nvCxnSpPr>
        <p:spPr>
          <a:xfrm>
            <a:off x="693295" y="4529706"/>
            <a:ext cx="10761355" cy="0"/>
          </a:xfrm>
          <a:prstGeom prst="straightConnector1">
            <a:avLst/>
          </a:prstGeom>
          <a:noFill/>
          <a:ln w="9525" cap="flat" cmpd="sng">
            <a:solidFill>
              <a:srgbClr val="1F3864"/>
            </a:solidFill>
            <a:prstDash val="solid"/>
            <a:round/>
            <a:headEnd type="none" w="sm" len="sm"/>
            <a:tailEnd type="none" w="sm" len="sm"/>
          </a:ln>
        </p:spPr>
      </p:cxnSp>
      <p:sp>
        <p:nvSpPr>
          <p:cNvPr id="318" name="Google Shape;318;p3"/>
          <p:cNvSpPr/>
          <p:nvPr/>
        </p:nvSpPr>
        <p:spPr>
          <a:xfrm>
            <a:off x="754673" y="1331248"/>
            <a:ext cx="558853" cy="558853"/>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Montserrat"/>
                <a:ea typeface="Montserrat"/>
                <a:cs typeface="Montserrat"/>
                <a:sym typeface="Montserrat"/>
              </a:rPr>
              <a:t>01</a:t>
            </a:r>
            <a:endParaRPr/>
          </a:p>
        </p:txBody>
      </p:sp>
      <p:sp>
        <p:nvSpPr>
          <p:cNvPr id="319" name="Google Shape;319;p3"/>
          <p:cNvSpPr/>
          <p:nvPr/>
        </p:nvSpPr>
        <p:spPr>
          <a:xfrm>
            <a:off x="760785" y="2187184"/>
            <a:ext cx="558853" cy="558853"/>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Montserrat"/>
                <a:ea typeface="Montserrat"/>
                <a:cs typeface="Montserrat"/>
                <a:sym typeface="Montserrat"/>
              </a:rPr>
              <a:t>02</a:t>
            </a:r>
            <a:endParaRPr/>
          </a:p>
        </p:txBody>
      </p:sp>
      <p:sp>
        <p:nvSpPr>
          <p:cNvPr id="320" name="Google Shape;320;p3"/>
          <p:cNvSpPr/>
          <p:nvPr/>
        </p:nvSpPr>
        <p:spPr>
          <a:xfrm>
            <a:off x="754673" y="2999301"/>
            <a:ext cx="558853" cy="558853"/>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Montserrat"/>
                <a:ea typeface="Montserrat"/>
                <a:cs typeface="Montserrat"/>
                <a:sym typeface="Montserrat"/>
              </a:rPr>
              <a:t>03</a:t>
            </a:r>
            <a:endParaRPr/>
          </a:p>
        </p:txBody>
      </p:sp>
      <p:cxnSp>
        <p:nvCxnSpPr>
          <p:cNvPr id="321" name="Google Shape;321;p3"/>
          <p:cNvCxnSpPr/>
          <p:nvPr/>
        </p:nvCxnSpPr>
        <p:spPr>
          <a:xfrm>
            <a:off x="683583" y="6263913"/>
            <a:ext cx="10761355" cy="0"/>
          </a:xfrm>
          <a:prstGeom prst="straightConnector1">
            <a:avLst/>
          </a:prstGeom>
          <a:noFill/>
          <a:ln w="9525" cap="flat" cmpd="sng">
            <a:solidFill>
              <a:srgbClr val="1F3864"/>
            </a:solidFill>
            <a:prstDash val="solid"/>
            <a:round/>
            <a:headEnd type="none" w="sm" len="sm"/>
            <a:tailEnd type="none" w="sm" len="sm"/>
          </a:ln>
        </p:spPr>
      </p:cxnSp>
      <p:sp>
        <p:nvSpPr>
          <p:cNvPr id="322" name="Google Shape;322;p3"/>
          <p:cNvSpPr txBox="1"/>
          <p:nvPr/>
        </p:nvSpPr>
        <p:spPr>
          <a:xfrm>
            <a:off x="1413164" y="3817371"/>
            <a:ext cx="9799267"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002060"/>
                </a:solidFill>
                <a:latin typeface="Montserrat"/>
                <a:ea typeface="Montserrat"/>
                <a:cs typeface="Montserrat"/>
                <a:sym typeface="Montserrat"/>
              </a:rPr>
              <a:t>LMS UIN Jakarta </a:t>
            </a:r>
            <a:r>
              <a:rPr lang="en-US" sz="1600" b="0" i="0" u="none" strike="noStrike" cap="none">
                <a:solidFill>
                  <a:srgbClr val="002060"/>
                </a:solidFill>
                <a:latin typeface="Montserrat"/>
                <a:ea typeface="Montserrat"/>
                <a:cs typeface="Montserrat"/>
                <a:sym typeface="Montserrat"/>
              </a:rPr>
              <a:t>is a platform used for interaction between lecturers/teaching teams and students, so students must always pay attention to announcements on</a:t>
            </a:r>
            <a:r>
              <a:rPr lang="en-US" sz="1600" b="1" i="0" u="none" strike="noStrike" cap="none">
                <a:solidFill>
                  <a:srgbClr val="002060"/>
                </a:solidFill>
                <a:latin typeface="Montserrat"/>
                <a:ea typeface="Montserrat"/>
                <a:cs typeface="Montserrat"/>
                <a:sym typeface="Montserrat"/>
              </a:rPr>
              <a:t> the LMS</a:t>
            </a:r>
            <a:r>
              <a:rPr lang="en-US" sz="1600" b="0" i="0" u="none" strike="noStrike" cap="none">
                <a:solidFill>
                  <a:srgbClr val="002060"/>
                </a:solidFill>
                <a:latin typeface="Montserrat"/>
                <a:ea typeface="Montserrat"/>
                <a:cs typeface="Montserrat"/>
                <a:sym typeface="Montserrat"/>
              </a:rPr>
              <a:t>.</a:t>
            </a:r>
            <a:endParaRPr sz="1200" b="0" i="0" u="none" strike="noStrike" cap="none">
              <a:solidFill>
                <a:srgbClr val="000000"/>
              </a:solidFill>
              <a:latin typeface="Arial"/>
              <a:ea typeface="Arial"/>
              <a:cs typeface="Arial"/>
              <a:sym typeface="Arial"/>
            </a:endParaRPr>
          </a:p>
        </p:txBody>
      </p:sp>
      <p:sp>
        <p:nvSpPr>
          <p:cNvPr id="323" name="Google Shape;323;p3"/>
          <p:cNvSpPr/>
          <p:nvPr/>
        </p:nvSpPr>
        <p:spPr>
          <a:xfrm>
            <a:off x="754673" y="3826801"/>
            <a:ext cx="558853" cy="558853"/>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Montserrat"/>
                <a:ea typeface="Montserrat"/>
                <a:cs typeface="Montserrat"/>
                <a:sym typeface="Montserrat"/>
              </a:rPr>
              <a:t>04</a:t>
            </a:r>
            <a:endParaRPr/>
          </a:p>
        </p:txBody>
      </p:sp>
      <p:sp>
        <p:nvSpPr>
          <p:cNvPr id="324" name="Google Shape;324;p3"/>
          <p:cNvSpPr txBox="1"/>
          <p:nvPr/>
        </p:nvSpPr>
        <p:spPr>
          <a:xfrm>
            <a:off x="1413164" y="4669886"/>
            <a:ext cx="9799267" cy="58473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002060"/>
                </a:solidFill>
                <a:latin typeface="Montserrat"/>
                <a:ea typeface="Montserrat"/>
                <a:cs typeface="Montserrat"/>
                <a:sym typeface="Montserrat"/>
              </a:rPr>
              <a:t>In addition to in-class lectures, other media such as email, SMS, Whatsapp, LMS can be used according to agreement with the lecturer/teaching team.</a:t>
            </a:r>
            <a:endParaRPr sz="1200" b="0" i="0" u="none" strike="noStrike" cap="none">
              <a:solidFill>
                <a:srgbClr val="000000"/>
              </a:solidFill>
              <a:latin typeface="Arial"/>
              <a:ea typeface="Arial"/>
              <a:cs typeface="Arial"/>
              <a:sym typeface="Arial"/>
            </a:endParaRPr>
          </a:p>
        </p:txBody>
      </p:sp>
      <p:sp>
        <p:nvSpPr>
          <p:cNvPr id="325" name="Google Shape;325;p3"/>
          <p:cNvSpPr/>
          <p:nvPr/>
        </p:nvSpPr>
        <p:spPr>
          <a:xfrm>
            <a:off x="754673" y="4679316"/>
            <a:ext cx="558853" cy="558853"/>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Montserrat"/>
                <a:ea typeface="Montserrat"/>
                <a:cs typeface="Montserrat"/>
                <a:sym typeface="Montserrat"/>
              </a:rPr>
              <a:t>05</a:t>
            </a:r>
            <a:endParaRPr/>
          </a:p>
        </p:txBody>
      </p:sp>
      <p:sp>
        <p:nvSpPr>
          <p:cNvPr id="326" name="Google Shape;326;p3"/>
          <p:cNvSpPr txBox="1"/>
          <p:nvPr/>
        </p:nvSpPr>
        <p:spPr>
          <a:xfrm>
            <a:off x="1391485" y="5475841"/>
            <a:ext cx="9799267"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2060"/>
                </a:solidFill>
                <a:latin typeface="Montserrat"/>
                <a:ea typeface="Montserrat"/>
                <a:cs typeface="Montserrat"/>
                <a:sym typeface="Montserrat"/>
              </a:rPr>
              <a:t>Students are required </a:t>
            </a:r>
            <a:r>
              <a:rPr lang="en-US" sz="1800" b="1" i="0" u="none" strike="noStrike" cap="none">
                <a:solidFill>
                  <a:srgbClr val="002060"/>
                </a:solidFill>
                <a:latin typeface="Montserrat"/>
                <a:ea typeface="Montserrat"/>
                <a:cs typeface="Montserrat"/>
                <a:sym typeface="Montserrat"/>
              </a:rPr>
              <a:t>pay attention to ethics </a:t>
            </a:r>
            <a:r>
              <a:rPr lang="en-US" sz="1800" b="0" i="0" u="none" strike="noStrike" cap="none">
                <a:solidFill>
                  <a:srgbClr val="002060"/>
                </a:solidFill>
                <a:latin typeface="Montserrat"/>
                <a:ea typeface="Montserrat"/>
                <a:cs typeface="Montserrat"/>
                <a:sym typeface="Montserrat"/>
              </a:rPr>
              <a:t>if you want to contact the lecturer/teaching team (during working days and hours).</a:t>
            </a:r>
            <a:endParaRPr sz="1800" b="0" i="0" u="none" strike="noStrike" cap="none">
              <a:solidFill>
                <a:srgbClr val="000000"/>
              </a:solidFill>
              <a:latin typeface="Arial"/>
              <a:ea typeface="Arial"/>
              <a:cs typeface="Arial"/>
              <a:sym typeface="Arial"/>
            </a:endParaRPr>
          </a:p>
        </p:txBody>
      </p:sp>
      <p:sp>
        <p:nvSpPr>
          <p:cNvPr id="327" name="Google Shape;327;p3"/>
          <p:cNvSpPr/>
          <p:nvPr/>
        </p:nvSpPr>
        <p:spPr>
          <a:xfrm>
            <a:off x="754673" y="5519559"/>
            <a:ext cx="558853" cy="558853"/>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1" i="0" u="none" strike="noStrike" cap="none">
                <a:solidFill>
                  <a:schemeClr val="lt1"/>
                </a:solidFill>
                <a:latin typeface="Montserrat"/>
                <a:ea typeface="Montserrat"/>
                <a:cs typeface="Montserrat"/>
                <a:sym typeface="Montserrat"/>
              </a:rPr>
              <a:t>06</a:t>
            </a:r>
            <a:endParaRPr/>
          </a:p>
        </p:txBody>
      </p:sp>
      <p:cxnSp>
        <p:nvCxnSpPr>
          <p:cNvPr id="328" name="Google Shape;328;p3"/>
          <p:cNvCxnSpPr/>
          <p:nvPr/>
        </p:nvCxnSpPr>
        <p:spPr>
          <a:xfrm>
            <a:off x="675972" y="5391390"/>
            <a:ext cx="10761355" cy="0"/>
          </a:xfrm>
          <a:prstGeom prst="straightConnector1">
            <a:avLst/>
          </a:prstGeom>
          <a:noFill/>
          <a:ln w="9525" cap="flat" cmpd="sng">
            <a:solidFill>
              <a:srgbClr val="1F3864"/>
            </a:solidFill>
            <a:prstDash val="solid"/>
            <a:round/>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68"/>
          <p:cNvSpPr txBox="1"/>
          <p:nvPr/>
        </p:nvSpPr>
        <p:spPr>
          <a:xfrm>
            <a:off x="366661" y="288565"/>
            <a:ext cx="11395200" cy="64629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1" i="0" u="none" strike="noStrike" cap="none">
                <a:solidFill>
                  <a:srgbClr val="002060"/>
                </a:solidFill>
                <a:latin typeface="Arial"/>
                <a:ea typeface="Arial"/>
                <a:cs typeface="Arial"/>
                <a:sym typeface="Arial"/>
              </a:rPr>
              <a:t>Ethical Use of AI</a:t>
            </a:r>
            <a:endParaRPr sz="1400" b="0" i="0" u="none" strike="noStrike" cap="none">
              <a:solidFill>
                <a:srgbClr val="000000"/>
              </a:solidFill>
              <a:latin typeface="Arial"/>
              <a:ea typeface="Arial"/>
              <a:cs typeface="Arial"/>
              <a:sym typeface="Arial"/>
            </a:endParaRPr>
          </a:p>
        </p:txBody>
      </p:sp>
      <p:sp>
        <p:nvSpPr>
          <p:cNvPr id="379" name="Google Shape;379;p68"/>
          <p:cNvSpPr txBox="1"/>
          <p:nvPr/>
        </p:nvSpPr>
        <p:spPr>
          <a:xfrm>
            <a:off x="1835375" y="2092227"/>
            <a:ext cx="9799267"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a:solidFill>
                  <a:srgbClr val="002060"/>
                </a:solidFill>
                <a:latin typeface="Montserrat"/>
                <a:ea typeface="Montserrat"/>
                <a:cs typeface="Montserrat"/>
                <a:sym typeface="Montserrat"/>
              </a:rPr>
              <a:t>AI as Learning Assistant</a:t>
            </a:r>
            <a:endParaRPr sz="1400" b="0" i="0" u="none" strike="noStrike" cap="none">
              <a:solidFill>
                <a:srgbClr val="000000"/>
              </a:solidFill>
              <a:latin typeface="Arial"/>
              <a:ea typeface="Arial"/>
              <a:cs typeface="Arial"/>
              <a:sym typeface="Arial"/>
            </a:endParaRPr>
          </a:p>
        </p:txBody>
      </p:sp>
      <p:cxnSp>
        <p:nvCxnSpPr>
          <p:cNvPr id="380" name="Google Shape;380;p68"/>
          <p:cNvCxnSpPr/>
          <p:nvPr/>
        </p:nvCxnSpPr>
        <p:spPr>
          <a:xfrm>
            <a:off x="676039" y="3671510"/>
            <a:ext cx="10761355" cy="0"/>
          </a:xfrm>
          <a:prstGeom prst="straightConnector1">
            <a:avLst/>
          </a:prstGeom>
          <a:noFill/>
          <a:ln w="9525" cap="flat" cmpd="sng">
            <a:solidFill>
              <a:srgbClr val="1F3864"/>
            </a:solidFill>
            <a:prstDash val="solid"/>
            <a:round/>
            <a:headEnd type="none" w="sm" len="sm"/>
            <a:tailEnd type="none" w="sm" len="sm"/>
          </a:ln>
        </p:spPr>
      </p:cxnSp>
      <p:cxnSp>
        <p:nvCxnSpPr>
          <p:cNvPr id="381" name="Google Shape;381;p68"/>
          <p:cNvCxnSpPr/>
          <p:nvPr/>
        </p:nvCxnSpPr>
        <p:spPr>
          <a:xfrm>
            <a:off x="676039" y="1119982"/>
            <a:ext cx="10761355" cy="0"/>
          </a:xfrm>
          <a:prstGeom prst="straightConnector1">
            <a:avLst/>
          </a:prstGeom>
          <a:noFill/>
          <a:ln w="9525" cap="flat" cmpd="sng">
            <a:solidFill>
              <a:srgbClr val="1F3864"/>
            </a:solidFill>
            <a:prstDash val="solid"/>
            <a:round/>
            <a:headEnd type="none" w="sm" len="sm"/>
            <a:tailEnd type="none" w="sm" len="sm"/>
          </a:ln>
        </p:spPr>
      </p:cxnSp>
      <p:sp>
        <p:nvSpPr>
          <p:cNvPr id="382" name="Google Shape;382;p68"/>
          <p:cNvSpPr/>
          <p:nvPr/>
        </p:nvSpPr>
        <p:spPr>
          <a:xfrm>
            <a:off x="763024" y="1932824"/>
            <a:ext cx="699442" cy="611968"/>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1" i="0" u="none" strike="noStrike" cap="none">
                <a:solidFill>
                  <a:schemeClr val="lt1"/>
                </a:solidFill>
                <a:latin typeface="Montserrat"/>
                <a:ea typeface="Montserrat"/>
                <a:cs typeface="Montserrat"/>
                <a:sym typeface="Montserrat"/>
              </a:rPr>
              <a:t>01</a:t>
            </a:r>
            <a:endParaRPr/>
          </a:p>
        </p:txBody>
      </p:sp>
      <p:sp>
        <p:nvSpPr>
          <p:cNvPr id="383" name="Google Shape;383;p68"/>
          <p:cNvSpPr txBox="1"/>
          <p:nvPr/>
        </p:nvSpPr>
        <p:spPr>
          <a:xfrm>
            <a:off x="1638127" y="3903554"/>
            <a:ext cx="9799267"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2060"/>
                </a:solidFill>
                <a:latin typeface="Montserrat"/>
                <a:ea typeface="Montserrat"/>
                <a:cs typeface="Montserrat"/>
                <a:sym typeface="Montserrat"/>
              </a:rPr>
              <a:t>AI to paraphrase complete texts</a:t>
            </a:r>
            <a:endParaRPr/>
          </a:p>
        </p:txBody>
      </p:sp>
      <p:cxnSp>
        <p:nvCxnSpPr>
          <p:cNvPr id="384" name="Google Shape;384;p68"/>
          <p:cNvCxnSpPr/>
          <p:nvPr/>
        </p:nvCxnSpPr>
        <p:spPr>
          <a:xfrm>
            <a:off x="693295" y="4501724"/>
            <a:ext cx="10761355" cy="0"/>
          </a:xfrm>
          <a:prstGeom prst="straightConnector1">
            <a:avLst/>
          </a:prstGeom>
          <a:noFill/>
          <a:ln w="9525" cap="flat" cmpd="sng">
            <a:solidFill>
              <a:srgbClr val="1F3864"/>
            </a:solidFill>
            <a:prstDash val="solid"/>
            <a:round/>
            <a:headEnd type="none" w="sm" len="sm"/>
            <a:tailEnd type="none" w="sm" len="sm"/>
          </a:ln>
        </p:spPr>
      </p:cxnSp>
      <p:sp>
        <p:nvSpPr>
          <p:cNvPr id="385" name="Google Shape;385;p68"/>
          <p:cNvSpPr/>
          <p:nvPr/>
        </p:nvSpPr>
        <p:spPr>
          <a:xfrm>
            <a:off x="763024" y="3777610"/>
            <a:ext cx="699442" cy="611968"/>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1" i="0" u="none" strike="noStrike" cap="none">
                <a:solidFill>
                  <a:schemeClr val="lt1"/>
                </a:solidFill>
                <a:latin typeface="Montserrat"/>
                <a:ea typeface="Montserrat"/>
                <a:cs typeface="Montserrat"/>
                <a:sym typeface="Montserrat"/>
              </a:rPr>
              <a:t>02</a:t>
            </a:r>
            <a:endParaRPr/>
          </a:p>
        </p:txBody>
      </p:sp>
      <p:sp>
        <p:nvSpPr>
          <p:cNvPr id="386" name="Google Shape;386;p68"/>
          <p:cNvSpPr txBox="1"/>
          <p:nvPr/>
        </p:nvSpPr>
        <p:spPr>
          <a:xfrm>
            <a:off x="1638127" y="4625599"/>
            <a:ext cx="9799267"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2060"/>
                </a:solidFill>
                <a:latin typeface="Montserrat"/>
                <a:ea typeface="Montserrat"/>
                <a:cs typeface="Montserrat"/>
                <a:sym typeface="Montserrat"/>
              </a:rPr>
              <a:t>Generate basic codes</a:t>
            </a:r>
            <a:endParaRPr/>
          </a:p>
        </p:txBody>
      </p:sp>
      <p:cxnSp>
        <p:nvCxnSpPr>
          <p:cNvPr id="387" name="Google Shape;387;p68"/>
          <p:cNvCxnSpPr/>
          <p:nvPr/>
        </p:nvCxnSpPr>
        <p:spPr>
          <a:xfrm>
            <a:off x="676039" y="5446248"/>
            <a:ext cx="10761355" cy="0"/>
          </a:xfrm>
          <a:prstGeom prst="straightConnector1">
            <a:avLst/>
          </a:prstGeom>
          <a:noFill/>
          <a:ln w="9525" cap="flat" cmpd="sng">
            <a:solidFill>
              <a:srgbClr val="1F3864"/>
            </a:solidFill>
            <a:prstDash val="solid"/>
            <a:round/>
            <a:headEnd type="none" w="sm" len="sm"/>
            <a:tailEnd type="none" w="sm" len="sm"/>
          </a:ln>
        </p:spPr>
      </p:cxnSp>
      <p:sp>
        <p:nvSpPr>
          <p:cNvPr id="388" name="Google Shape;388;p68"/>
          <p:cNvSpPr/>
          <p:nvPr/>
        </p:nvSpPr>
        <p:spPr>
          <a:xfrm>
            <a:off x="763024" y="4666768"/>
            <a:ext cx="699442" cy="611968"/>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1" i="0" u="none" strike="noStrike" cap="none">
                <a:solidFill>
                  <a:schemeClr val="lt1"/>
                </a:solidFill>
                <a:latin typeface="Montserrat"/>
                <a:ea typeface="Montserrat"/>
                <a:cs typeface="Montserrat"/>
                <a:sym typeface="Montserrat"/>
              </a:rPr>
              <a:t>03</a:t>
            </a:r>
            <a:endParaRPr/>
          </a:p>
        </p:txBody>
      </p:sp>
      <p:sp>
        <p:nvSpPr>
          <p:cNvPr id="389" name="Google Shape;389;p68"/>
          <p:cNvSpPr txBox="1"/>
          <p:nvPr/>
        </p:nvSpPr>
        <p:spPr>
          <a:xfrm>
            <a:off x="1620871" y="5702585"/>
            <a:ext cx="9799267"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2060"/>
                </a:solidFill>
                <a:latin typeface="Montserrat"/>
                <a:ea typeface="Montserrat"/>
                <a:cs typeface="Montserrat"/>
                <a:sym typeface="Montserrat"/>
              </a:rPr>
              <a:t>Not used during exams in which the use of AI is not explicitly allowed.</a:t>
            </a:r>
            <a:endParaRPr sz="1800" b="0" i="0" u="none" strike="noStrike" cap="none">
              <a:solidFill>
                <a:srgbClr val="002060"/>
              </a:solidFill>
              <a:latin typeface="Montserrat"/>
              <a:ea typeface="Montserrat"/>
              <a:cs typeface="Montserrat"/>
              <a:sym typeface="Montserrat"/>
            </a:endParaRPr>
          </a:p>
        </p:txBody>
      </p:sp>
      <p:cxnSp>
        <p:nvCxnSpPr>
          <p:cNvPr id="390" name="Google Shape;390;p68"/>
          <p:cNvCxnSpPr/>
          <p:nvPr/>
        </p:nvCxnSpPr>
        <p:spPr>
          <a:xfrm>
            <a:off x="693295" y="6313052"/>
            <a:ext cx="10761355" cy="0"/>
          </a:xfrm>
          <a:prstGeom prst="straightConnector1">
            <a:avLst/>
          </a:prstGeom>
          <a:noFill/>
          <a:ln w="9525" cap="flat" cmpd="sng">
            <a:solidFill>
              <a:srgbClr val="1F3864"/>
            </a:solidFill>
            <a:prstDash val="solid"/>
            <a:round/>
            <a:headEnd type="none" w="sm" len="sm"/>
            <a:tailEnd type="none" w="sm" len="sm"/>
          </a:ln>
        </p:spPr>
      </p:cxnSp>
      <p:sp>
        <p:nvSpPr>
          <p:cNvPr id="391" name="Google Shape;391;p68"/>
          <p:cNvSpPr/>
          <p:nvPr/>
        </p:nvSpPr>
        <p:spPr>
          <a:xfrm>
            <a:off x="763024" y="5611292"/>
            <a:ext cx="699442" cy="611968"/>
          </a:xfrm>
          <a:prstGeom prst="rect">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800" b="1" i="0" u="none" strike="noStrike" cap="none">
                <a:solidFill>
                  <a:schemeClr val="lt1"/>
                </a:solidFill>
                <a:latin typeface="Montserrat"/>
                <a:ea typeface="Montserrat"/>
                <a:cs typeface="Montserrat"/>
                <a:sym typeface="Montserrat"/>
              </a:rPr>
              <a:t>04</a:t>
            </a: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70" name="Google Shape;170;p2"/>
          <p:cNvSpPr txBox="1"/>
          <p:nvPr/>
        </p:nvSpPr>
        <p:spPr>
          <a:xfrm>
            <a:off x="2699100" y="0"/>
            <a:ext cx="6793800" cy="708000"/>
          </a:xfrm>
          <a:prstGeom prst="rect">
            <a:avLst/>
          </a:prstGeom>
          <a:noFill/>
          <a:ln>
            <a:noFill/>
          </a:ln>
        </p:spPr>
        <p:txBody>
          <a:bodyPr spcFirstLastPara="1" wrap="square" lIns="91425" tIns="45700" rIns="91425" bIns="45700" anchor="t" anchorCtr="0">
            <a:spAutoFit/>
            <a:scene3d>
              <a:camera prst="orthographicFront"/>
              <a:lightRig rig="soft" dir="t">
                <a:rot lat="0" lon="0" rev="15600000"/>
              </a:lightRig>
            </a:scene3d>
            <a:sp3d extrusionH="57150" prstMaterial="softEdge">
              <a:bevelT w="25400" h="38100"/>
            </a:sp3d>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a:ln/>
                <a:solidFill>
                  <a:srgbClr val="FFC000"/>
                </a:solidFill>
                <a:latin typeface="Arial"/>
                <a:ea typeface="Arial"/>
                <a:cs typeface="Arial"/>
                <a:sym typeface="Arial"/>
              </a:rPr>
              <a:t>General Information</a:t>
            </a:r>
            <a:endParaRPr sz="1400" b="1" i="0" u="none" strike="noStrike">
              <a:ln/>
              <a:solidFill>
                <a:srgbClr val="FFC000"/>
              </a:solidFill>
              <a:latin typeface="Arial"/>
              <a:ea typeface="Arial"/>
              <a:cs typeface="Arial"/>
              <a:sym typeface="Arial"/>
            </a:endParaRPr>
          </a:p>
        </p:txBody>
      </p:sp>
      <p:graphicFrame>
        <p:nvGraphicFramePr>
          <p:cNvPr id="171" name="Google Shape;171;p2"/>
          <p:cNvGraphicFramePr/>
          <p:nvPr>
            <p:extLst>
              <p:ext uri="{D42A27DB-BD31-4B8C-83A1-F6EECF244321}">
                <p14:modId xmlns:p14="http://schemas.microsoft.com/office/powerpoint/2010/main" val="1990126230"/>
              </p:ext>
            </p:extLst>
          </p:nvPr>
        </p:nvGraphicFramePr>
        <p:xfrm>
          <a:off x="944881" y="616560"/>
          <a:ext cx="10535920" cy="6177085"/>
        </p:xfrm>
        <a:graphic>
          <a:graphicData uri="http://schemas.openxmlformats.org/drawingml/2006/table">
            <a:tbl>
              <a:tblPr firstRow="1" bandRow="1">
                <a:noFill/>
                <a:tableStyleId>{3F857785-93CD-4FFF-822A-07073ABB308A}</a:tableStyleId>
              </a:tblPr>
              <a:tblGrid>
                <a:gridCol w="4019510">
                  <a:extLst>
                    <a:ext uri="{9D8B030D-6E8A-4147-A177-3AD203B41FA5}">
                      <a16:colId xmlns:a16="http://schemas.microsoft.com/office/drawing/2014/main" val="20000"/>
                    </a:ext>
                  </a:extLst>
                </a:gridCol>
                <a:gridCol w="6516410">
                  <a:extLst>
                    <a:ext uri="{9D8B030D-6E8A-4147-A177-3AD203B41FA5}">
                      <a16:colId xmlns:a16="http://schemas.microsoft.com/office/drawing/2014/main" val="20001"/>
                    </a:ext>
                  </a:extLst>
                </a:gridCol>
              </a:tblGrid>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Course Name</a:t>
                      </a:r>
                      <a:endParaRPr sz="2200" u="none" strike="noStrike" cap="none" dirty="0">
                        <a:solidFill>
                          <a:srgbClr val="00206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2200" u="none" strike="noStrike" cap="none">
                          <a:solidFill>
                            <a:srgbClr val="0000CC"/>
                          </a:solidFill>
                        </a:rPr>
                        <a:t>Introduction to Data Mining</a:t>
                      </a:r>
                      <a:br>
                        <a:rPr lang="en-US" sz="2200" u="none" strike="noStrike" cap="none"/>
                      </a:br>
                      <a:r>
                        <a:rPr lang="en-US" sz="2200" b="0" i="1" u="none" strike="noStrike" cap="none"/>
                        <a:t>(Pengantar Penambangan Data)</a:t>
                      </a:r>
                      <a:endParaRPr sz="2200" b="0" i="1" u="none" strike="noStrike" cap="none" dirty="0"/>
                    </a:p>
                  </a:txBody>
                  <a:tcPr marL="91450" marR="91450" marT="45725" marB="45725"/>
                </a:tc>
                <a:extLst>
                  <a:ext uri="{0D108BD9-81ED-4DB2-BD59-A6C34878D82A}">
                    <a16:rowId xmlns:a16="http://schemas.microsoft.com/office/drawing/2014/main" val="10000"/>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Course ID</a:t>
                      </a:r>
                      <a:endParaRPr sz="2200" u="none" strike="noStrike" cap="none" dirty="0">
                        <a:solidFill>
                          <a:srgbClr val="00206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D" sz="2200" u="none" strike="noStrike" cap="none"/>
                        <a:t>FST6094304</a:t>
                      </a:r>
                      <a:endParaRPr sz="2200" u="none" strike="noStrike" cap="none" dirty="0"/>
                    </a:p>
                  </a:txBody>
                  <a:tcPr marL="91450" marR="91450" marT="45725" marB="45725"/>
                </a:tc>
                <a:extLst>
                  <a:ext uri="{0D108BD9-81ED-4DB2-BD59-A6C34878D82A}">
                    <a16:rowId xmlns:a16="http://schemas.microsoft.com/office/drawing/2014/main" val="10001"/>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Number of credits</a:t>
                      </a:r>
                      <a:endParaRPr sz="22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2200" u="none" strike="noStrike" cap="none" dirty="0"/>
                        <a:t>3</a:t>
                      </a:r>
                      <a:endParaRPr sz="2200" u="none" strike="noStrike" cap="none" dirty="0"/>
                    </a:p>
                  </a:txBody>
                  <a:tcPr marL="91450" marR="91450" marT="45725" marB="45725"/>
                </a:tc>
                <a:extLst>
                  <a:ext uri="{0D108BD9-81ED-4DB2-BD59-A6C34878D82A}">
                    <a16:rowId xmlns:a16="http://schemas.microsoft.com/office/drawing/2014/main" val="10002"/>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Course Category</a:t>
                      </a:r>
                      <a:endParaRPr sz="2200" u="none" strike="noStrike" cap="none">
                        <a:solidFill>
                          <a:srgbClr val="00206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2200" u="none" strike="noStrike" cap="none"/>
                        <a:t>Compulsory</a:t>
                      </a:r>
                      <a:endParaRPr sz="2200" u="none" strike="noStrike" cap="none" dirty="0"/>
                    </a:p>
                  </a:txBody>
                  <a:tcPr marL="91450" marR="91450" marT="45725" marB="45725"/>
                </a:tc>
                <a:extLst>
                  <a:ext uri="{0D108BD9-81ED-4DB2-BD59-A6C34878D82A}">
                    <a16:rowId xmlns:a16="http://schemas.microsoft.com/office/drawing/2014/main" val="10003"/>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Semester</a:t>
                      </a:r>
                      <a:endParaRPr sz="2200" u="none" strike="noStrike" cap="none"/>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2200" u="none" strike="noStrike" cap="none" dirty="0"/>
                        <a:t>5</a:t>
                      </a:r>
                      <a:endParaRPr sz="2200" u="none" strike="noStrike" cap="none" dirty="0"/>
                    </a:p>
                  </a:txBody>
                  <a:tcPr marL="91450" marR="91450" marT="45725" marB="45725"/>
                </a:tc>
                <a:extLst>
                  <a:ext uri="{0D108BD9-81ED-4DB2-BD59-A6C34878D82A}">
                    <a16:rowId xmlns:a16="http://schemas.microsoft.com/office/drawing/2014/main" val="10004"/>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Prerequisites</a:t>
                      </a:r>
                      <a:endParaRPr sz="2200" u="none" strike="noStrike" cap="none">
                        <a:solidFill>
                          <a:srgbClr val="00206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2200" u="none" strike="noStrike" cap="none" dirty="0" err="1"/>
                        <a:t>Analysis</a:t>
                      </a:r>
                      <a:r>
                        <a:rPr lang="en-US" sz="2200" u="none" strike="noStrike" cap="none" dirty="0"/>
                        <a:t> </a:t>
                      </a:r>
                      <a:r>
                        <a:rPr lang="en-US" sz="2200" u="none" strike="noStrike" cap="none" dirty="0" err="1"/>
                        <a:t>Multivariate</a:t>
                      </a:r>
                      <a:r>
                        <a:rPr lang="en-US" sz="2200" u="none" strike="noStrike" cap="none" dirty="0"/>
                        <a:t>,</a:t>
                      </a:r>
                      <a:r>
                        <a:rPr lang="en-US" sz="2200" u="none" strike="noStrike" cap="none" dirty="0" err="1"/>
                        <a:t>Computing</a:t>
                      </a:r>
                      <a:r>
                        <a:rPr lang="en-US" sz="2200" u="none" strike="noStrike" cap="none" dirty="0"/>
                        <a:t> </a:t>
                      </a:r>
                      <a:r>
                        <a:rPr lang="en-US" sz="2200" u="none" strike="noStrike" cap="none" dirty="0" err="1"/>
                        <a:t>Statistics</a:t>
                      </a:r>
                      <a:endParaRPr sz="2200" u="none" strike="noStrike" cap="none" dirty="0"/>
                    </a:p>
                  </a:txBody>
                  <a:tcPr marL="91450" marR="91450" marT="45725" marB="45725"/>
                </a:tc>
                <a:extLst>
                  <a:ext uri="{0D108BD9-81ED-4DB2-BD59-A6C34878D82A}">
                    <a16:rowId xmlns:a16="http://schemas.microsoft.com/office/drawing/2014/main" val="10005"/>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Language of instruction</a:t>
                      </a:r>
                      <a:endParaRPr sz="2200" u="none" strike="noStrike" cap="none">
                        <a:solidFill>
                          <a:srgbClr val="00206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US" sz="2200" u="none" strike="noStrike" cap="none"/>
                        <a:t>English (DS-01), Indonesian (DS-02) </a:t>
                      </a:r>
                      <a:endParaRPr sz="2200" u="none" strike="noStrike" cap="none" dirty="0"/>
                    </a:p>
                  </a:txBody>
                  <a:tcPr marL="91450" marR="91450" marT="45725" marB="45725"/>
                </a:tc>
                <a:extLst>
                  <a:ext uri="{0D108BD9-81ED-4DB2-BD59-A6C34878D82A}">
                    <a16:rowId xmlns:a16="http://schemas.microsoft.com/office/drawing/2014/main" val="10006"/>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Github</a:t>
                      </a:r>
                      <a:endParaRPr sz="2200" u="none" strike="noStrike" cap="none">
                        <a:solidFill>
                          <a:srgbClr val="00206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D" sz="2200" u="none" strike="noStrike" cap="none">
                          <a:hlinkClick r:id="rId3"/>
                        </a:rPr>
                        <a:t>https://s.id/64ukz</a:t>
                      </a:r>
                      <a:r>
                        <a:rPr lang="en-ID" sz="2200" u="none" strike="noStrike" cap="none"/>
                        <a:t> </a:t>
                      </a:r>
                      <a:endParaRPr sz="2200" u="none" strike="noStrike" cap="none" dirty="0"/>
                    </a:p>
                  </a:txBody>
                  <a:tcPr marL="91450" marR="91450" marT="45725" marB="45725"/>
                </a:tc>
                <a:extLst>
                  <a:ext uri="{0D108BD9-81ED-4DB2-BD59-A6C34878D82A}">
                    <a16:rowId xmlns:a16="http://schemas.microsoft.com/office/drawing/2014/main" val="1346914497"/>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LMS</a:t>
                      </a:r>
                      <a:endParaRPr sz="2200" u="none" strike="noStrike" cap="none">
                        <a:solidFill>
                          <a:srgbClr val="00206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D" sz="2200" u="none" strike="noStrike" cap="none">
                          <a:hlinkClick r:id="rId4"/>
                        </a:rPr>
                        <a:t>https://lms.uinjakarta.id/course/view.php?id=22</a:t>
                      </a:r>
                      <a:r>
                        <a:rPr lang="en-ID" sz="2200" u="none" strike="noStrike" cap="none"/>
                        <a:t> </a:t>
                      </a:r>
                      <a:endParaRPr sz="2200" u="none" strike="noStrike" cap="none" dirty="0"/>
                    </a:p>
                  </a:txBody>
                  <a:tcPr marL="91450" marR="91450" marT="45725" marB="45725"/>
                </a:tc>
                <a:extLst>
                  <a:ext uri="{0D108BD9-81ED-4DB2-BD59-A6C34878D82A}">
                    <a16:rowId xmlns:a16="http://schemas.microsoft.com/office/drawing/2014/main" val="2461825934"/>
                  </a:ext>
                </a:extLst>
              </a:tr>
              <a:tr h="601675">
                <a:tc>
                  <a:txBody>
                    <a:bodyPr/>
                    <a:lstStyle/>
                    <a:p>
                      <a:pPr marL="0" marR="0" lvl="0" indent="0" algn="l" rtl="0">
                        <a:lnSpc>
                          <a:spcPct val="100000"/>
                        </a:lnSpc>
                        <a:spcBef>
                          <a:spcPts val="0"/>
                        </a:spcBef>
                        <a:spcAft>
                          <a:spcPts val="0"/>
                        </a:spcAft>
                        <a:buClr>
                          <a:srgbClr val="000000"/>
                        </a:buClr>
                        <a:buSzPts val="2800"/>
                        <a:buFont typeface="Arial"/>
                        <a:buNone/>
                      </a:pPr>
                      <a:r>
                        <a:rPr lang="en-US" sz="2200" u="none" strike="noStrike" cap="none">
                          <a:solidFill>
                            <a:srgbClr val="002060"/>
                          </a:solidFill>
                        </a:rPr>
                        <a:t>WAG</a:t>
                      </a:r>
                      <a:endParaRPr sz="2200" u="none" strike="noStrike" cap="none">
                        <a:solidFill>
                          <a:srgbClr val="002060"/>
                        </a:solidFill>
                      </a:endParaRPr>
                    </a:p>
                  </a:txBody>
                  <a:tcPr marL="91450" marR="91450" marT="45725" marB="45725"/>
                </a:tc>
                <a:tc>
                  <a:txBody>
                    <a:bodyPr/>
                    <a:lstStyle/>
                    <a:p>
                      <a:pPr marL="0" marR="0" lvl="0" indent="0" algn="l" rtl="0">
                        <a:lnSpc>
                          <a:spcPct val="100000"/>
                        </a:lnSpc>
                        <a:spcBef>
                          <a:spcPts val="0"/>
                        </a:spcBef>
                        <a:spcAft>
                          <a:spcPts val="0"/>
                        </a:spcAft>
                        <a:buClr>
                          <a:srgbClr val="000000"/>
                        </a:buClr>
                        <a:buSzPts val="1400"/>
                        <a:buFont typeface="Arial"/>
                        <a:buNone/>
                      </a:pPr>
                      <a:r>
                        <a:rPr lang="en-ID" sz="2200" u="none" strike="noStrike" cap="none">
                          <a:hlinkClick r:id="rId5"/>
                        </a:rPr>
                        <a:t>https://s.id/qoV2j</a:t>
                      </a:r>
                      <a:r>
                        <a:rPr lang="en-ID" sz="2200" u="none" strike="noStrike" cap="none"/>
                        <a:t> </a:t>
                      </a:r>
                      <a:endParaRPr sz="2200" u="none" strike="noStrike" cap="none" dirty="0"/>
                    </a:p>
                  </a:txBody>
                  <a:tcPr marL="91450" marR="91450" marT="45725" marB="45725"/>
                </a:tc>
                <a:extLst>
                  <a:ext uri="{0D108BD9-81ED-4DB2-BD59-A6C34878D82A}">
                    <a16:rowId xmlns:a16="http://schemas.microsoft.com/office/drawing/2014/main" val="79291966"/>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70" name="Google Shape;170;p2"/>
          <p:cNvSpPr txBox="1"/>
          <p:nvPr/>
        </p:nvSpPr>
        <p:spPr>
          <a:xfrm>
            <a:off x="2627956" y="0"/>
            <a:ext cx="67938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About the Lecturer(s)</a:t>
            </a:r>
            <a:endParaRPr sz="1400" b="0" i="0" u="none" strike="noStrike" cap="none" dirty="0">
              <a:solidFill>
                <a:srgbClr val="000000"/>
              </a:solidFill>
              <a:latin typeface="Arial"/>
              <a:ea typeface="Arial"/>
              <a:cs typeface="Arial"/>
              <a:sym typeface="Arial"/>
            </a:endParaRPr>
          </a:p>
        </p:txBody>
      </p:sp>
      <p:sp>
        <p:nvSpPr>
          <p:cNvPr id="5" name="Rectangle 4">
            <a:extLst>
              <a:ext uri="{FF2B5EF4-FFF2-40B4-BE49-F238E27FC236}">
                <a16:creationId xmlns:a16="http://schemas.microsoft.com/office/drawing/2014/main" id="{50A92BDE-D7E5-BEB8-E668-590A94AE7218}"/>
              </a:ext>
            </a:extLst>
          </p:cNvPr>
          <p:cNvSpPr/>
          <p:nvPr/>
        </p:nvSpPr>
        <p:spPr>
          <a:xfrm>
            <a:off x="2080696" y="637385"/>
            <a:ext cx="10063978" cy="6294031"/>
          </a:xfrm>
          <a:prstGeom prst="rect">
            <a:avLst/>
          </a:prstGeom>
        </p:spPr>
        <p:txBody>
          <a:bodyPr wrap="square">
            <a:spAutoFit/>
          </a:bodyPr>
          <a:lstStyle/>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id-ID" sz="1600" b="1" i="0" u="none" strike="noStrike" kern="1200" cap="none" spc="0" normalizeH="0" baseline="0" noProof="0" dirty="0">
                <a:ln>
                  <a:noFill/>
                </a:ln>
                <a:solidFill>
                  <a:srgbClr val="006600"/>
                </a:solidFill>
                <a:effectLst/>
                <a:uLnTx/>
                <a:uFillTx/>
                <a:latin typeface="Calibri" panose="020F0502020204030204"/>
                <a:ea typeface="Calibri" charset="0"/>
                <a:cs typeface="Calibri" charset="0"/>
              </a:rPr>
              <a:t>Specialization</a:t>
            </a:r>
            <a:r>
              <a:rPr kumimoji="0" lang="id-ID" sz="1600" b="0" i="0" u="none" strike="noStrike" kern="1200" cap="none" spc="0" normalizeH="0" baseline="0" noProof="0" dirty="0">
                <a:ln>
                  <a:noFill/>
                </a:ln>
                <a:solidFill>
                  <a:srgbClr val="006600"/>
                </a:solidFill>
                <a:effectLst/>
                <a:uLnTx/>
                <a:uFillTx/>
                <a:latin typeface="Calibri" panose="020F0502020204030204"/>
                <a:ea typeface="Calibri" charset="0"/>
                <a:cs typeface="Calibri"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60BC6"/>
                </a:solidFill>
                <a:effectLst/>
                <a:uLnTx/>
                <a:uFillTx/>
                <a:latin typeface="Calibri" panose="020F0502020204030204"/>
                <a:ea typeface="굴림" pitchFamily="50" charset="-127"/>
                <a:cs typeface="Arial" panose="020B0604020202020204" pitchFamily="34" charset="0"/>
              </a:rPr>
              <a:t>Data Science</a:t>
            </a:r>
            <a: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 Social Media Analytics, AI, Big Data, HPC.</a:t>
            </a:r>
            <a:endParaRPr kumimoji="0" lang="id-ID"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d-ID" sz="9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endParaRP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id-ID" sz="1600" b="1" i="0" u="none" strike="noStrike" kern="1200" cap="none" spc="0" normalizeH="0" baseline="0" noProof="0" dirty="0">
                <a:ln>
                  <a:noFill/>
                </a:ln>
                <a:solidFill>
                  <a:srgbClr val="006600"/>
                </a:solidFill>
                <a:effectLst/>
                <a:uLnTx/>
                <a:uFillTx/>
                <a:latin typeface="Calibri" panose="020F0502020204030204"/>
                <a:ea typeface="Calibri" charset="0"/>
                <a:cs typeface="Calibri" charset="0"/>
              </a:rPr>
              <a:t>Current Position</a:t>
            </a:r>
            <a:r>
              <a:rPr kumimoji="0" lang="id-ID" sz="1600" b="0" i="0" u="none" strike="noStrike" kern="1200" cap="none" spc="0" normalizeH="0" baseline="0" noProof="0" dirty="0">
                <a:ln>
                  <a:noFill/>
                </a:ln>
                <a:solidFill>
                  <a:srgbClr val="006600"/>
                </a:solidFill>
                <a:effectLst/>
                <a:uLnTx/>
                <a:uFillTx/>
                <a:latin typeface="Calibri" panose="020F0502020204030204"/>
                <a:ea typeface="Calibri" charset="0"/>
                <a:cs typeface="Calibri" charset="0"/>
              </a:rPr>
              <a:t>:</a:t>
            </a: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id-ID" sz="1600" i="1"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Founder</a:t>
            </a:r>
            <a:r>
              <a:rPr kumimoji="0" lang="en-US" sz="1600" b="0" i="1"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a:t>
            </a: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a:t>
            </a:r>
            <a:r>
              <a:rPr kumimoji="0" lang="id-ID" sz="1600" b="1" i="0" u="none" strike="noStrike" kern="1200" cap="none" spc="0" normalizeH="0" baseline="0" noProof="0" err="1">
                <a:ln>
                  <a:noFill/>
                </a:ln>
                <a:solidFill>
                  <a:srgbClr val="060BC6"/>
                </a:solidFill>
                <a:effectLst/>
                <a:uLnTx/>
                <a:uFillTx/>
                <a:latin typeface="Calibri" panose="020F0502020204030204"/>
                <a:ea typeface="Calibri" charset="0"/>
                <a:cs typeface="Calibri" charset="0"/>
              </a:rPr>
              <a:t>taudata</a:t>
            </a:r>
            <a:r>
              <a:rPr kumimoji="0" lang="id-ID" sz="1600" b="1" i="0" u="none" strike="noStrike" kern="1200" cap="none" spc="0" normalizeH="0" baseline="0" noProof="0">
                <a:ln>
                  <a:noFill/>
                </a:ln>
                <a:solidFill>
                  <a:srgbClr val="060BC6"/>
                </a:solidFill>
                <a:effectLst/>
                <a:uLnTx/>
                <a:uFillTx/>
                <a:latin typeface="Calibri" panose="020F0502020204030204"/>
                <a:ea typeface="Calibri" charset="0"/>
                <a:cs typeface="Calibri" charset="0"/>
              </a:rPr>
              <a:t> </a:t>
            </a:r>
            <a:r>
              <a:rPr kumimoji="0" lang="en-US" sz="1600" b="1" i="0" u="none" strike="noStrike" kern="1200" cap="none" spc="0" normalizeH="0" baseline="0" noProof="0">
                <a:ln>
                  <a:noFill/>
                </a:ln>
                <a:solidFill>
                  <a:srgbClr val="060BC6"/>
                </a:solidFill>
                <a:effectLst/>
                <a:uLnTx/>
                <a:uFillTx/>
                <a:latin typeface="Calibri" panose="020F0502020204030204"/>
                <a:ea typeface="Calibri" charset="0"/>
                <a:cs typeface="Calibri" charset="0"/>
              </a:rPr>
              <a:t>Analytics™ </a:t>
            </a:r>
            <a:r>
              <a:rPr kumimoji="0" lang="en-US" sz="1600" b="1" i="0"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(Indonesia) – </a:t>
            </a:r>
            <a:r>
              <a:rPr kumimoji="0" lang="en-US" sz="1600" b="1" i="1"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PT </a:t>
            </a:r>
            <a:r>
              <a:rPr kumimoji="0" lang="en-US" sz="1600" b="1" i="1" u="none" strike="noStrike" kern="1200" cap="none" spc="0" normalizeH="0" baseline="0" noProof="0" dirty="0" err="1">
                <a:ln>
                  <a:noFill/>
                </a:ln>
                <a:solidFill>
                  <a:srgbClr val="060BC6"/>
                </a:solidFill>
                <a:effectLst/>
                <a:uLnTx/>
                <a:uFillTx/>
                <a:latin typeface="Calibri" panose="020F0502020204030204"/>
                <a:ea typeface="Calibri" charset="0"/>
                <a:cs typeface="Calibri" charset="0"/>
              </a:rPr>
              <a:t>Taudata</a:t>
            </a:r>
            <a:r>
              <a:rPr kumimoji="0" lang="en-US" sz="1600" b="1" i="1"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 Media </a:t>
            </a:r>
            <a:r>
              <a:rPr kumimoji="0" lang="en-US" sz="1600" b="1" i="1" u="none" strike="noStrike" kern="1200" cap="none" spc="0" normalizeH="0" baseline="0" noProof="0" dirty="0" err="1">
                <a:ln>
                  <a:noFill/>
                </a:ln>
                <a:solidFill>
                  <a:srgbClr val="060BC6"/>
                </a:solidFill>
                <a:effectLst/>
                <a:uLnTx/>
                <a:uFillTx/>
                <a:latin typeface="Calibri" panose="020F0502020204030204"/>
                <a:ea typeface="Calibri" charset="0"/>
                <a:cs typeface="Calibri" charset="0"/>
              </a:rPr>
              <a:t>Teknologi</a:t>
            </a:r>
            <a:endParaRPr kumimoji="0" lang="id-ID" sz="1600" b="1" i="1" u="none" strike="noStrike" kern="1200" cap="none" spc="0" normalizeH="0" baseline="0" noProof="0" dirty="0">
              <a:ln>
                <a:noFill/>
              </a:ln>
              <a:solidFill>
                <a:srgbClr val="060BC6"/>
              </a:solidFill>
              <a:effectLst/>
              <a:uLnTx/>
              <a:uFillTx/>
              <a:latin typeface="Calibri" panose="020F0502020204030204"/>
              <a:ea typeface="Calibri" charset="0"/>
              <a:cs typeface="Calibri" charset="0"/>
            </a:endParaRPr>
          </a:p>
          <a:p>
            <a:pPr marL="4763" marR="0" lvl="0" indent="-4763" algn="l" defTabSz="914400" rtl="0" eaLnBrk="1" fontAlgn="auto" latinLnBrk="0" hangingPunct="1">
              <a:lnSpc>
                <a:spcPct val="100000"/>
              </a:lnSpc>
              <a:spcBef>
                <a:spcPts val="0"/>
              </a:spcBef>
              <a:spcAft>
                <a:spcPts val="0"/>
              </a:spcAft>
              <a:buClrTx/>
              <a:buSzTx/>
              <a:buFontTx/>
              <a:buNone/>
              <a:tabLst>
                <a:tab pos="175022" algn="l"/>
                <a:tab pos="944166" algn="l"/>
              </a:tabLst>
              <a:defRPr/>
            </a:pPr>
            <a:r>
              <a:rPr kumimoji="0" lang="id-ID" sz="1600" i="1"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Lecturer</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a:t>
            </a: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a:t>
            </a:r>
            <a:r>
              <a:rPr kumimoji="0" lang="id-ID" sz="1600" b="1"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UIN</a:t>
            </a: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a:t>
            </a:r>
            <a:r>
              <a:rPr kumimoji="0" lang="en-US" sz="1600" b="0" i="0" u="none" strike="noStrike" kern="1200" cap="none" spc="0" normalizeH="0" baseline="0" noProof="0" dirty="0" err="1">
                <a:ln>
                  <a:noFill/>
                </a:ln>
                <a:solidFill>
                  <a:prstClr val="black"/>
                </a:solidFill>
                <a:effectLst/>
                <a:uLnTx/>
                <a:uFillTx/>
                <a:latin typeface="Calibri" panose="020F0502020204030204"/>
                <a:ea typeface="Calibri" charset="0"/>
                <a:cs typeface="Calibri" charset="0"/>
              </a:rPr>
              <a:t>Syarif</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a:t>
            </a:r>
            <a:r>
              <a:rPr kumimoji="0" lang="en-US" sz="1600" b="0" i="0" u="none" strike="noStrike" kern="1200" cap="none" spc="0" normalizeH="0" baseline="0" noProof="0" err="1">
                <a:ln>
                  <a:noFill/>
                </a:ln>
                <a:solidFill>
                  <a:prstClr val="black"/>
                </a:solidFill>
                <a:effectLst/>
                <a:uLnTx/>
                <a:uFillTx/>
                <a:latin typeface="Calibri" panose="020F0502020204030204"/>
                <a:ea typeface="Calibri" charset="0"/>
                <a:cs typeface="Calibri" charset="0"/>
              </a:rPr>
              <a:t>Hidayatullah</a:t>
            </a:r>
            <a:r>
              <a:rPr kumimoji="0" lang="en-US" sz="1600" b="0" i="0" u="none" strike="noStrike" kern="1200" cap="none" spc="0" normalizeH="0" baseline="0" noProof="0">
                <a:ln>
                  <a:noFill/>
                </a:ln>
                <a:solidFill>
                  <a:prstClr val="black"/>
                </a:solidFill>
                <a:effectLst/>
                <a:uLnTx/>
                <a:uFillTx/>
                <a:latin typeface="Calibri" panose="020F0502020204030204"/>
                <a:ea typeface="Calibri" charset="0"/>
                <a:cs typeface="Calibri" charset="0"/>
              </a:rPr>
              <a:t> </a:t>
            </a:r>
            <a:r>
              <a:rPr kumimoji="0" lang="id-ID" sz="1600" b="0" i="0" u="none" strike="noStrike" kern="1200" cap="none" spc="0" normalizeH="0" baseline="0" noProof="0">
                <a:ln>
                  <a:noFill/>
                </a:ln>
                <a:solidFill>
                  <a:prstClr val="black"/>
                </a:solidFill>
                <a:effectLst/>
                <a:uLnTx/>
                <a:uFillTx/>
                <a:latin typeface="Calibri" panose="020F0502020204030204"/>
                <a:ea typeface="Calibri" charset="0"/>
                <a:cs typeface="Calibri" charset="0"/>
              </a:rPr>
              <a:t>Jakarta</a:t>
            </a:r>
            <a:endParaRPr kumimoji="0" lang="en-US" sz="1600" b="0" i="0" u="none" strike="noStrike" kern="1200" cap="none" spc="0" normalizeH="0" baseline="0" noProof="0">
              <a:ln>
                <a:noFill/>
              </a:ln>
              <a:solidFill>
                <a:prstClr val="black"/>
              </a:solidFill>
              <a:effectLst/>
              <a:uLnTx/>
              <a:uFillTx/>
              <a:latin typeface="Calibri" panose="020F0502020204030204"/>
              <a:ea typeface="Calibri" charset="0"/>
              <a:cs typeface="Calibri" charset="0"/>
            </a:endParaRPr>
          </a:p>
          <a:p>
            <a:pPr marL="4763" marR="0" lvl="0" indent="-4763" algn="l" defTabSz="914400" rtl="0" eaLnBrk="1" fontAlgn="auto" latinLnBrk="0" hangingPunct="1">
              <a:lnSpc>
                <a:spcPct val="100000"/>
              </a:lnSpc>
              <a:spcBef>
                <a:spcPts val="0"/>
              </a:spcBef>
              <a:spcAft>
                <a:spcPts val="0"/>
              </a:spcAft>
              <a:buClrTx/>
              <a:buSzTx/>
              <a:buFontTx/>
              <a:buNone/>
              <a:tabLst>
                <a:tab pos="175022" algn="l"/>
                <a:tab pos="944166" algn="l"/>
              </a:tabLst>
              <a:defRPr/>
            </a:pPr>
            <a:r>
              <a:rPr kumimoji="0" lang="en-US" sz="1600" b="0" i="0" u="none" strike="noStrike" kern="1200" cap="none" spc="0" normalizeH="0" baseline="0" noProof="0">
                <a:ln>
                  <a:noFill/>
                </a:ln>
                <a:solidFill>
                  <a:prstClr val="black"/>
                </a:solidFill>
                <a:effectLst/>
                <a:uLnTx/>
                <a:uFillTx/>
                <a:latin typeface="Calibri" panose="020F0502020204030204"/>
                <a:ea typeface="Calibri" charset="0"/>
                <a:cs typeface="Calibri" charset="0"/>
              </a:rPr>
              <a:t>		             </a:t>
            </a:r>
            <a:r>
              <a:rPr kumimoji="0" lang="en-US" sz="1600" b="0" i="1" u="none" strike="noStrike" kern="1200" cap="none" spc="0" normalizeH="0" baseline="0" noProof="0">
                <a:ln>
                  <a:noFill/>
                </a:ln>
                <a:solidFill>
                  <a:prstClr val="black"/>
                </a:solidFill>
                <a:effectLst/>
                <a:uLnTx/>
                <a:uFillTx/>
                <a:latin typeface="Calibri" panose="020F0502020204030204"/>
                <a:ea typeface="Calibri" charset="0"/>
                <a:cs typeface="Calibri" charset="0"/>
              </a:rPr>
              <a:t>Head of Mathematics Department</a:t>
            </a:r>
            <a:br>
              <a:rPr kumimoji="0" lang="en-US" sz="1600" b="0" i="0" u="none" strike="noStrike" kern="1200" cap="none" spc="0" normalizeH="0" baseline="0" noProof="0">
                <a:ln>
                  <a:noFill/>
                </a:ln>
                <a:solidFill>
                  <a:prstClr val="black"/>
                </a:solidFill>
                <a:effectLst/>
                <a:uLnTx/>
                <a:uFillTx/>
                <a:latin typeface="Calibri" panose="020F0502020204030204"/>
                <a:ea typeface="Calibri" charset="0"/>
                <a:cs typeface="Calibri" charset="0"/>
              </a:rPr>
            </a:br>
            <a:endParaRPr kumimoji="0" lang="id-ID" sz="800" b="1" i="0" u="none" strike="noStrike" kern="1200" cap="none" spc="0" normalizeH="0" baseline="0" noProof="0">
              <a:ln>
                <a:noFill/>
              </a:ln>
              <a:solidFill>
                <a:prstClr val="black"/>
              </a:solidFill>
              <a:effectLst/>
              <a:uLnTx/>
              <a:uFillTx/>
              <a:latin typeface="Calibri" panose="020F0502020204030204"/>
              <a:ea typeface="Calibri" charset="0"/>
              <a:cs typeface="Calibri" charset="0"/>
            </a:endParaRP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id-ID" sz="1600" b="1" i="0" u="none" strike="noStrike" kern="1200" cap="none" spc="0" normalizeH="0" baseline="0" noProof="0">
                <a:ln>
                  <a:noFill/>
                </a:ln>
                <a:solidFill>
                  <a:srgbClr val="006600"/>
                </a:solidFill>
                <a:effectLst/>
                <a:uLnTx/>
                <a:uFillTx/>
                <a:latin typeface="Calibri" panose="020F0502020204030204"/>
                <a:ea typeface="Calibri" charset="0"/>
                <a:cs typeface="Calibri" charset="0"/>
              </a:rPr>
              <a:t>Education</a:t>
            </a:r>
            <a:r>
              <a:rPr kumimoji="0" lang="id-ID" sz="1600" b="0" i="0" u="none" strike="noStrike" kern="1200" cap="none" spc="0" normalizeH="0" baseline="0" noProof="0" dirty="0">
                <a:ln>
                  <a:noFill/>
                </a:ln>
                <a:solidFill>
                  <a:srgbClr val="006600"/>
                </a:solidFill>
                <a:effectLst/>
                <a:uLnTx/>
                <a:uFillTx/>
                <a:latin typeface="Calibri" panose="020F0502020204030204"/>
                <a:ea typeface="Calibri" charset="0"/>
                <a:cs typeface="Calibri" charset="0"/>
              </a:rPr>
              <a:t>:</a:t>
            </a:r>
            <a:endParaRPr kumimoji="0" lang="en-US" sz="1600" b="0" i="0" u="none" strike="noStrike" kern="1200" cap="none" spc="0" normalizeH="0" baseline="0" noProof="0" dirty="0">
              <a:ln>
                <a:noFill/>
              </a:ln>
              <a:solidFill>
                <a:srgbClr val="006600"/>
              </a:solidFill>
              <a:effectLst/>
              <a:uLnTx/>
              <a:uFillTx/>
              <a:latin typeface="Calibri" panose="020F0502020204030204"/>
              <a:ea typeface="Calibri" charset="0"/>
              <a:cs typeface="Calibri" charset="0"/>
            </a:endParaRP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Khalifa University (</a:t>
            </a:r>
            <a:r>
              <a:rPr kumimoji="0" lang="en-US" sz="1600" b="1" i="0"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Postdoctoral – Data Driven Dynamical Systems</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 2022</a:t>
            </a:r>
            <a:endPar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endParaRP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Queensland University of Technology (</a:t>
            </a:r>
            <a:r>
              <a:rPr kumimoji="0" lang="id-ID" sz="1600" b="1" i="0"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PhD – Data Science for Big Data</a:t>
            </a: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- 2017</a:t>
            </a:r>
            <a:endPar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endParaRP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Tohoku University (</a:t>
            </a:r>
            <a:r>
              <a:rPr kumimoji="0" lang="id-ID" sz="1600" b="1" i="0"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Research Program, Machine Learning</a:t>
            </a: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- 2007</a:t>
            </a:r>
            <a:endPar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endParaRP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University of New South Wales (</a:t>
            </a:r>
            <a:r>
              <a:rPr kumimoji="0" lang="id-ID" sz="1600" b="1" i="0"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MScTech – </a:t>
            </a:r>
            <a:r>
              <a:rPr kumimoji="0" lang="en-US" sz="1600" b="1" i="0"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Applied Math/Data Mining</a:t>
            </a: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- 2005</a:t>
            </a:r>
            <a:endPar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endParaRP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University of Indonesia </a:t>
            </a:r>
            <a:r>
              <a:rPr kumimoji="0" lang="id-ID" sz="1600" b="0" i="0" u="none" strike="noStrike" kern="1200" cap="none" spc="0" normalizeH="0" baseline="0" noProof="0">
                <a:ln>
                  <a:noFill/>
                </a:ln>
                <a:solidFill>
                  <a:prstClr val="black"/>
                </a:solidFill>
                <a:effectLst/>
                <a:uLnTx/>
                <a:uFillTx/>
                <a:latin typeface="Calibri" panose="020F0502020204030204"/>
                <a:ea typeface="Calibri" charset="0"/>
                <a:cs typeface="Calibri" charset="0"/>
              </a:rPr>
              <a:t>(</a:t>
            </a:r>
            <a:r>
              <a:rPr kumimoji="0" lang="id-ID" sz="1600" b="1" i="0" u="none" strike="noStrike" kern="1200" cap="none" spc="0" normalizeH="0" baseline="0" noProof="0">
                <a:ln>
                  <a:noFill/>
                </a:ln>
                <a:solidFill>
                  <a:srgbClr val="060BC6"/>
                </a:solidFill>
                <a:effectLst/>
                <a:uLnTx/>
                <a:uFillTx/>
                <a:latin typeface="Calibri" panose="020F0502020204030204"/>
                <a:ea typeface="Calibri" charset="0"/>
                <a:cs typeface="Calibri" charset="0"/>
              </a:rPr>
              <a:t>S</a:t>
            </a:r>
            <a:r>
              <a:rPr kumimoji="0" lang="en-US" sz="1600" b="1" i="0" u="none" strike="noStrike" kern="1200" cap="none" spc="0" normalizeH="0" baseline="0" noProof="0">
                <a:ln>
                  <a:noFill/>
                </a:ln>
                <a:solidFill>
                  <a:srgbClr val="060BC6"/>
                </a:solidFill>
                <a:effectLst/>
                <a:uLnTx/>
                <a:uFillTx/>
                <a:latin typeface="Calibri" panose="020F0502020204030204"/>
                <a:ea typeface="Calibri" charset="0"/>
                <a:cs typeface="Calibri" charset="0"/>
              </a:rPr>
              <a:t>S</a:t>
            </a:r>
            <a:r>
              <a:rPr kumimoji="0" lang="id-ID" sz="1600" b="1" i="0" u="none" strike="noStrike" kern="1200" cap="none" spc="0" normalizeH="0" baseline="0" noProof="0">
                <a:ln>
                  <a:noFill/>
                </a:ln>
                <a:solidFill>
                  <a:srgbClr val="060BC6"/>
                </a:solidFill>
                <a:effectLst/>
                <a:uLnTx/>
                <a:uFillTx/>
                <a:latin typeface="Calibri" panose="020F0502020204030204"/>
                <a:ea typeface="Calibri" charset="0"/>
                <a:cs typeface="Calibri" charset="0"/>
              </a:rPr>
              <a:t>i </a:t>
            </a:r>
            <a:r>
              <a:rPr kumimoji="0" lang="id-ID" sz="1600" b="1" i="0"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 Mathematics</a:t>
            </a:r>
            <a:r>
              <a:rPr kumimoji="0" lang="en-US" sz="1600" b="1" i="0" u="none" strike="noStrike" kern="1200" cap="none" spc="0" normalizeH="0" baseline="0" noProof="0" dirty="0">
                <a:ln>
                  <a:noFill/>
                </a:ln>
                <a:solidFill>
                  <a:srgbClr val="060BC6"/>
                </a:solidFill>
                <a:effectLst/>
                <a:uLnTx/>
                <a:uFillTx/>
                <a:latin typeface="Calibri" panose="020F0502020204030204"/>
                <a:ea typeface="Calibri" charset="0"/>
                <a:cs typeface="Calibri" charset="0"/>
              </a:rPr>
              <a:t>/Computational Statistics</a:t>
            </a:r>
            <a:r>
              <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rPr>
              <a:t> - 2001</a:t>
            </a:r>
            <a:endParaRPr kumimoji="0" lang="id-ID" sz="16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endParaRPr>
          </a:p>
          <a:p>
            <a:pPr marL="1078706" marR="0" lvl="0" indent="-1078706" algn="l" defTabSz="914400" rtl="0" eaLnBrk="1" fontAlgn="auto" latinLnBrk="0" hangingPunct="1">
              <a:lnSpc>
                <a:spcPct val="100000"/>
              </a:lnSpc>
              <a:spcBef>
                <a:spcPts val="0"/>
              </a:spcBef>
              <a:spcAft>
                <a:spcPts val="0"/>
              </a:spcAft>
              <a:buClrTx/>
              <a:buSzTx/>
              <a:buFontTx/>
              <a:buNone/>
              <a:tabLst>
                <a:tab pos="944166" algn="l"/>
                <a:tab pos="1078706" algn="l"/>
              </a:tabLst>
              <a:defRPr/>
            </a:pPr>
            <a:endParaRPr kumimoji="0" lang="id-ID" sz="900" b="0" i="0" u="none" strike="noStrike" kern="1200" cap="none" spc="0" normalizeH="0" baseline="0" noProof="0" dirty="0">
              <a:ln>
                <a:noFill/>
              </a:ln>
              <a:solidFill>
                <a:prstClr val="black"/>
              </a:solidFill>
              <a:effectLst/>
              <a:uLnTx/>
              <a:uFillTx/>
              <a:latin typeface="Calibri" panose="020F0502020204030204"/>
              <a:ea typeface="Calibri" charset="0"/>
              <a:cs typeface="Calibri" charset="0"/>
            </a:endParaRPr>
          </a:p>
          <a:p>
            <a:pPr marL="0" marR="0" lvl="0" indent="0" algn="l" defTabSz="914400" rtl="0" eaLnBrk="1" fontAlgn="auto" latinLnBrk="0" hangingPunct="1">
              <a:lnSpc>
                <a:spcPct val="100000"/>
              </a:lnSpc>
              <a:spcBef>
                <a:spcPts val="0"/>
              </a:spcBef>
              <a:spcAft>
                <a:spcPts val="0"/>
              </a:spcAft>
              <a:buClrTx/>
              <a:buSzTx/>
              <a:buFontTx/>
              <a:buNone/>
              <a:tabLst>
                <a:tab pos="707180" algn="l"/>
                <a:tab pos="807183" algn="l"/>
                <a:tab pos="1033385" algn="l"/>
              </a:tabLst>
              <a:defRPr/>
            </a:pPr>
            <a:r>
              <a:rPr kumimoji="0" lang="en-US" sz="1600" b="1" i="0" u="none" strike="noStrike" kern="1200" cap="none" spc="0" normalizeH="0" baseline="0" noProof="0" dirty="0">
                <a:ln>
                  <a:noFill/>
                </a:ln>
                <a:solidFill>
                  <a:srgbClr val="006600"/>
                </a:solidFill>
                <a:effectLst/>
                <a:uLnTx/>
                <a:uFillTx/>
                <a:latin typeface="Calibri" panose="020F0502020204030204"/>
                <a:ea typeface="굴림" pitchFamily="50" charset="-127"/>
                <a:cs typeface="Arial" panose="020B0604020202020204" pitchFamily="34" charset="0"/>
              </a:rPr>
              <a:t>Awards</a:t>
            </a:r>
            <a:r>
              <a:rPr kumimoji="0" lang="id-ID" sz="1600" b="1" i="0" u="none" strike="noStrike" kern="1200" cap="none" spc="0" normalizeH="0" baseline="0" noProof="0" dirty="0">
                <a:ln>
                  <a:noFill/>
                </a:ln>
                <a:solidFill>
                  <a:srgbClr val="006600"/>
                </a:solidFill>
                <a:effectLst/>
                <a:uLnTx/>
                <a:uFillTx/>
                <a:latin typeface="Calibri" panose="020F0502020204030204"/>
                <a:ea typeface="굴림" pitchFamily="50" charset="-127"/>
                <a:cs typeface="Arial" panose="020B0604020202020204" pitchFamily="34" charset="0"/>
              </a:rPr>
              <a:t>:</a:t>
            </a:r>
            <a:r>
              <a:rPr kumimoji="0" lang="en-US" sz="1600" b="1" i="0" u="none" strike="noStrike" kern="1200" cap="none" spc="0" normalizeH="0" baseline="0" noProof="0" dirty="0">
                <a:ln>
                  <a:noFill/>
                </a:ln>
                <a:solidFill>
                  <a:srgbClr val="006600"/>
                </a:solidFill>
                <a:effectLst/>
                <a:uLnTx/>
                <a:uFillTx/>
                <a:latin typeface="Calibri" panose="020F0502020204030204"/>
                <a:ea typeface="굴림" pitchFamily="50" charset="-127"/>
                <a:cs typeface="Arial" panose="020B0604020202020204" pitchFamily="34" charset="0"/>
              </a:rPr>
              <a:t> </a:t>
            </a:r>
            <a:endParaRPr kumimoji="0" lang="id-ID" sz="1600" b="1" i="0" u="none" strike="noStrike" kern="1200" cap="none" spc="0" normalizeH="0" baseline="0" noProof="0" dirty="0">
              <a:ln>
                <a:noFill/>
              </a:ln>
              <a:solidFill>
                <a:srgbClr val="006600"/>
              </a:solidFill>
              <a:effectLst/>
              <a:uLnTx/>
              <a:uFillTx/>
              <a:latin typeface="Calibri" panose="020F0502020204030204"/>
              <a:ea typeface="굴림" pitchFamily="50" charset="-127"/>
              <a:cs typeface="Arial" panose="020B060402020202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One of the best researcher KemenAg - 2019</a:t>
            </a:r>
          </a:p>
          <a:p>
            <a:pPr marL="0" marR="0" lvl="0" indent="0" algn="l" defTabSz="914400" rtl="0" eaLnBrk="1" fontAlgn="base"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QUT Write-Up Award </a:t>
            </a:r>
            <a:r>
              <a:rPr kumimoji="0" lang="id-ID"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2017 </a:t>
            </a:r>
            <a:endParaRPr kumimoji="0" lang="id-ID"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D"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Australian Leadership Award - 2013</a:t>
            </a:r>
            <a:endParaRPr kumimoji="0" lang="id-ID"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Outstanding Awards PDT ADS -  2012</a:t>
            </a:r>
            <a:b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br>
            <a: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MonbuKagaKusho – 2007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Junior Achievement International – 2002</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006600"/>
                </a:solidFill>
                <a:effectLst/>
                <a:uLnTx/>
                <a:uFillTx/>
                <a:latin typeface="Calibri" panose="020F0502020204030204"/>
                <a:ea typeface="굴림" pitchFamily="50" charset="-127"/>
                <a:cs typeface="Arial" panose="020B0604020202020204" pitchFamily="34" charset="0"/>
              </a:rPr>
              <a:t>Contact</a:t>
            </a:r>
            <a:r>
              <a:rPr kumimoji="0" lang="en-US" sz="1600" b="0" i="0" u="none" strike="noStrike" kern="1200" cap="none" spc="0" normalizeH="0" baseline="0" noProof="0" dirty="0">
                <a:ln>
                  <a:noFill/>
                </a:ln>
                <a:solidFill>
                  <a:srgbClr val="006600"/>
                </a:solidFill>
                <a:effectLst/>
                <a:uLnTx/>
                <a:uFillTx/>
                <a:latin typeface="Calibri" panose="020F0502020204030204"/>
                <a:ea typeface="굴림" pitchFamily="50" charset="-127"/>
                <a:cs typeface="Arial" panose="020B0604020202020204" pitchFamily="34" charset="0"/>
              </a:rPr>
              <a:t>:</a:t>
            </a:r>
            <a: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t> </a:t>
            </a:r>
            <a:br>
              <a:rPr kumimoji="0" lang="en-US" sz="1600" b="0" i="0" u="none" strike="noStrike" kern="1200" cap="none" spc="0" normalizeH="0" baseline="0" noProof="0" dirty="0">
                <a:ln>
                  <a:noFill/>
                </a:ln>
                <a:solidFill>
                  <a:prstClr val="black"/>
                </a:solidFill>
                <a:effectLst/>
                <a:uLnTx/>
                <a:uFillTx/>
                <a:latin typeface="Calibri" panose="020F0502020204030204"/>
                <a:ea typeface="굴림" pitchFamily="50" charset="-127"/>
                <a:cs typeface="Arial" panose="020B0604020202020204" pitchFamily="34" charset="0"/>
              </a:rPr>
            </a:br>
            <a:r>
              <a:rPr kumimoji="0" lang="en-US" sz="1800" b="1" i="0" u="none" strike="noStrike" kern="1200" cap="none" spc="0" normalizeH="0" baseline="0" noProof="0" dirty="0">
                <a:ln>
                  <a:noFill/>
                </a:ln>
                <a:solidFill>
                  <a:srgbClr val="060BC6"/>
                </a:solidFill>
                <a:effectLst/>
                <a:uLnTx/>
                <a:uFillTx/>
                <a:latin typeface="Calibri" panose="020F0502020204030204"/>
                <a:ea typeface="굴림" pitchFamily="50" charset="-127"/>
                <a:cs typeface="Arial" panose="020B0604020202020204" pitchFamily="34" charset="0"/>
                <a:hlinkClick r:id="rId3"/>
              </a:rPr>
              <a:t>taufik@taudata-analytics</a:t>
            </a:r>
            <a:r>
              <a:rPr kumimoji="0" lang="en-US" sz="1800" b="1" i="0" u="none" strike="noStrike" kern="1200" cap="none" spc="0" normalizeH="0" baseline="0" noProof="0">
                <a:ln>
                  <a:noFill/>
                </a:ln>
                <a:solidFill>
                  <a:srgbClr val="060BC6"/>
                </a:solidFill>
                <a:effectLst/>
                <a:uLnTx/>
                <a:uFillTx/>
                <a:latin typeface="Calibri" panose="020F0502020204030204"/>
                <a:ea typeface="굴림" pitchFamily="50" charset="-127"/>
                <a:cs typeface="Arial" panose="020B0604020202020204" pitchFamily="34" charset="0"/>
                <a:hlinkClick r:id="rId3"/>
              </a:rPr>
              <a:t>.com</a:t>
            </a:r>
            <a:endParaRPr kumimoji="0" lang="en-US" sz="1800" b="1" i="0" u="none" strike="noStrike" kern="1200" cap="none" spc="0" normalizeH="0" baseline="0" noProof="0" dirty="0">
              <a:ln>
                <a:noFill/>
              </a:ln>
              <a:solidFill>
                <a:srgbClr val="060BC6"/>
              </a:solidFill>
              <a:effectLst/>
              <a:uLnTx/>
              <a:uFillTx/>
              <a:latin typeface="Calibri" panose="020F0502020204030204"/>
              <a:ea typeface="굴림" pitchFamily="50" charset="-127"/>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a:solidFill>
                  <a:srgbClr val="060BC6"/>
                </a:solidFill>
                <a:latin typeface="Calibri" panose="020F0502020204030204"/>
                <a:cs typeface="Arial" panose="020B0604020202020204" pitchFamily="34" charset="0"/>
                <a:hlinkClick r:id="rId4"/>
              </a:rPr>
              <a:t>taufik.sutanto@uinjkt.ac.id</a:t>
            </a:r>
            <a:r>
              <a:rPr lang="en-US" sz="1800">
                <a:solidFill>
                  <a:srgbClr val="060BC6"/>
                </a:solidFill>
                <a:latin typeface="Calibri" panose="020F0502020204030204"/>
                <a:cs typeface="Arial" panose="020B0604020202020204" pitchFamily="34" charset="0"/>
              </a:rPr>
              <a:t> </a:t>
            </a:r>
            <a:r>
              <a:rPr lang="en-US" sz="1600">
                <a:solidFill>
                  <a:srgbClr val="060BC6"/>
                </a:solidFill>
                <a:latin typeface="Calibri" panose="020F0502020204030204"/>
                <a:cs typeface="Arial" panose="020B0604020202020204" pitchFamily="34" charset="0"/>
              </a:rPr>
              <a:t>		</a:t>
            </a:r>
            <a:r>
              <a:rPr kumimoji="0" lang="en-US" sz="1600" b="1" i="0" u="none" strike="noStrike" kern="1200" cap="none" spc="0" normalizeH="0" baseline="0" noProof="0">
                <a:ln>
                  <a:noFill/>
                </a:ln>
                <a:solidFill>
                  <a:srgbClr val="060BC6"/>
                </a:solidFill>
                <a:effectLst/>
                <a:uLnTx/>
                <a:uFillTx/>
                <a:latin typeface="Calibri" panose="020F0502020204030204"/>
                <a:ea typeface="굴림" pitchFamily="50" charset="-127"/>
                <a:cs typeface="Arial" panose="020B0604020202020204" pitchFamily="34" charset="0"/>
              </a:rPr>
              <a:t>	</a:t>
            </a:r>
            <a:r>
              <a:rPr kumimoji="0" lang="en-US" sz="1400" b="1" i="0" u="none" strike="noStrike" kern="1200" cap="none" spc="0" normalizeH="0" baseline="0" noProof="0">
                <a:ln>
                  <a:noFill/>
                </a:ln>
                <a:solidFill>
                  <a:srgbClr val="060BC6"/>
                </a:solidFill>
                <a:effectLst/>
                <a:uLnTx/>
                <a:uFillTx/>
                <a:latin typeface="ui-sans-serif"/>
                <a:ea typeface="굴림" pitchFamily="50" charset="-127"/>
                <a:cs typeface="+mn-cs"/>
              </a:rPr>
              <a:t>https</a:t>
            </a:r>
            <a:r>
              <a:rPr kumimoji="0" lang="en-US" sz="1400" b="1" i="0" u="none" strike="noStrike" kern="1200" cap="none" spc="0" normalizeH="0" baseline="0" noProof="0" dirty="0">
                <a:ln>
                  <a:noFill/>
                </a:ln>
                <a:solidFill>
                  <a:srgbClr val="060BC6"/>
                </a:solidFill>
                <a:effectLst/>
                <a:uLnTx/>
                <a:uFillTx/>
                <a:latin typeface="ui-sans-serif"/>
                <a:ea typeface="굴림" pitchFamily="50" charset="-127"/>
                <a:cs typeface="+mn-cs"/>
              </a:rPr>
              <a:t>://s.id/taufik-sutanto</a:t>
            </a:r>
            <a:endParaRPr kumimoji="0" lang="en-US" sz="1600" b="1" i="0" u="none" strike="noStrike" kern="1200" cap="none" spc="0" normalizeH="0" baseline="0" noProof="0" dirty="0">
              <a:ln>
                <a:noFill/>
              </a:ln>
              <a:solidFill>
                <a:srgbClr val="060BC6"/>
              </a:solidFill>
              <a:effectLst/>
              <a:uLnTx/>
              <a:uFillTx/>
              <a:latin typeface="Calibri" panose="020F0502020204030204"/>
              <a:ea typeface="굴림" pitchFamily="50" charset="-127"/>
              <a:cs typeface="Arial" panose="020B0604020202020204" pitchFamily="34" charset="0"/>
            </a:endParaRPr>
          </a:p>
        </p:txBody>
      </p:sp>
      <p:grpSp>
        <p:nvGrpSpPr>
          <p:cNvPr id="7" name="Group 6">
            <a:extLst>
              <a:ext uri="{FF2B5EF4-FFF2-40B4-BE49-F238E27FC236}">
                <a16:creationId xmlns:a16="http://schemas.microsoft.com/office/drawing/2014/main" id="{18321DBD-52FD-5C52-B9A8-AD89884006F7}"/>
              </a:ext>
            </a:extLst>
          </p:cNvPr>
          <p:cNvGrpSpPr/>
          <p:nvPr/>
        </p:nvGrpSpPr>
        <p:grpSpPr>
          <a:xfrm>
            <a:off x="431490" y="3784401"/>
            <a:ext cx="1379034" cy="648072"/>
            <a:chOff x="378531" y="1690768"/>
            <a:chExt cx="3101820" cy="1512166"/>
          </a:xfrm>
        </p:grpSpPr>
        <p:pic>
          <p:nvPicPr>
            <p:cNvPr id="8" name="Picture 7">
              <a:extLst>
                <a:ext uri="{FF2B5EF4-FFF2-40B4-BE49-F238E27FC236}">
                  <a16:creationId xmlns:a16="http://schemas.microsoft.com/office/drawing/2014/main" id="{D7426216-A237-D033-1FD3-381DD8052041}"/>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378531" y="1690768"/>
              <a:ext cx="1495653" cy="15121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Picture 8">
              <a:extLst>
                <a:ext uri="{FF2B5EF4-FFF2-40B4-BE49-F238E27FC236}">
                  <a16:creationId xmlns:a16="http://schemas.microsoft.com/office/drawing/2014/main" id="{7D90683E-D69F-22D4-DF99-88ACF09E4C70}"/>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2049726" y="1690768"/>
              <a:ext cx="1430625" cy="15121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grpSp>
        <p:nvGrpSpPr>
          <p:cNvPr id="10" name="Group 9">
            <a:extLst>
              <a:ext uri="{FF2B5EF4-FFF2-40B4-BE49-F238E27FC236}">
                <a16:creationId xmlns:a16="http://schemas.microsoft.com/office/drawing/2014/main" id="{BB9B3E81-B55B-4E39-EF03-F46663F5DA04}"/>
              </a:ext>
            </a:extLst>
          </p:cNvPr>
          <p:cNvGrpSpPr/>
          <p:nvPr/>
        </p:nvGrpSpPr>
        <p:grpSpPr>
          <a:xfrm>
            <a:off x="332352" y="5655716"/>
            <a:ext cx="1379033" cy="648072"/>
            <a:chOff x="3655893" y="1690766"/>
            <a:chExt cx="3166846" cy="1512168"/>
          </a:xfrm>
        </p:grpSpPr>
        <p:pic>
          <p:nvPicPr>
            <p:cNvPr id="11" name="Picture 10">
              <a:extLst>
                <a:ext uri="{FF2B5EF4-FFF2-40B4-BE49-F238E27FC236}">
                  <a16:creationId xmlns:a16="http://schemas.microsoft.com/office/drawing/2014/main" id="{CBFBADA9-0697-695C-98E0-A5FED2686BAD}"/>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3655893" y="1690768"/>
              <a:ext cx="1495653" cy="15121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2" name="Picture 11">
              <a:extLst>
                <a:ext uri="{FF2B5EF4-FFF2-40B4-BE49-F238E27FC236}">
                  <a16:creationId xmlns:a16="http://schemas.microsoft.com/office/drawing/2014/main" id="{9397A208-5B71-B6C7-AA00-0139F7E9F5FD}"/>
                </a:ext>
              </a:extLst>
            </p:cNvPr>
            <p:cNvPicPr>
              <a:picLocks noChangeAspect="1"/>
            </p:cNvPicPr>
            <p:nvPr/>
          </p:nvPicPr>
          <p:blipFill>
            <a:blip r:embed="rId8" cstate="screen">
              <a:extLst>
                <a:ext uri="{28A0092B-C50C-407E-A947-70E740481C1C}">
                  <a14:useLocalDpi xmlns:a14="http://schemas.microsoft.com/office/drawing/2010/main"/>
                </a:ext>
              </a:extLst>
            </a:blip>
            <a:stretch>
              <a:fillRect/>
            </a:stretch>
          </p:blipFill>
          <p:spPr>
            <a:xfrm>
              <a:off x="5327086" y="1690766"/>
              <a:ext cx="1495653" cy="151216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pic>
        <p:nvPicPr>
          <p:cNvPr id="13" name="Picture 12">
            <a:extLst>
              <a:ext uri="{FF2B5EF4-FFF2-40B4-BE49-F238E27FC236}">
                <a16:creationId xmlns:a16="http://schemas.microsoft.com/office/drawing/2014/main" id="{9B9FCD55-CABD-2780-A5EE-AC85AFD6CF20}"/>
              </a:ext>
            </a:extLst>
          </p:cNvPr>
          <p:cNvPicPr>
            <a:picLocks noChangeAspect="1"/>
          </p:cNvPicPr>
          <p:nvPr/>
        </p:nvPicPr>
        <p:blipFill rotWithShape="1">
          <a:blip r:embed="rId9" cstate="screen">
            <a:extLst>
              <a:ext uri="{28A0092B-C50C-407E-A947-70E740481C1C}">
                <a14:useLocalDpi xmlns:a14="http://schemas.microsoft.com/office/drawing/2010/main"/>
              </a:ext>
            </a:extLst>
          </a:blip>
          <a:srcRect/>
          <a:stretch/>
        </p:blipFill>
        <p:spPr>
          <a:xfrm>
            <a:off x="669712" y="4612046"/>
            <a:ext cx="780754" cy="8640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4" name="Picture 13" descr="A person wearing glasses&#10;&#10;Description automatically generated with low confidence">
            <a:extLst>
              <a:ext uri="{FF2B5EF4-FFF2-40B4-BE49-F238E27FC236}">
                <a16:creationId xmlns:a16="http://schemas.microsoft.com/office/drawing/2014/main" id="{D4E6DA85-F44A-014A-1A43-2E2F5644FBA0}"/>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a:off x="188624" y="799699"/>
            <a:ext cx="1815631" cy="2892509"/>
          </a:xfrm>
          <a:prstGeom prst="rect">
            <a:avLst/>
          </a:prstGeom>
        </p:spPr>
      </p:pic>
      <p:pic>
        <p:nvPicPr>
          <p:cNvPr id="15" name="Picture 14" descr="A qr code with a blue and black logo&#10;&#10;Description automatically generated">
            <a:extLst>
              <a:ext uri="{FF2B5EF4-FFF2-40B4-BE49-F238E27FC236}">
                <a16:creationId xmlns:a16="http://schemas.microsoft.com/office/drawing/2014/main" id="{8A902D1A-E94F-205D-9BCA-BF8045859AD7}"/>
              </a:ext>
            </a:extLst>
          </p:cNvPr>
          <p:cNvPicPr>
            <a:picLocks noChangeAspect="1"/>
          </p:cNvPicPr>
          <p:nvPr/>
        </p:nvPicPr>
        <p:blipFill>
          <a:blip r:embed="rId11" cstate="screen">
            <a:extLst>
              <a:ext uri="{28A0092B-C50C-407E-A947-70E740481C1C}">
                <a14:useLocalDpi xmlns:a14="http://schemas.microsoft.com/office/drawing/2010/main"/>
              </a:ext>
            </a:extLst>
          </a:blip>
          <a:stretch>
            <a:fillRect/>
          </a:stretch>
        </p:blipFill>
        <p:spPr>
          <a:xfrm>
            <a:off x="8993891" y="3294302"/>
            <a:ext cx="3009485" cy="3009485"/>
          </a:xfrm>
          <a:prstGeom prst="rect">
            <a:avLst/>
          </a:prstGeom>
        </p:spPr>
      </p:pic>
      <p:pic>
        <p:nvPicPr>
          <p:cNvPr id="16" name="Picture 15">
            <a:extLst>
              <a:ext uri="{FF2B5EF4-FFF2-40B4-BE49-F238E27FC236}">
                <a16:creationId xmlns:a16="http://schemas.microsoft.com/office/drawing/2014/main" id="{480246CC-4224-8949-59B3-274D473500BE}"/>
              </a:ext>
            </a:extLst>
          </p:cNvPr>
          <p:cNvPicPr>
            <a:picLocks noChangeAspect="1"/>
          </p:cNvPicPr>
          <p:nvPr/>
        </p:nvPicPr>
        <p:blipFill>
          <a:blip r:embed="rId12">
            <a:extLst>
              <a:ext uri="{28A0092B-C50C-407E-A947-70E740481C1C}">
                <a14:useLocalDpi xmlns:a14="http://schemas.microsoft.com/office/drawing/2010/main"/>
              </a:ext>
            </a:extLst>
          </a:blip>
          <a:srcRect/>
          <a:stretch/>
        </p:blipFill>
        <p:spPr>
          <a:xfrm>
            <a:off x="9869538" y="799699"/>
            <a:ext cx="2198695" cy="758945"/>
          </a:xfrm>
          <a:prstGeom prst="rect">
            <a:avLst/>
          </a:prstGeom>
        </p:spPr>
      </p:pic>
    </p:spTree>
    <p:extLst>
      <p:ext uri="{BB962C8B-B14F-4D97-AF65-F5344CB8AC3E}">
        <p14:creationId xmlns:p14="http://schemas.microsoft.com/office/powerpoint/2010/main" val="3748331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8" name="Google Shape;178;p5"/>
          <p:cNvSpPr/>
          <p:nvPr/>
        </p:nvSpPr>
        <p:spPr>
          <a:xfrm>
            <a:off x="1190026" y="1396871"/>
            <a:ext cx="9936936" cy="925338"/>
          </a:xfrm>
          <a:prstGeom prst="roundRect">
            <a:avLst>
              <a:gd name="adj" fmla="val 16667"/>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Clr>
                <a:srgbClr val="000000"/>
              </a:buClr>
              <a:buSzPts val="2000"/>
              <a:buFont typeface="Arial"/>
              <a:buNone/>
            </a:pPr>
            <a:r>
              <a:rPr lang="en-US" sz="2000" b="0" i="1" u="none" strike="noStrike" cap="none" dirty="0">
                <a:solidFill>
                  <a:srgbClr val="002060"/>
                </a:solidFill>
                <a:latin typeface="Montserrat"/>
                <a:ea typeface="Montserrat"/>
                <a:cs typeface="Montserrat"/>
                <a:sym typeface="Montserrat"/>
              </a:rPr>
              <a:t>Flipped Class</a:t>
            </a:r>
            <a:endParaRPr sz="1400" b="0" i="0" u="none" strike="noStrike" cap="none" dirty="0">
              <a:solidFill>
                <a:srgbClr val="000000"/>
              </a:solidFill>
              <a:latin typeface="Arial"/>
              <a:ea typeface="Arial"/>
              <a:cs typeface="Arial"/>
              <a:sym typeface="Arial"/>
            </a:endParaRPr>
          </a:p>
        </p:txBody>
      </p:sp>
      <p:sp>
        <p:nvSpPr>
          <p:cNvPr id="179" name="Google Shape;179;p5"/>
          <p:cNvSpPr/>
          <p:nvPr/>
        </p:nvSpPr>
        <p:spPr>
          <a:xfrm>
            <a:off x="810864" y="1395498"/>
            <a:ext cx="867090" cy="943212"/>
          </a:xfrm>
          <a:prstGeom prst="ellipse">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0" name="Google Shape;180;p5"/>
          <p:cNvSpPr txBox="1"/>
          <p:nvPr/>
        </p:nvSpPr>
        <p:spPr>
          <a:xfrm>
            <a:off x="2699076" y="283243"/>
            <a:ext cx="67938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Learning methods</a:t>
            </a:r>
            <a:endParaRPr sz="1400" b="0" i="0" u="none" strike="noStrike" cap="none">
              <a:solidFill>
                <a:srgbClr val="000000"/>
              </a:solidFill>
              <a:latin typeface="Arial"/>
              <a:ea typeface="Arial"/>
              <a:cs typeface="Arial"/>
              <a:sym typeface="Arial"/>
            </a:endParaRPr>
          </a:p>
        </p:txBody>
      </p:sp>
      <p:sp>
        <p:nvSpPr>
          <p:cNvPr id="181" name="Google Shape;181;p5"/>
          <p:cNvSpPr/>
          <p:nvPr/>
        </p:nvSpPr>
        <p:spPr>
          <a:xfrm>
            <a:off x="1190026" y="2654685"/>
            <a:ext cx="9936936" cy="925338"/>
          </a:xfrm>
          <a:prstGeom prst="roundRect">
            <a:avLst>
              <a:gd name="adj" fmla="val 16667"/>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Clr>
                <a:srgbClr val="000000"/>
              </a:buClr>
              <a:buSzPts val="2000"/>
              <a:buFont typeface="Arial"/>
              <a:buNone/>
            </a:pPr>
            <a:r>
              <a:rPr lang="en-US" sz="2000" b="0" i="1" u="none" strike="noStrike" cap="none" dirty="0">
                <a:solidFill>
                  <a:srgbClr val="002060"/>
                </a:solidFill>
                <a:latin typeface="Montserrat"/>
                <a:ea typeface="Montserrat"/>
                <a:cs typeface="Montserrat"/>
                <a:sym typeface="Montserrat"/>
              </a:rPr>
              <a:t>Blended Learning</a:t>
            </a:r>
            <a:endParaRPr sz="1400" b="0" i="1" u="none" strike="noStrike" cap="none" dirty="0">
              <a:solidFill>
                <a:srgbClr val="000000"/>
              </a:solidFill>
              <a:latin typeface="Arial"/>
              <a:ea typeface="Arial"/>
              <a:cs typeface="Arial"/>
              <a:sym typeface="Arial"/>
            </a:endParaRPr>
          </a:p>
        </p:txBody>
      </p:sp>
      <p:sp>
        <p:nvSpPr>
          <p:cNvPr id="182" name="Google Shape;182;p5"/>
          <p:cNvSpPr/>
          <p:nvPr/>
        </p:nvSpPr>
        <p:spPr>
          <a:xfrm>
            <a:off x="810864" y="2653312"/>
            <a:ext cx="867090" cy="943212"/>
          </a:xfrm>
          <a:prstGeom prst="ellipse">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3" name="Google Shape;183;p5"/>
          <p:cNvSpPr/>
          <p:nvPr/>
        </p:nvSpPr>
        <p:spPr>
          <a:xfrm>
            <a:off x="1253816" y="3929000"/>
            <a:ext cx="9936936" cy="925338"/>
          </a:xfrm>
          <a:prstGeom prst="roundRect">
            <a:avLst>
              <a:gd name="adj" fmla="val 16667"/>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Clr>
                <a:srgbClr val="000000"/>
              </a:buClr>
              <a:buSzPts val="2000"/>
              <a:buFont typeface="Arial"/>
              <a:buNone/>
            </a:pPr>
            <a:r>
              <a:rPr lang="en-US" sz="2000" b="0" i="0" u="none" strike="noStrike" cap="none" dirty="0" err="1">
                <a:solidFill>
                  <a:srgbClr val="002060"/>
                </a:solidFill>
                <a:latin typeface="Montserrat"/>
                <a:ea typeface="Montserrat"/>
                <a:cs typeface="Montserrat"/>
                <a:sym typeface="Montserrat"/>
              </a:rPr>
              <a:t>Use</a:t>
            </a:r>
            <a:r>
              <a:rPr lang="en-US" sz="2000" b="0" i="0" u="none" strike="noStrike" cap="none" dirty="0">
                <a:solidFill>
                  <a:srgbClr val="002060"/>
                </a:solidFill>
                <a:latin typeface="Montserrat"/>
                <a:ea typeface="Montserrat"/>
                <a:cs typeface="Montserrat"/>
                <a:sym typeface="Montserrat"/>
              </a:rPr>
              <a:t> </a:t>
            </a:r>
            <a:r>
              <a:rPr lang="en-US" sz="2000" b="0" i="1" u="none" strike="noStrike" cap="none" dirty="0">
                <a:solidFill>
                  <a:srgbClr val="002060"/>
                </a:solidFill>
                <a:latin typeface="Montserrat"/>
                <a:ea typeface="Montserrat"/>
                <a:cs typeface="Montserrat"/>
                <a:sym typeface="Montserrat"/>
              </a:rPr>
              <a:t>Learning </a:t>
            </a:r>
            <a:r>
              <a:rPr lang="en-US" sz="2000" b="0" i="1" u="none" strike="noStrike" cap="none">
                <a:solidFill>
                  <a:srgbClr val="002060"/>
                </a:solidFill>
                <a:latin typeface="Montserrat"/>
                <a:ea typeface="Montserrat"/>
                <a:cs typeface="Montserrat"/>
                <a:sym typeface="Montserrat"/>
              </a:rPr>
              <a:t>Management System </a:t>
            </a:r>
            <a:r>
              <a:rPr lang="en-US" sz="2000" b="0" i="0" u="none" strike="noStrike" cap="none">
                <a:solidFill>
                  <a:srgbClr val="002060"/>
                </a:solidFill>
                <a:latin typeface="Montserrat"/>
                <a:ea typeface="Montserrat"/>
                <a:cs typeface="Montserrat"/>
                <a:sym typeface="Montserrat"/>
              </a:rPr>
              <a:t>(LMS)</a:t>
            </a:r>
            <a:endParaRPr sz="1400" b="0" i="0" u="none" strike="noStrike" cap="none" dirty="0">
              <a:solidFill>
                <a:srgbClr val="000000"/>
              </a:solidFill>
              <a:latin typeface="Arial"/>
              <a:ea typeface="Arial"/>
              <a:cs typeface="Arial"/>
              <a:sym typeface="Arial"/>
            </a:endParaRPr>
          </a:p>
        </p:txBody>
      </p:sp>
      <p:sp>
        <p:nvSpPr>
          <p:cNvPr id="184" name="Google Shape;184;p5"/>
          <p:cNvSpPr/>
          <p:nvPr/>
        </p:nvSpPr>
        <p:spPr>
          <a:xfrm>
            <a:off x="874654" y="3927627"/>
            <a:ext cx="867090" cy="943212"/>
          </a:xfrm>
          <a:prstGeom prst="ellipse">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5" name="Google Shape;185;p5"/>
          <p:cNvSpPr/>
          <p:nvPr/>
        </p:nvSpPr>
        <p:spPr>
          <a:xfrm>
            <a:off x="1253816" y="5218443"/>
            <a:ext cx="9936936" cy="925338"/>
          </a:xfrm>
          <a:prstGeom prst="roundRect">
            <a:avLst>
              <a:gd name="adj" fmla="val 16667"/>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Clr>
                <a:srgbClr val="000000"/>
              </a:buClr>
              <a:buSzPts val="2000"/>
              <a:buFont typeface="Arial"/>
              <a:buNone/>
            </a:pPr>
            <a:r>
              <a:rPr lang="en-US" sz="2000" b="0" i="0" u="none" strike="noStrike" cap="none">
                <a:solidFill>
                  <a:srgbClr val="002060"/>
                </a:solidFill>
                <a:latin typeface="Montserrat"/>
                <a:ea typeface="Montserrat"/>
                <a:cs typeface="Montserrat"/>
                <a:sym typeface="Montserrat"/>
              </a:rPr>
              <a:t>Media synchronous</a:t>
            </a:r>
            <a:r>
              <a:rPr lang="en-US" sz="2000" b="0" i="0" u="none" strike="noStrike" cap="none" dirty="0">
                <a:solidFill>
                  <a:srgbClr val="002060"/>
                </a:solidFill>
                <a:latin typeface="Montserrat"/>
                <a:ea typeface="Montserrat"/>
                <a:cs typeface="Montserrat"/>
                <a:sym typeface="Montserrat"/>
              </a:rPr>
              <a:t>: Microsoft Teams/Google meet/Zoom</a:t>
            </a:r>
            <a:endParaRPr sz="1400" b="0" i="0" u="none" strike="noStrike" cap="none" dirty="0">
              <a:solidFill>
                <a:srgbClr val="000000"/>
              </a:solidFill>
              <a:latin typeface="Arial"/>
              <a:ea typeface="Arial"/>
              <a:cs typeface="Arial"/>
              <a:sym typeface="Arial"/>
            </a:endParaRPr>
          </a:p>
        </p:txBody>
      </p:sp>
      <p:sp>
        <p:nvSpPr>
          <p:cNvPr id="186" name="Google Shape;186;p5"/>
          <p:cNvSpPr/>
          <p:nvPr/>
        </p:nvSpPr>
        <p:spPr>
          <a:xfrm>
            <a:off x="874654" y="5217070"/>
            <a:ext cx="867090" cy="943212"/>
          </a:xfrm>
          <a:prstGeom prst="ellipse">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187" name="Google Shape;187;p5"/>
          <p:cNvSpPr/>
          <p:nvPr/>
        </p:nvSpPr>
        <p:spPr>
          <a:xfrm>
            <a:off x="1013075" y="1619032"/>
            <a:ext cx="481482" cy="481015"/>
          </a:xfrm>
          <a:custGeom>
            <a:avLst/>
            <a:gdLst/>
            <a:ahLst/>
            <a:cxnLst/>
            <a:rect l="l" t="t" r="r" b="b"/>
            <a:pathLst>
              <a:path w="11347" h="11336" extrusionOk="0">
                <a:moveTo>
                  <a:pt x="2948" y="2991"/>
                </a:moveTo>
                <a:cubicBezTo>
                  <a:pt x="2993" y="2991"/>
                  <a:pt x="3039" y="2994"/>
                  <a:pt x="3084" y="3001"/>
                </a:cubicBezTo>
                <a:cubicBezTo>
                  <a:pt x="3394" y="3060"/>
                  <a:pt x="3656" y="3334"/>
                  <a:pt x="3715" y="3644"/>
                </a:cubicBezTo>
                <a:cubicBezTo>
                  <a:pt x="3775" y="3941"/>
                  <a:pt x="3667" y="4227"/>
                  <a:pt x="3441" y="4418"/>
                </a:cubicBezTo>
                <a:cubicBezTo>
                  <a:pt x="3298" y="4549"/>
                  <a:pt x="3203" y="4739"/>
                  <a:pt x="3203" y="4954"/>
                </a:cubicBezTo>
                <a:lnTo>
                  <a:pt x="3203" y="5311"/>
                </a:lnTo>
                <a:cubicBezTo>
                  <a:pt x="3203" y="5596"/>
                  <a:pt x="3441" y="5835"/>
                  <a:pt x="3727" y="5835"/>
                </a:cubicBezTo>
                <a:lnTo>
                  <a:pt x="5513" y="5835"/>
                </a:lnTo>
                <a:lnTo>
                  <a:pt x="5513" y="7621"/>
                </a:lnTo>
                <a:cubicBezTo>
                  <a:pt x="5513" y="7716"/>
                  <a:pt x="5430" y="7811"/>
                  <a:pt x="5322" y="7811"/>
                </a:cubicBezTo>
                <a:lnTo>
                  <a:pt x="4965" y="7811"/>
                </a:lnTo>
                <a:cubicBezTo>
                  <a:pt x="4858" y="7811"/>
                  <a:pt x="4751" y="7763"/>
                  <a:pt x="4691" y="7692"/>
                </a:cubicBezTo>
                <a:cubicBezTo>
                  <a:pt x="4472" y="7433"/>
                  <a:pt x="4152" y="7282"/>
                  <a:pt x="3809" y="7282"/>
                </a:cubicBezTo>
                <a:cubicBezTo>
                  <a:pt x="3743" y="7282"/>
                  <a:pt x="3675" y="7287"/>
                  <a:pt x="3608" y="7299"/>
                </a:cubicBezTo>
                <a:cubicBezTo>
                  <a:pt x="3167" y="7394"/>
                  <a:pt x="2810" y="7740"/>
                  <a:pt x="2715" y="8180"/>
                </a:cubicBezTo>
                <a:cubicBezTo>
                  <a:pt x="2644" y="8525"/>
                  <a:pt x="2727" y="8883"/>
                  <a:pt x="2941" y="9144"/>
                </a:cubicBezTo>
                <a:cubicBezTo>
                  <a:pt x="3167" y="9418"/>
                  <a:pt x="3477" y="9561"/>
                  <a:pt x="3834" y="9561"/>
                </a:cubicBezTo>
                <a:cubicBezTo>
                  <a:pt x="4179" y="9561"/>
                  <a:pt x="4501" y="9418"/>
                  <a:pt x="4715" y="9144"/>
                </a:cubicBezTo>
                <a:cubicBezTo>
                  <a:pt x="4775" y="9073"/>
                  <a:pt x="4870" y="9025"/>
                  <a:pt x="4977" y="9025"/>
                </a:cubicBezTo>
                <a:lnTo>
                  <a:pt x="5334" y="9025"/>
                </a:lnTo>
                <a:cubicBezTo>
                  <a:pt x="5441" y="9025"/>
                  <a:pt x="5525" y="9121"/>
                  <a:pt x="5525" y="9228"/>
                </a:cubicBezTo>
                <a:lnTo>
                  <a:pt x="5525" y="11014"/>
                </a:lnTo>
                <a:lnTo>
                  <a:pt x="881" y="11014"/>
                </a:lnTo>
                <a:cubicBezTo>
                  <a:pt x="584" y="11014"/>
                  <a:pt x="334" y="10776"/>
                  <a:pt x="334" y="10466"/>
                </a:cubicBezTo>
                <a:lnTo>
                  <a:pt x="334" y="5835"/>
                </a:lnTo>
                <a:lnTo>
                  <a:pt x="2120" y="5835"/>
                </a:lnTo>
                <a:cubicBezTo>
                  <a:pt x="2405" y="5835"/>
                  <a:pt x="2644" y="5596"/>
                  <a:pt x="2644" y="5311"/>
                </a:cubicBezTo>
                <a:lnTo>
                  <a:pt x="2644" y="4954"/>
                </a:lnTo>
                <a:cubicBezTo>
                  <a:pt x="2644" y="4751"/>
                  <a:pt x="2548" y="4549"/>
                  <a:pt x="2405" y="4418"/>
                </a:cubicBezTo>
                <a:cubicBezTo>
                  <a:pt x="2215" y="4275"/>
                  <a:pt x="2108" y="4025"/>
                  <a:pt x="2108" y="3799"/>
                </a:cubicBezTo>
                <a:cubicBezTo>
                  <a:pt x="2108" y="3549"/>
                  <a:pt x="2215" y="3322"/>
                  <a:pt x="2405" y="3168"/>
                </a:cubicBezTo>
                <a:cubicBezTo>
                  <a:pt x="2560" y="3052"/>
                  <a:pt x="2753" y="2991"/>
                  <a:pt x="2948" y="2991"/>
                </a:cubicBezTo>
                <a:close/>
                <a:moveTo>
                  <a:pt x="10418" y="322"/>
                </a:moveTo>
                <a:cubicBezTo>
                  <a:pt x="10716" y="322"/>
                  <a:pt x="10978" y="560"/>
                  <a:pt x="10978" y="882"/>
                </a:cubicBezTo>
                <a:lnTo>
                  <a:pt x="10978" y="5501"/>
                </a:lnTo>
                <a:lnTo>
                  <a:pt x="10811" y="5501"/>
                </a:lnTo>
                <a:cubicBezTo>
                  <a:pt x="10728" y="5501"/>
                  <a:pt x="10645" y="5585"/>
                  <a:pt x="10645" y="5668"/>
                </a:cubicBezTo>
                <a:cubicBezTo>
                  <a:pt x="10645" y="5763"/>
                  <a:pt x="10728" y="5835"/>
                  <a:pt x="10811" y="5835"/>
                </a:cubicBezTo>
                <a:lnTo>
                  <a:pt x="11002" y="5835"/>
                </a:lnTo>
                <a:lnTo>
                  <a:pt x="11002" y="10466"/>
                </a:lnTo>
                <a:cubicBezTo>
                  <a:pt x="11002" y="10764"/>
                  <a:pt x="10764" y="11014"/>
                  <a:pt x="10454" y="11014"/>
                </a:cubicBezTo>
                <a:lnTo>
                  <a:pt x="5846" y="11014"/>
                </a:lnTo>
                <a:lnTo>
                  <a:pt x="5846" y="9228"/>
                </a:lnTo>
                <a:cubicBezTo>
                  <a:pt x="5846" y="8942"/>
                  <a:pt x="5608" y="8704"/>
                  <a:pt x="5322" y="8704"/>
                </a:cubicBezTo>
                <a:lnTo>
                  <a:pt x="4965" y="8704"/>
                </a:lnTo>
                <a:cubicBezTo>
                  <a:pt x="4751" y="8704"/>
                  <a:pt x="4560" y="8799"/>
                  <a:pt x="4429" y="8942"/>
                </a:cubicBezTo>
                <a:cubicBezTo>
                  <a:pt x="4275" y="9133"/>
                  <a:pt x="4037" y="9240"/>
                  <a:pt x="3798" y="9240"/>
                </a:cubicBezTo>
                <a:cubicBezTo>
                  <a:pt x="3560" y="9240"/>
                  <a:pt x="3322" y="9133"/>
                  <a:pt x="3179" y="8942"/>
                </a:cubicBezTo>
                <a:cubicBezTo>
                  <a:pt x="3025" y="8752"/>
                  <a:pt x="2965" y="8502"/>
                  <a:pt x="3013" y="8263"/>
                </a:cubicBezTo>
                <a:cubicBezTo>
                  <a:pt x="3072" y="7942"/>
                  <a:pt x="3346" y="7692"/>
                  <a:pt x="3656" y="7632"/>
                </a:cubicBezTo>
                <a:cubicBezTo>
                  <a:pt x="3710" y="7621"/>
                  <a:pt x="3764" y="7616"/>
                  <a:pt x="3818" y="7616"/>
                </a:cubicBezTo>
                <a:cubicBezTo>
                  <a:pt x="4055" y="7616"/>
                  <a:pt x="4274" y="7722"/>
                  <a:pt x="4429" y="7906"/>
                </a:cubicBezTo>
                <a:cubicBezTo>
                  <a:pt x="4560" y="8049"/>
                  <a:pt x="4751" y="8144"/>
                  <a:pt x="4953" y="8144"/>
                </a:cubicBezTo>
                <a:lnTo>
                  <a:pt x="5311" y="8144"/>
                </a:lnTo>
                <a:cubicBezTo>
                  <a:pt x="5584" y="8144"/>
                  <a:pt x="5822" y="7906"/>
                  <a:pt x="5822" y="7621"/>
                </a:cubicBezTo>
                <a:lnTo>
                  <a:pt x="5822" y="5835"/>
                </a:lnTo>
                <a:lnTo>
                  <a:pt x="7608" y="5835"/>
                </a:lnTo>
                <a:cubicBezTo>
                  <a:pt x="7716" y="5835"/>
                  <a:pt x="7811" y="5918"/>
                  <a:pt x="7811" y="6025"/>
                </a:cubicBezTo>
                <a:lnTo>
                  <a:pt x="7811" y="6382"/>
                </a:lnTo>
                <a:cubicBezTo>
                  <a:pt x="7811" y="6489"/>
                  <a:pt x="7763" y="6597"/>
                  <a:pt x="7692" y="6656"/>
                </a:cubicBezTo>
                <a:cubicBezTo>
                  <a:pt x="7370" y="6918"/>
                  <a:pt x="7227" y="7323"/>
                  <a:pt x="7299" y="7740"/>
                </a:cubicBezTo>
                <a:cubicBezTo>
                  <a:pt x="7394" y="8180"/>
                  <a:pt x="7727" y="8537"/>
                  <a:pt x="8180" y="8633"/>
                </a:cubicBezTo>
                <a:cubicBezTo>
                  <a:pt x="8251" y="8644"/>
                  <a:pt x="8347" y="8656"/>
                  <a:pt x="8418" y="8656"/>
                </a:cubicBezTo>
                <a:cubicBezTo>
                  <a:pt x="8680" y="8656"/>
                  <a:pt x="8942" y="8573"/>
                  <a:pt x="9132" y="8406"/>
                </a:cubicBezTo>
                <a:cubicBezTo>
                  <a:pt x="9394" y="8180"/>
                  <a:pt x="9549" y="7871"/>
                  <a:pt x="9549" y="7513"/>
                </a:cubicBezTo>
                <a:cubicBezTo>
                  <a:pt x="9549" y="7168"/>
                  <a:pt x="9394" y="6847"/>
                  <a:pt x="9132" y="6632"/>
                </a:cubicBezTo>
                <a:cubicBezTo>
                  <a:pt x="9061" y="6573"/>
                  <a:pt x="9013" y="6478"/>
                  <a:pt x="9013" y="6370"/>
                </a:cubicBezTo>
                <a:lnTo>
                  <a:pt x="9013" y="6013"/>
                </a:lnTo>
                <a:cubicBezTo>
                  <a:pt x="9013" y="5906"/>
                  <a:pt x="9097" y="5823"/>
                  <a:pt x="9204" y="5823"/>
                </a:cubicBezTo>
                <a:lnTo>
                  <a:pt x="10097" y="5823"/>
                </a:lnTo>
                <a:cubicBezTo>
                  <a:pt x="10192" y="5823"/>
                  <a:pt x="10264" y="5739"/>
                  <a:pt x="10264" y="5656"/>
                </a:cubicBezTo>
                <a:cubicBezTo>
                  <a:pt x="10264" y="5561"/>
                  <a:pt x="10192" y="5489"/>
                  <a:pt x="10097" y="5489"/>
                </a:cubicBezTo>
                <a:lnTo>
                  <a:pt x="9204" y="5489"/>
                </a:lnTo>
                <a:cubicBezTo>
                  <a:pt x="8918" y="5489"/>
                  <a:pt x="8680" y="5727"/>
                  <a:pt x="8680" y="6013"/>
                </a:cubicBezTo>
                <a:lnTo>
                  <a:pt x="8680" y="6370"/>
                </a:lnTo>
                <a:cubicBezTo>
                  <a:pt x="8680" y="6573"/>
                  <a:pt x="8775" y="6775"/>
                  <a:pt x="8918" y="6906"/>
                </a:cubicBezTo>
                <a:cubicBezTo>
                  <a:pt x="9121" y="7049"/>
                  <a:pt x="9216" y="7287"/>
                  <a:pt x="9216" y="7525"/>
                </a:cubicBezTo>
                <a:cubicBezTo>
                  <a:pt x="9216" y="7763"/>
                  <a:pt x="9121" y="8002"/>
                  <a:pt x="8918" y="8156"/>
                </a:cubicBezTo>
                <a:cubicBezTo>
                  <a:pt x="8764" y="8272"/>
                  <a:pt x="8570" y="8333"/>
                  <a:pt x="8376" y="8333"/>
                </a:cubicBezTo>
                <a:cubicBezTo>
                  <a:pt x="8330" y="8333"/>
                  <a:pt x="8285" y="8330"/>
                  <a:pt x="8239" y="8323"/>
                </a:cubicBezTo>
                <a:cubicBezTo>
                  <a:pt x="7930" y="8263"/>
                  <a:pt x="7668" y="7990"/>
                  <a:pt x="7608" y="7680"/>
                </a:cubicBezTo>
                <a:cubicBezTo>
                  <a:pt x="7549" y="7382"/>
                  <a:pt x="7656" y="7097"/>
                  <a:pt x="7882" y="6906"/>
                </a:cubicBezTo>
                <a:cubicBezTo>
                  <a:pt x="8025" y="6775"/>
                  <a:pt x="8120" y="6573"/>
                  <a:pt x="8120" y="6370"/>
                </a:cubicBezTo>
                <a:lnTo>
                  <a:pt x="8120" y="6013"/>
                </a:lnTo>
                <a:cubicBezTo>
                  <a:pt x="8120" y="5727"/>
                  <a:pt x="7882" y="5489"/>
                  <a:pt x="7597" y="5489"/>
                </a:cubicBezTo>
                <a:lnTo>
                  <a:pt x="5811" y="5489"/>
                </a:lnTo>
                <a:lnTo>
                  <a:pt x="5811" y="3703"/>
                </a:lnTo>
                <a:cubicBezTo>
                  <a:pt x="5811" y="3596"/>
                  <a:pt x="5894" y="3513"/>
                  <a:pt x="6001" y="3513"/>
                </a:cubicBezTo>
                <a:lnTo>
                  <a:pt x="6358" y="3513"/>
                </a:lnTo>
                <a:cubicBezTo>
                  <a:pt x="6465" y="3513"/>
                  <a:pt x="6573" y="3560"/>
                  <a:pt x="6632" y="3632"/>
                </a:cubicBezTo>
                <a:cubicBezTo>
                  <a:pt x="6847" y="3886"/>
                  <a:pt x="7157" y="4035"/>
                  <a:pt x="7492" y="4035"/>
                </a:cubicBezTo>
                <a:cubicBezTo>
                  <a:pt x="7565" y="4035"/>
                  <a:pt x="7640" y="4028"/>
                  <a:pt x="7716" y="4013"/>
                </a:cubicBezTo>
                <a:cubicBezTo>
                  <a:pt x="8156" y="3930"/>
                  <a:pt x="8525" y="3584"/>
                  <a:pt x="8609" y="3144"/>
                </a:cubicBezTo>
                <a:cubicBezTo>
                  <a:pt x="8680" y="2798"/>
                  <a:pt x="8597" y="2441"/>
                  <a:pt x="8382" y="2167"/>
                </a:cubicBezTo>
                <a:cubicBezTo>
                  <a:pt x="8156" y="1906"/>
                  <a:pt x="7847" y="1751"/>
                  <a:pt x="7489" y="1751"/>
                </a:cubicBezTo>
                <a:cubicBezTo>
                  <a:pt x="7156" y="1751"/>
                  <a:pt x="6823" y="1906"/>
                  <a:pt x="6608" y="2167"/>
                </a:cubicBezTo>
                <a:cubicBezTo>
                  <a:pt x="6549" y="2251"/>
                  <a:pt x="6454" y="2287"/>
                  <a:pt x="6346" y="2287"/>
                </a:cubicBezTo>
                <a:lnTo>
                  <a:pt x="5989" y="2287"/>
                </a:lnTo>
                <a:cubicBezTo>
                  <a:pt x="5882" y="2287"/>
                  <a:pt x="5799" y="2203"/>
                  <a:pt x="5799" y="2096"/>
                </a:cubicBezTo>
                <a:lnTo>
                  <a:pt x="5799" y="1203"/>
                </a:lnTo>
                <a:cubicBezTo>
                  <a:pt x="5799" y="1120"/>
                  <a:pt x="5715" y="1036"/>
                  <a:pt x="5632" y="1036"/>
                </a:cubicBezTo>
                <a:cubicBezTo>
                  <a:pt x="5549" y="1036"/>
                  <a:pt x="5465" y="1120"/>
                  <a:pt x="5465" y="1203"/>
                </a:cubicBezTo>
                <a:lnTo>
                  <a:pt x="5465" y="2096"/>
                </a:lnTo>
                <a:cubicBezTo>
                  <a:pt x="5465" y="2382"/>
                  <a:pt x="5703" y="2620"/>
                  <a:pt x="5989" y="2620"/>
                </a:cubicBezTo>
                <a:lnTo>
                  <a:pt x="6346" y="2620"/>
                </a:lnTo>
                <a:cubicBezTo>
                  <a:pt x="6561" y="2620"/>
                  <a:pt x="6751" y="2525"/>
                  <a:pt x="6882" y="2382"/>
                </a:cubicBezTo>
                <a:cubicBezTo>
                  <a:pt x="7037" y="2191"/>
                  <a:pt x="7263" y="2084"/>
                  <a:pt x="7513" y="2084"/>
                </a:cubicBezTo>
                <a:cubicBezTo>
                  <a:pt x="7751" y="2084"/>
                  <a:pt x="7989" y="2191"/>
                  <a:pt x="8132" y="2382"/>
                </a:cubicBezTo>
                <a:cubicBezTo>
                  <a:pt x="8287" y="2572"/>
                  <a:pt x="8347" y="2822"/>
                  <a:pt x="8299" y="3060"/>
                </a:cubicBezTo>
                <a:cubicBezTo>
                  <a:pt x="8239" y="3382"/>
                  <a:pt x="7966" y="3632"/>
                  <a:pt x="7656" y="3691"/>
                </a:cubicBezTo>
                <a:cubicBezTo>
                  <a:pt x="7601" y="3702"/>
                  <a:pt x="7547" y="3708"/>
                  <a:pt x="7494" y="3708"/>
                </a:cubicBezTo>
                <a:cubicBezTo>
                  <a:pt x="7257" y="3708"/>
                  <a:pt x="7038" y="3602"/>
                  <a:pt x="6882" y="3418"/>
                </a:cubicBezTo>
                <a:cubicBezTo>
                  <a:pt x="6751" y="3275"/>
                  <a:pt x="6561" y="3179"/>
                  <a:pt x="6346" y="3179"/>
                </a:cubicBezTo>
                <a:lnTo>
                  <a:pt x="5989" y="3179"/>
                </a:lnTo>
                <a:cubicBezTo>
                  <a:pt x="5703" y="3179"/>
                  <a:pt x="5465" y="3418"/>
                  <a:pt x="5465" y="3703"/>
                </a:cubicBezTo>
                <a:lnTo>
                  <a:pt x="5465" y="5489"/>
                </a:lnTo>
                <a:lnTo>
                  <a:pt x="3679" y="5489"/>
                </a:lnTo>
                <a:cubicBezTo>
                  <a:pt x="3584" y="5489"/>
                  <a:pt x="3489" y="5406"/>
                  <a:pt x="3489" y="5299"/>
                </a:cubicBezTo>
                <a:lnTo>
                  <a:pt x="3489" y="4942"/>
                </a:lnTo>
                <a:cubicBezTo>
                  <a:pt x="3489" y="4834"/>
                  <a:pt x="3536" y="4727"/>
                  <a:pt x="3608" y="4668"/>
                </a:cubicBezTo>
                <a:cubicBezTo>
                  <a:pt x="3917" y="4406"/>
                  <a:pt x="4072" y="4001"/>
                  <a:pt x="3989" y="3584"/>
                </a:cubicBezTo>
                <a:cubicBezTo>
                  <a:pt x="3906" y="3144"/>
                  <a:pt x="3560" y="2787"/>
                  <a:pt x="3120" y="2691"/>
                </a:cubicBezTo>
                <a:cubicBezTo>
                  <a:pt x="3039" y="2675"/>
                  <a:pt x="2957" y="2666"/>
                  <a:pt x="2876" y="2666"/>
                </a:cubicBezTo>
                <a:cubicBezTo>
                  <a:pt x="2611" y="2666"/>
                  <a:pt x="2353" y="2754"/>
                  <a:pt x="2143" y="2918"/>
                </a:cubicBezTo>
                <a:cubicBezTo>
                  <a:pt x="1882" y="3144"/>
                  <a:pt x="1727" y="3453"/>
                  <a:pt x="1727" y="3811"/>
                </a:cubicBezTo>
                <a:cubicBezTo>
                  <a:pt x="1727" y="4156"/>
                  <a:pt x="1882" y="4477"/>
                  <a:pt x="2143" y="4692"/>
                </a:cubicBezTo>
                <a:cubicBezTo>
                  <a:pt x="2227" y="4751"/>
                  <a:pt x="2263" y="4846"/>
                  <a:pt x="2263" y="4954"/>
                </a:cubicBezTo>
                <a:lnTo>
                  <a:pt x="2263" y="5311"/>
                </a:lnTo>
                <a:cubicBezTo>
                  <a:pt x="2263" y="5418"/>
                  <a:pt x="2179" y="5501"/>
                  <a:pt x="2072" y="5501"/>
                </a:cubicBezTo>
                <a:lnTo>
                  <a:pt x="286" y="5501"/>
                </a:lnTo>
                <a:lnTo>
                  <a:pt x="286" y="882"/>
                </a:lnTo>
                <a:cubicBezTo>
                  <a:pt x="286" y="584"/>
                  <a:pt x="524" y="322"/>
                  <a:pt x="834" y="322"/>
                </a:cubicBezTo>
                <a:lnTo>
                  <a:pt x="5465" y="322"/>
                </a:lnTo>
                <a:lnTo>
                  <a:pt x="5465" y="524"/>
                </a:lnTo>
                <a:cubicBezTo>
                  <a:pt x="5465" y="608"/>
                  <a:pt x="5537" y="679"/>
                  <a:pt x="5632" y="679"/>
                </a:cubicBezTo>
                <a:cubicBezTo>
                  <a:pt x="5715" y="679"/>
                  <a:pt x="5799" y="608"/>
                  <a:pt x="5799" y="524"/>
                </a:cubicBezTo>
                <a:lnTo>
                  <a:pt x="5799" y="322"/>
                </a:lnTo>
                <a:close/>
                <a:moveTo>
                  <a:pt x="881" y="1"/>
                </a:moveTo>
                <a:cubicBezTo>
                  <a:pt x="405" y="1"/>
                  <a:pt x="0" y="382"/>
                  <a:pt x="0" y="870"/>
                </a:cubicBezTo>
                <a:lnTo>
                  <a:pt x="0" y="10454"/>
                </a:lnTo>
                <a:cubicBezTo>
                  <a:pt x="0" y="10930"/>
                  <a:pt x="393" y="11335"/>
                  <a:pt x="881" y="11335"/>
                </a:cubicBezTo>
                <a:lnTo>
                  <a:pt x="10466" y="11335"/>
                </a:lnTo>
                <a:cubicBezTo>
                  <a:pt x="10942" y="11335"/>
                  <a:pt x="11347" y="10954"/>
                  <a:pt x="11347" y="10454"/>
                </a:cubicBezTo>
                <a:lnTo>
                  <a:pt x="11347" y="870"/>
                </a:lnTo>
                <a:cubicBezTo>
                  <a:pt x="11347" y="405"/>
                  <a:pt x="10942" y="1"/>
                  <a:pt x="10466"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88" name="Google Shape;188;p5"/>
          <p:cNvGrpSpPr/>
          <p:nvPr/>
        </p:nvGrpSpPr>
        <p:grpSpPr>
          <a:xfrm>
            <a:off x="1033179" y="5487334"/>
            <a:ext cx="532745" cy="391398"/>
            <a:chOff x="6188327" y="2955408"/>
            <a:chExt cx="371395" cy="272857"/>
          </a:xfrm>
        </p:grpSpPr>
        <p:sp>
          <p:nvSpPr>
            <p:cNvPr id="189" name="Google Shape;189;p5"/>
            <p:cNvSpPr/>
            <p:nvPr/>
          </p:nvSpPr>
          <p:spPr>
            <a:xfrm>
              <a:off x="6229990" y="2978897"/>
              <a:ext cx="289567" cy="197840"/>
            </a:xfrm>
            <a:custGeom>
              <a:avLst/>
              <a:gdLst/>
              <a:ahLst/>
              <a:cxnLst/>
              <a:rect l="l" t="t" r="r" b="b"/>
              <a:pathLst>
                <a:path w="9098" h="6216" extrusionOk="0">
                  <a:moveTo>
                    <a:pt x="2894" y="1263"/>
                  </a:moveTo>
                  <a:cubicBezTo>
                    <a:pt x="3097" y="1263"/>
                    <a:pt x="3263" y="1429"/>
                    <a:pt x="3263" y="1632"/>
                  </a:cubicBezTo>
                  <a:lnTo>
                    <a:pt x="3263" y="2001"/>
                  </a:lnTo>
                  <a:cubicBezTo>
                    <a:pt x="3263" y="2322"/>
                    <a:pt x="3013" y="2572"/>
                    <a:pt x="2704" y="2572"/>
                  </a:cubicBezTo>
                  <a:cubicBezTo>
                    <a:pt x="2406" y="2561"/>
                    <a:pt x="2144" y="2299"/>
                    <a:pt x="2144" y="2001"/>
                  </a:cubicBezTo>
                  <a:lnTo>
                    <a:pt x="2144" y="1632"/>
                  </a:lnTo>
                  <a:cubicBezTo>
                    <a:pt x="2144" y="1429"/>
                    <a:pt x="2311" y="1263"/>
                    <a:pt x="2525" y="1263"/>
                  </a:cubicBezTo>
                  <a:close/>
                  <a:moveTo>
                    <a:pt x="7264" y="1084"/>
                  </a:moveTo>
                  <a:cubicBezTo>
                    <a:pt x="7371" y="1084"/>
                    <a:pt x="7466" y="1168"/>
                    <a:pt x="7466" y="1275"/>
                  </a:cubicBezTo>
                  <a:lnTo>
                    <a:pt x="7466" y="1822"/>
                  </a:lnTo>
                  <a:cubicBezTo>
                    <a:pt x="7466" y="1894"/>
                    <a:pt x="7430" y="1953"/>
                    <a:pt x="7359" y="1989"/>
                  </a:cubicBezTo>
                  <a:cubicBezTo>
                    <a:pt x="7299" y="2025"/>
                    <a:pt x="7264" y="2084"/>
                    <a:pt x="7264" y="2144"/>
                  </a:cubicBezTo>
                  <a:lnTo>
                    <a:pt x="7264" y="2406"/>
                  </a:lnTo>
                  <a:cubicBezTo>
                    <a:pt x="7264" y="2477"/>
                    <a:pt x="7323" y="2549"/>
                    <a:pt x="7407" y="2572"/>
                  </a:cubicBezTo>
                  <a:lnTo>
                    <a:pt x="7859" y="2692"/>
                  </a:lnTo>
                  <a:cubicBezTo>
                    <a:pt x="7954" y="2703"/>
                    <a:pt x="8014" y="2787"/>
                    <a:pt x="8014" y="2882"/>
                  </a:cubicBezTo>
                  <a:lnTo>
                    <a:pt x="8014" y="2930"/>
                  </a:lnTo>
                  <a:lnTo>
                    <a:pt x="6168" y="2930"/>
                  </a:lnTo>
                  <a:lnTo>
                    <a:pt x="6168" y="2882"/>
                  </a:lnTo>
                  <a:cubicBezTo>
                    <a:pt x="6168" y="2787"/>
                    <a:pt x="6228" y="2715"/>
                    <a:pt x="6311" y="2692"/>
                  </a:cubicBezTo>
                  <a:lnTo>
                    <a:pt x="6776" y="2572"/>
                  </a:lnTo>
                  <a:cubicBezTo>
                    <a:pt x="6847" y="2549"/>
                    <a:pt x="6907" y="2477"/>
                    <a:pt x="6907" y="2406"/>
                  </a:cubicBezTo>
                  <a:lnTo>
                    <a:pt x="6907" y="2144"/>
                  </a:lnTo>
                  <a:cubicBezTo>
                    <a:pt x="6895" y="2060"/>
                    <a:pt x="6871" y="2025"/>
                    <a:pt x="6811" y="1989"/>
                  </a:cubicBezTo>
                  <a:cubicBezTo>
                    <a:pt x="6752" y="1953"/>
                    <a:pt x="6704" y="1882"/>
                    <a:pt x="6704" y="1822"/>
                  </a:cubicBezTo>
                  <a:lnTo>
                    <a:pt x="6704" y="1275"/>
                  </a:lnTo>
                  <a:cubicBezTo>
                    <a:pt x="6704" y="1168"/>
                    <a:pt x="6787" y="1084"/>
                    <a:pt x="6895" y="1084"/>
                  </a:cubicBezTo>
                  <a:close/>
                  <a:moveTo>
                    <a:pt x="8752" y="334"/>
                  </a:moveTo>
                  <a:lnTo>
                    <a:pt x="8752" y="2930"/>
                  </a:lnTo>
                  <a:lnTo>
                    <a:pt x="8371" y="2930"/>
                  </a:lnTo>
                  <a:lnTo>
                    <a:pt x="8371" y="2882"/>
                  </a:lnTo>
                  <a:cubicBezTo>
                    <a:pt x="8371" y="2632"/>
                    <a:pt x="8204" y="2418"/>
                    <a:pt x="7966" y="2358"/>
                  </a:cubicBezTo>
                  <a:lnTo>
                    <a:pt x="7645" y="2287"/>
                  </a:lnTo>
                  <a:lnTo>
                    <a:pt x="7645" y="2227"/>
                  </a:lnTo>
                  <a:cubicBezTo>
                    <a:pt x="7764" y="2120"/>
                    <a:pt x="7823" y="1977"/>
                    <a:pt x="7823" y="1822"/>
                  </a:cubicBezTo>
                  <a:lnTo>
                    <a:pt x="7823" y="1275"/>
                  </a:lnTo>
                  <a:cubicBezTo>
                    <a:pt x="7823" y="977"/>
                    <a:pt x="7585" y="739"/>
                    <a:pt x="7288" y="739"/>
                  </a:cubicBezTo>
                  <a:lnTo>
                    <a:pt x="6907" y="739"/>
                  </a:lnTo>
                  <a:cubicBezTo>
                    <a:pt x="6609" y="739"/>
                    <a:pt x="6371" y="977"/>
                    <a:pt x="6371" y="1275"/>
                  </a:cubicBezTo>
                  <a:lnTo>
                    <a:pt x="6371" y="1822"/>
                  </a:lnTo>
                  <a:cubicBezTo>
                    <a:pt x="6371" y="1977"/>
                    <a:pt x="6454" y="2120"/>
                    <a:pt x="6549" y="2227"/>
                  </a:cubicBezTo>
                  <a:lnTo>
                    <a:pt x="6549" y="2287"/>
                  </a:lnTo>
                  <a:lnTo>
                    <a:pt x="6228" y="2358"/>
                  </a:lnTo>
                  <a:cubicBezTo>
                    <a:pt x="5990" y="2418"/>
                    <a:pt x="5823" y="2632"/>
                    <a:pt x="5823" y="2882"/>
                  </a:cubicBezTo>
                  <a:lnTo>
                    <a:pt x="5823" y="2930"/>
                  </a:lnTo>
                  <a:lnTo>
                    <a:pt x="5442" y="2930"/>
                  </a:lnTo>
                  <a:lnTo>
                    <a:pt x="5442" y="334"/>
                  </a:lnTo>
                  <a:close/>
                  <a:moveTo>
                    <a:pt x="2894" y="2906"/>
                  </a:moveTo>
                  <a:lnTo>
                    <a:pt x="2894" y="2989"/>
                  </a:lnTo>
                  <a:cubicBezTo>
                    <a:pt x="2894" y="3049"/>
                    <a:pt x="2906" y="3108"/>
                    <a:pt x="2954" y="3168"/>
                  </a:cubicBezTo>
                  <a:lnTo>
                    <a:pt x="2716" y="3406"/>
                  </a:lnTo>
                  <a:lnTo>
                    <a:pt x="2704" y="3406"/>
                  </a:lnTo>
                  <a:lnTo>
                    <a:pt x="2466" y="3168"/>
                  </a:lnTo>
                  <a:cubicBezTo>
                    <a:pt x="2489" y="3108"/>
                    <a:pt x="2501" y="3049"/>
                    <a:pt x="2501" y="2989"/>
                  </a:cubicBezTo>
                  <a:lnTo>
                    <a:pt x="2501" y="2906"/>
                  </a:lnTo>
                  <a:close/>
                  <a:moveTo>
                    <a:pt x="3251" y="3346"/>
                  </a:moveTo>
                  <a:lnTo>
                    <a:pt x="3597" y="3477"/>
                  </a:lnTo>
                  <a:cubicBezTo>
                    <a:pt x="3739" y="3537"/>
                    <a:pt x="3835" y="3668"/>
                    <a:pt x="3835" y="3835"/>
                  </a:cubicBezTo>
                  <a:lnTo>
                    <a:pt x="3835" y="4918"/>
                  </a:lnTo>
                  <a:cubicBezTo>
                    <a:pt x="3835" y="5025"/>
                    <a:pt x="3739" y="5108"/>
                    <a:pt x="3632" y="5108"/>
                  </a:cubicBezTo>
                  <a:lnTo>
                    <a:pt x="2894" y="5108"/>
                  </a:lnTo>
                  <a:lnTo>
                    <a:pt x="2894" y="4906"/>
                  </a:lnTo>
                  <a:lnTo>
                    <a:pt x="3263" y="4906"/>
                  </a:lnTo>
                  <a:cubicBezTo>
                    <a:pt x="3358" y="4906"/>
                    <a:pt x="3430" y="4835"/>
                    <a:pt x="3430" y="4739"/>
                  </a:cubicBezTo>
                  <a:lnTo>
                    <a:pt x="3430" y="4192"/>
                  </a:lnTo>
                  <a:cubicBezTo>
                    <a:pt x="3430" y="4096"/>
                    <a:pt x="3358" y="4025"/>
                    <a:pt x="3263" y="4025"/>
                  </a:cubicBezTo>
                  <a:cubicBezTo>
                    <a:pt x="3180" y="4025"/>
                    <a:pt x="3097" y="4096"/>
                    <a:pt x="3097" y="4192"/>
                  </a:cubicBezTo>
                  <a:lnTo>
                    <a:pt x="3097" y="4561"/>
                  </a:lnTo>
                  <a:lnTo>
                    <a:pt x="2346" y="4561"/>
                  </a:lnTo>
                  <a:lnTo>
                    <a:pt x="2346" y="4192"/>
                  </a:lnTo>
                  <a:cubicBezTo>
                    <a:pt x="2346" y="4096"/>
                    <a:pt x="2263" y="4025"/>
                    <a:pt x="2180" y="4025"/>
                  </a:cubicBezTo>
                  <a:cubicBezTo>
                    <a:pt x="2085" y="4025"/>
                    <a:pt x="2013" y="4096"/>
                    <a:pt x="2013" y="4192"/>
                  </a:cubicBezTo>
                  <a:lnTo>
                    <a:pt x="2013" y="4739"/>
                  </a:lnTo>
                  <a:cubicBezTo>
                    <a:pt x="2013" y="4835"/>
                    <a:pt x="2085" y="4906"/>
                    <a:pt x="2180" y="4906"/>
                  </a:cubicBezTo>
                  <a:lnTo>
                    <a:pt x="2549" y="4906"/>
                  </a:lnTo>
                  <a:lnTo>
                    <a:pt x="2549" y="5120"/>
                  </a:lnTo>
                  <a:lnTo>
                    <a:pt x="1811" y="5120"/>
                  </a:lnTo>
                  <a:cubicBezTo>
                    <a:pt x="1704" y="5120"/>
                    <a:pt x="1608" y="5025"/>
                    <a:pt x="1608" y="4918"/>
                  </a:cubicBezTo>
                  <a:lnTo>
                    <a:pt x="1608" y="3835"/>
                  </a:lnTo>
                  <a:lnTo>
                    <a:pt x="1596" y="3835"/>
                  </a:lnTo>
                  <a:cubicBezTo>
                    <a:pt x="1596" y="3680"/>
                    <a:pt x="1704" y="3537"/>
                    <a:pt x="1834" y="3477"/>
                  </a:cubicBezTo>
                  <a:lnTo>
                    <a:pt x="2180" y="3346"/>
                  </a:lnTo>
                  <a:lnTo>
                    <a:pt x="2466" y="3632"/>
                  </a:lnTo>
                  <a:cubicBezTo>
                    <a:pt x="2537" y="3704"/>
                    <a:pt x="2620" y="3727"/>
                    <a:pt x="2716" y="3727"/>
                  </a:cubicBezTo>
                  <a:cubicBezTo>
                    <a:pt x="2799" y="3727"/>
                    <a:pt x="2894" y="3704"/>
                    <a:pt x="2966" y="3632"/>
                  </a:cubicBezTo>
                  <a:lnTo>
                    <a:pt x="3251" y="3346"/>
                  </a:lnTo>
                  <a:close/>
                  <a:moveTo>
                    <a:pt x="5097" y="5085"/>
                  </a:moveTo>
                  <a:lnTo>
                    <a:pt x="5097" y="5847"/>
                  </a:lnTo>
                  <a:lnTo>
                    <a:pt x="322" y="5847"/>
                  </a:lnTo>
                  <a:lnTo>
                    <a:pt x="322" y="5085"/>
                  </a:lnTo>
                  <a:lnTo>
                    <a:pt x="1287" y="5085"/>
                  </a:lnTo>
                  <a:cubicBezTo>
                    <a:pt x="1358" y="5287"/>
                    <a:pt x="1549" y="5454"/>
                    <a:pt x="1787" y="5454"/>
                  </a:cubicBezTo>
                  <a:lnTo>
                    <a:pt x="3620" y="5454"/>
                  </a:lnTo>
                  <a:cubicBezTo>
                    <a:pt x="3859" y="5454"/>
                    <a:pt x="4049" y="5311"/>
                    <a:pt x="4132" y="5085"/>
                  </a:cubicBezTo>
                  <a:close/>
                  <a:moveTo>
                    <a:pt x="7288" y="4001"/>
                  </a:moveTo>
                  <a:cubicBezTo>
                    <a:pt x="7383" y="4001"/>
                    <a:pt x="7478" y="4085"/>
                    <a:pt x="7478" y="4192"/>
                  </a:cubicBezTo>
                  <a:lnTo>
                    <a:pt x="7478" y="4739"/>
                  </a:lnTo>
                  <a:cubicBezTo>
                    <a:pt x="7478" y="4823"/>
                    <a:pt x="7442" y="4870"/>
                    <a:pt x="7371" y="4906"/>
                  </a:cubicBezTo>
                  <a:cubicBezTo>
                    <a:pt x="7311" y="4942"/>
                    <a:pt x="7288" y="5001"/>
                    <a:pt x="7288" y="5061"/>
                  </a:cubicBezTo>
                  <a:lnTo>
                    <a:pt x="7288" y="5323"/>
                  </a:lnTo>
                  <a:cubicBezTo>
                    <a:pt x="7288" y="5394"/>
                    <a:pt x="7347" y="5466"/>
                    <a:pt x="7419" y="5489"/>
                  </a:cubicBezTo>
                  <a:lnTo>
                    <a:pt x="7883" y="5609"/>
                  </a:lnTo>
                  <a:cubicBezTo>
                    <a:pt x="7966" y="5620"/>
                    <a:pt x="8026" y="5716"/>
                    <a:pt x="8026" y="5799"/>
                  </a:cubicBezTo>
                  <a:lnTo>
                    <a:pt x="8026" y="5847"/>
                  </a:lnTo>
                  <a:lnTo>
                    <a:pt x="6168" y="5847"/>
                  </a:lnTo>
                  <a:lnTo>
                    <a:pt x="6168" y="5799"/>
                  </a:lnTo>
                  <a:cubicBezTo>
                    <a:pt x="6168" y="5716"/>
                    <a:pt x="6228" y="5632"/>
                    <a:pt x="6311" y="5609"/>
                  </a:cubicBezTo>
                  <a:lnTo>
                    <a:pt x="6776" y="5489"/>
                  </a:lnTo>
                  <a:cubicBezTo>
                    <a:pt x="6847" y="5478"/>
                    <a:pt x="6907" y="5394"/>
                    <a:pt x="6907" y="5323"/>
                  </a:cubicBezTo>
                  <a:lnTo>
                    <a:pt x="6907" y="5061"/>
                  </a:lnTo>
                  <a:cubicBezTo>
                    <a:pt x="6907" y="5001"/>
                    <a:pt x="6883" y="4942"/>
                    <a:pt x="6823" y="4906"/>
                  </a:cubicBezTo>
                  <a:cubicBezTo>
                    <a:pt x="6764" y="4870"/>
                    <a:pt x="6716" y="4799"/>
                    <a:pt x="6716" y="4739"/>
                  </a:cubicBezTo>
                  <a:lnTo>
                    <a:pt x="6716" y="4192"/>
                  </a:lnTo>
                  <a:cubicBezTo>
                    <a:pt x="6716" y="4085"/>
                    <a:pt x="6811" y="4001"/>
                    <a:pt x="6907" y="4001"/>
                  </a:cubicBezTo>
                  <a:close/>
                  <a:moveTo>
                    <a:pt x="8740" y="3275"/>
                  </a:moveTo>
                  <a:lnTo>
                    <a:pt x="8740" y="5847"/>
                  </a:lnTo>
                  <a:lnTo>
                    <a:pt x="8359" y="5847"/>
                  </a:lnTo>
                  <a:lnTo>
                    <a:pt x="8359" y="5799"/>
                  </a:lnTo>
                  <a:cubicBezTo>
                    <a:pt x="8359" y="5549"/>
                    <a:pt x="8192" y="5335"/>
                    <a:pt x="7954" y="5275"/>
                  </a:cubicBezTo>
                  <a:lnTo>
                    <a:pt x="7621" y="5204"/>
                  </a:lnTo>
                  <a:lnTo>
                    <a:pt x="7621" y="5144"/>
                  </a:lnTo>
                  <a:cubicBezTo>
                    <a:pt x="7740" y="5037"/>
                    <a:pt x="7800" y="4894"/>
                    <a:pt x="7800" y="4739"/>
                  </a:cubicBezTo>
                  <a:lnTo>
                    <a:pt x="7800" y="4192"/>
                  </a:lnTo>
                  <a:cubicBezTo>
                    <a:pt x="7800" y="3894"/>
                    <a:pt x="7561" y="3656"/>
                    <a:pt x="7264" y="3656"/>
                  </a:cubicBezTo>
                  <a:lnTo>
                    <a:pt x="6895" y="3656"/>
                  </a:lnTo>
                  <a:cubicBezTo>
                    <a:pt x="6597" y="3656"/>
                    <a:pt x="6359" y="3894"/>
                    <a:pt x="6359" y="4192"/>
                  </a:cubicBezTo>
                  <a:lnTo>
                    <a:pt x="6359" y="4739"/>
                  </a:lnTo>
                  <a:cubicBezTo>
                    <a:pt x="6359" y="4894"/>
                    <a:pt x="6430" y="5037"/>
                    <a:pt x="6537" y="5144"/>
                  </a:cubicBezTo>
                  <a:lnTo>
                    <a:pt x="6537" y="5204"/>
                  </a:lnTo>
                  <a:lnTo>
                    <a:pt x="6216" y="5275"/>
                  </a:lnTo>
                  <a:cubicBezTo>
                    <a:pt x="5978" y="5335"/>
                    <a:pt x="5811" y="5549"/>
                    <a:pt x="5811" y="5799"/>
                  </a:cubicBezTo>
                  <a:lnTo>
                    <a:pt x="5811" y="5847"/>
                  </a:lnTo>
                  <a:lnTo>
                    <a:pt x="5418" y="5847"/>
                  </a:lnTo>
                  <a:lnTo>
                    <a:pt x="5418" y="3275"/>
                  </a:lnTo>
                  <a:close/>
                  <a:moveTo>
                    <a:pt x="1430" y="1"/>
                  </a:moveTo>
                  <a:cubicBezTo>
                    <a:pt x="1346" y="1"/>
                    <a:pt x="1275" y="72"/>
                    <a:pt x="1275" y="155"/>
                  </a:cubicBezTo>
                  <a:cubicBezTo>
                    <a:pt x="1275" y="251"/>
                    <a:pt x="1346" y="322"/>
                    <a:pt x="1430" y="322"/>
                  </a:cubicBezTo>
                  <a:lnTo>
                    <a:pt x="5097" y="322"/>
                  </a:lnTo>
                  <a:lnTo>
                    <a:pt x="5097" y="4763"/>
                  </a:lnTo>
                  <a:lnTo>
                    <a:pt x="4156" y="4763"/>
                  </a:lnTo>
                  <a:lnTo>
                    <a:pt x="4156" y="3835"/>
                  </a:lnTo>
                  <a:cubicBezTo>
                    <a:pt x="4156" y="3537"/>
                    <a:pt x="3978" y="3275"/>
                    <a:pt x="3692" y="3168"/>
                  </a:cubicBezTo>
                  <a:lnTo>
                    <a:pt x="3251" y="2989"/>
                  </a:lnTo>
                  <a:lnTo>
                    <a:pt x="3251" y="2965"/>
                  </a:lnTo>
                  <a:lnTo>
                    <a:pt x="3251" y="2715"/>
                  </a:lnTo>
                  <a:cubicBezTo>
                    <a:pt x="3478" y="2549"/>
                    <a:pt x="3620" y="2287"/>
                    <a:pt x="3620" y="1989"/>
                  </a:cubicBezTo>
                  <a:lnTo>
                    <a:pt x="3620" y="1632"/>
                  </a:lnTo>
                  <a:cubicBezTo>
                    <a:pt x="3620" y="1227"/>
                    <a:pt x="3299" y="917"/>
                    <a:pt x="2906" y="917"/>
                  </a:cubicBezTo>
                  <a:lnTo>
                    <a:pt x="2537" y="917"/>
                  </a:lnTo>
                  <a:cubicBezTo>
                    <a:pt x="2132" y="917"/>
                    <a:pt x="1823" y="1251"/>
                    <a:pt x="1823" y="1632"/>
                  </a:cubicBezTo>
                  <a:lnTo>
                    <a:pt x="1823" y="2001"/>
                  </a:lnTo>
                  <a:cubicBezTo>
                    <a:pt x="1823" y="2299"/>
                    <a:pt x="1965" y="2572"/>
                    <a:pt x="2192" y="2739"/>
                  </a:cubicBezTo>
                  <a:lnTo>
                    <a:pt x="2192" y="2989"/>
                  </a:lnTo>
                  <a:lnTo>
                    <a:pt x="2192" y="3001"/>
                  </a:lnTo>
                  <a:lnTo>
                    <a:pt x="1751" y="3180"/>
                  </a:lnTo>
                  <a:cubicBezTo>
                    <a:pt x="1477" y="3287"/>
                    <a:pt x="1287" y="3549"/>
                    <a:pt x="1287" y="3846"/>
                  </a:cubicBezTo>
                  <a:lnTo>
                    <a:pt x="1287" y="4775"/>
                  </a:lnTo>
                  <a:lnTo>
                    <a:pt x="346" y="4775"/>
                  </a:lnTo>
                  <a:lnTo>
                    <a:pt x="346" y="370"/>
                  </a:lnTo>
                  <a:lnTo>
                    <a:pt x="715" y="370"/>
                  </a:lnTo>
                  <a:cubicBezTo>
                    <a:pt x="811" y="370"/>
                    <a:pt x="882" y="298"/>
                    <a:pt x="882" y="203"/>
                  </a:cubicBezTo>
                  <a:cubicBezTo>
                    <a:pt x="882" y="120"/>
                    <a:pt x="811" y="36"/>
                    <a:pt x="715" y="36"/>
                  </a:cubicBezTo>
                  <a:lnTo>
                    <a:pt x="168" y="36"/>
                  </a:lnTo>
                  <a:cubicBezTo>
                    <a:pt x="84" y="36"/>
                    <a:pt x="1" y="120"/>
                    <a:pt x="1" y="203"/>
                  </a:cubicBezTo>
                  <a:lnTo>
                    <a:pt x="1" y="6049"/>
                  </a:lnTo>
                  <a:cubicBezTo>
                    <a:pt x="1" y="6144"/>
                    <a:pt x="84" y="6216"/>
                    <a:pt x="168" y="6216"/>
                  </a:cubicBezTo>
                  <a:lnTo>
                    <a:pt x="8931" y="6216"/>
                  </a:lnTo>
                  <a:cubicBezTo>
                    <a:pt x="9026" y="6216"/>
                    <a:pt x="9097" y="6144"/>
                    <a:pt x="9097" y="6049"/>
                  </a:cubicBezTo>
                  <a:lnTo>
                    <a:pt x="9097" y="203"/>
                  </a:lnTo>
                  <a:cubicBezTo>
                    <a:pt x="9085" y="84"/>
                    <a:pt x="9014" y="1"/>
                    <a:pt x="891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Google Shape;190;p5"/>
            <p:cNvSpPr/>
            <p:nvPr/>
          </p:nvSpPr>
          <p:spPr>
            <a:xfrm>
              <a:off x="6188327" y="2955408"/>
              <a:ext cx="371395" cy="272857"/>
            </a:xfrm>
            <a:custGeom>
              <a:avLst/>
              <a:gdLst/>
              <a:ahLst/>
              <a:cxnLst/>
              <a:rect l="l" t="t" r="r" b="b"/>
              <a:pathLst>
                <a:path w="11669" h="8573" extrusionOk="0">
                  <a:moveTo>
                    <a:pt x="10597" y="358"/>
                  </a:moveTo>
                  <a:cubicBezTo>
                    <a:pt x="10704" y="358"/>
                    <a:pt x="10799" y="453"/>
                    <a:pt x="10799" y="548"/>
                  </a:cubicBezTo>
                  <a:lnTo>
                    <a:pt x="10799" y="7323"/>
                  </a:lnTo>
                  <a:lnTo>
                    <a:pt x="10418" y="7323"/>
                  </a:lnTo>
                  <a:cubicBezTo>
                    <a:pt x="10335" y="7323"/>
                    <a:pt x="10263" y="7394"/>
                    <a:pt x="10263" y="7490"/>
                  </a:cubicBezTo>
                  <a:cubicBezTo>
                    <a:pt x="10263" y="7585"/>
                    <a:pt x="10335" y="7656"/>
                    <a:pt x="10418" y="7656"/>
                  </a:cubicBezTo>
                  <a:lnTo>
                    <a:pt x="11323" y="7656"/>
                  </a:lnTo>
                  <a:cubicBezTo>
                    <a:pt x="11323" y="7656"/>
                    <a:pt x="11347" y="7656"/>
                    <a:pt x="11347" y="7668"/>
                  </a:cubicBezTo>
                  <a:lnTo>
                    <a:pt x="11347" y="8037"/>
                  </a:lnTo>
                  <a:cubicBezTo>
                    <a:pt x="11335" y="8144"/>
                    <a:pt x="11240" y="8240"/>
                    <a:pt x="11133" y="8240"/>
                  </a:cubicBezTo>
                  <a:lnTo>
                    <a:pt x="536" y="8240"/>
                  </a:lnTo>
                  <a:cubicBezTo>
                    <a:pt x="441" y="8240"/>
                    <a:pt x="346" y="8144"/>
                    <a:pt x="346" y="8037"/>
                  </a:cubicBezTo>
                  <a:lnTo>
                    <a:pt x="346" y="7668"/>
                  </a:lnTo>
                  <a:cubicBezTo>
                    <a:pt x="346" y="7668"/>
                    <a:pt x="346" y="7656"/>
                    <a:pt x="357" y="7656"/>
                  </a:cubicBezTo>
                  <a:lnTo>
                    <a:pt x="9680" y="7656"/>
                  </a:lnTo>
                  <a:cubicBezTo>
                    <a:pt x="9763" y="7656"/>
                    <a:pt x="9835" y="7585"/>
                    <a:pt x="9835" y="7490"/>
                  </a:cubicBezTo>
                  <a:cubicBezTo>
                    <a:pt x="9835" y="7394"/>
                    <a:pt x="9763" y="7323"/>
                    <a:pt x="9680" y="7323"/>
                  </a:cubicBezTo>
                  <a:lnTo>
                    <a:pt x="893" y="7323"/>
                  </a:lnTo>
                  <a:lnTo>
                    <a:pt x="893" y="548"/>
                  </a:lnTo>
                  <a:cubicBezTo>
                    <a:pt x="893" y="453"/>
                    <a:pt x="988" y="358"/>
                    <a:pt x="1084" y="358"/>
                  </a:cubicBezTo>
                  <a:close/>
                  <a:moveTo>
                    <a:pt x="1096" y="1"/>
                  </a:moveTo>
                  <a:cubicBezTo>
                    <a:pt x="798" y="1"/>
                    <a:pt x="560" y="239"/>
                    <a:pt x="560" y="536"/>
                  </a:cubicBezTo>
                  <a:lnTo>
                    <a:pt x="560" y="7311"/>
                  </a:lnTo>
                  <a:lnTo>
                    <a:pt x="357" y="7311"/>
                  </a:lnTo>
                  <a:cubicBezTo>
                    <a:pt x="167" y="7311"/>
                    <a:pt x="0" y="7478"/>
                    <a:pt x="0" y="7668"/>
                  </a:cubicBezTo>
                  <a:lnTo>
                    <a:pt x="0" y="8037"/>
                  </a:lnTo>
                  <a:cubicBezTo>
                    <a:pt x="0" y="8335"/>
                    <a:pt x="238" y="8573"/>
                    <a:pt x="536" y="8573"/>
                  </a:cubicBezTo>
                  <a:lnTo>
                    <a:pt x="11133" y="8573"/>
                  </a:lnTo>
                  <a:cubicBezTo>
                    <a:pt x="11430" y="8573"/>
                    <a:pt x="11668" y="8335"/>
                    <a:pt x="11668" y="8037"/>
                  </a:cubicBezTo>
                  <a:lnTo>
                    <a:pt x="11668" y="7668"/>
                  </a:lnTo>
                  <a:cubicBezTo>
                    <a:pt x="11668" y="7478"/>
                    <a:pt x="11525" y="7311"/>
                    <a:pt x="11335" y="7311"/>
                  </a:cubicBezTo>
                  <a:lnTo>
                    <a:pt x="11133" y="7311"/>
                  </a:lnTo>
                  <a:lnTo>
                    <a:pt x="11133" y="536"/>
                  </a:lnTo>
                  <a:cubicBezTo>
                    <a:pt x="11133" y="239"/>
                    <a:pt x="10894" y="1"/>
                    <a:pt x="10597"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91" name="Google Shape;191;p5"/>
          <p:cNvGrpSpPr/>
          <p:nvPr/>
        </p:nvGrpSpPr>
        <p:grpSpPr>
          <a:xfrm>
            <a:off x="1029338" y="4216170"/>
            <a:ext cx="586148" cy="358045"/>
            <a:chOff x="7009649" y="1541981"/>
            <a:chExt cx="524940" cy="320655"/>
          </a:xfrm>
        </p:grpSpPr>
        <p:sp>
          <p:nvSpPr>
            <p:cNvPr id="192" name="Google Shape;192;p5"/>
            <p:cNvSpPr/>
            <p:nvPr/>
          </p:nvSpPr>
          <p:spPr>
            <a:xfrm>
              <a:off x="7009649" y="1541981"/>
              <a:ext cx="524940" cy="320655"/>
            </a:xfrm>
            <a:custGeom>
              <a:avLst/>
              <a:gdLst/>
              <a:ahLst/>
              <a:cxnLst/>
              <a:rect l="l" t="t" r="r" b="b"/>
              <a:pathLst>
                <a:path w="16492" h="10074" extrusionOk="0">
                  <a:moveTo>
                    <a:pt x="13979" y="1227"/>
                  </a:moveTo>
                  <a:lnTo>
                    <a:pt x="13979" y="6764"/>
                  </a:lnTo>
                  <a:lnTo>
                    <a:pt x="11348" y="6764"/>
                  </a:lnTo>
                  <a:cubicBezTo>
                    <a:pt x="11205" y="6764"/>
                    <a:pt x="11109" y="6871"/>
                    <a:pt x="11109" y="7002"/>
                  </a:cubicBezTo>
                  <a:cubicBezTo>
                    <a:pt x="11109" y="7145"/>
                    <a:pt x="11205" y="7240"/>
                    <a:pt x="11348" y="7240"/>
                  </a:cubicBezTo>
                  <a:lnTo>
                    <a:pt x="13979" y="7240"/>
                  </a:lnTo>
                  <a:lnTo>
                    <a:pt x="13979" y="7514"/>
                  </a:lnTo>
                  <a:lnTo>
                    <a:pt x="2537" y="7514"/>
                  </a:lnTo>
                  <a:lnTo>
                    <a:pt x="2537" y="7240"/>
                  </a:lnTo>
                  <a:lnTo>
                    <a:pt x="10336" y="7240"/>
                  </a:lnTo>
                  <a:cubicBezTo>
                    <a:pt x="10466" y="7240"/>
                    <a:pt x="10574" y="7145"/>
                    <a:pt x="10574" y="7002"/>
                  </a:cubicBezTo>
                  <a:cubicBezTo>
                    <a:pt x="10574" y="6871"/>
                    <a:pt x="10466" y="6764"/>
                    <a:pt x="10336" y="6764"/>
                  </a:cubicBezTo>
                  <a:lnTo>
                    <a:pt x="7014" y="6764"/>
                  </a:lnTo>
                  <a:lnTo>
                    <a:pt x="7014" y="1227"/>
                  </a:lnTo>
                  <a:close/>
                  <a:moveTo>
                    <a:pt x="14169" y="7990"/>
                  </a:moveTo>
                  <a:lnTo>
                    <a:pt x="14943" y="8287"/>
                  </a:lnTo>
                  <a:lnTo>
                    <a:pt x="1537" y="8287"/>
                  </a:lnTo>
                  <a:lnTo>
                    <a:pt x="2323" y="7990"/>
                  </a:lnTo>
                  <a:close/>
                  <a:moveTo>
                    <a:pt x="10240" y="8776"/>
                  </a:moveTo>
                  <a:lnTo>
                    <a:pt x="10014" y="9002"/>
                  </a:lnTo>
                  <a:lnTo>
                    <a:pt x="6526" y="9002"/>
                  </a:lnTo>
                  <a:lnTo>
                    <a:pt x="6299" y="8776"/>
                  </a:lnTo>
                  <a:close/>
                  <a:moveTo>
                    <a:pt x="16003" y="8776"/>
                  </a:moveTo>
                  <a:lnTo>
                    <a:pt x="16003" y="8823"/>
                  </a:lnTo>
                  <a:lnTo>
                    <a:pt x="16015" y="8823"/>
                  </a:lnTo>
                  <a:cubicBezTo>
                    <a:pt x="16015" y="9252"/>
                    <a:pt x="15658" y="9609"/>
                    <a:pt x="15229" y="9609"/>
                  </a:cubicBezTo>
                  <a:lnTo>
                    <a:pt x="1287" y="9609"/>
                  </a:lnTo>
                  <a:cubicBezTo>
                    <a:pt x="846" y="9609"/>
                    <a:pt x="489" y="9252"/>
                    <a:pt x="489" y="8823"/>
                  </a:cubicBezTo>
                  <a:lnTo>
                    <a:pt x="489" y="8776"/>
                  </a:lnTo>
                  <a:lnTo>
                    <a:pt x="5633" y="8776"/>
                  </a:lnTo>
                  <a:lnTo>
                    <a:pt x="6252" y="9407"/>
                  </a:lnTo>
                  <a:cubicBezTo>
                    <a:pt x="6299" y="9454"/>
                    <a:pt x="6359" y="9478"/>
                    <a:pt x="6418" y="9478"/>
                  </a:cubicBezTo>
                  <a:lnTo>
                    <a:pt x="10121" y="9478"/>
                  </a:lnTo>
                  <a:cubicBezTo>
                    <a:pt x="10181" y="9478"/>
                    <a:pt x="10240" y="9454"/>
                    <a:pt x="10288" y="9407"/>
                  </a:cubicBezTo>
                  <a:lnTo>
                    <a:pt x="10907" y="8776"/>
                  </a:lnTo>
                  <a:close/>
                  <a:moveTo>
                    <a:pt x="2811" y="1"/>
                  </a:moveTo>
                  <a:cubicBezTo>
                    <a:pt x="2382" y="1"/>
                    <a:pt x="2037" y="346"/>
                    <a:pt x="2037" y="775"/>
                  </a:cubicBezTo>
                  <a:lnTo>
                    <a:pt x="2037" y="3799"/>
                  </a:lnTo>
                  <a:cubicBezTo>
                    <a:pt x="2037" y="3930"/>
                    <a:pt x="2144" y="4037"/>
                    <a:pt x="2275" y="4037"/>
                  </a:cubicBezTo>
                  <a:cubicBezTo>
                    <a:pt x="2418" y="4037"/>
                    <a:pt x="2513" y="3930"/>
                    <a:pt x="2513" y="3799"/>
                  </a:cubicBezTo>
                  <a:lnTo>
                    <a:pt x="2513" y="1215"/>
                  </a:lnTo>
                  <a:lnTo>
                    <a:pt x="6526" y="1215"/>
                  </a:lnTo>
                  <a:lnTo>
                    <a:pt x="6526" y="6752"/>
                  </a:lnTo>
                  <a:lnTo>
                    <a:pt x="2513" y="6752"/>
                  </a:lnTo>
                  <a:lnTo>
                    <a:pt x="2513" y="4763"/>
                  </a:lnTo>
                  <a:cubicBezTo>
                    <a:pt x="2513" y="4632"/>
                    <a:pt x="2418" y="4525"/>
                    <a:pt x="2275" y="4525"/>
                  </a:cubicBezTo>
                  <a:cubicBezTo>
                    <a:pt x="2144" y="4525"/>
                    <a:pt x="2037" y="4632"/>
                    <a:pt x="2037" y="4763"/>
                  </a:cubicBezTo>
                  <a:lnTo>
                    <a:pt x="2037" y="7573"/>
                  </a:lnTo>
                  <a:lnTo>
                    <a:pt x="156" y="8299"/>
                  </a:lnTo>
                  <a:cubicBezTo>
                    <a:pt x="60" y="8335"/>
                    <a:pt x="1" y="8430"/>
                    <a:pt x="1" y="8526"/>
                  </a:cubicBezTo>
                  <a:lnTo>
                    <a:pt x="1" y="8811"/>
                  </a:lnTo>
                  <a:cubicBezTo>
                    <a:pt x="1" y="9502"/>
                    <a:pt x="572" y="10073"/>
                    <a:pt x="1263" y="10073"/>
                  </a:cubicBezTo>
                  <a:lnTo>
                    <a:pt x="15217" y="10073"/>
                  </a:lnTo>
                  <a:cubicBezTo>
                    <a:pt x="15908" y="10073"/>
                    <a:pt x="16479" y="9502"/>
                    <a:pt x="16479" y="8811"/>
                  </a:cubicBezTo>
                  <a:lnTo>
                    <a:pt x="16479" y="8526"/>
                  </a:lnTo>
                  <a:cubicBezTo>
                    <a:pt x="16491" y="8430"/>
                    <a:pt x="16432" y="8347"/>
                    <a:pt x="16348" y="8323"/>
                  </a:cubicBezTo>
                  <a:lnTo>
                    <a:pt x="14467" y="7585"/>
                  </a:lnTo>
                  <a:lnTo>
                    <a:pt x="14467" y="775"/>
                  </a:lnTo>
                  <a:cubicBezTo>
                    <a:pt x="14467" y="346"/>
                    <a:pt x="14122" y="1"/>
                    <a:pt x="13693" y="1"/>
                  </a:cubicBezTo>
                  <a:lnTo>
                    <a:pt x="11550" y="1"/>
                  </a:lnTo>
                  <a:cubicBezTo>
                    <a:pt x="11419" y="1"/>
                    <a:pt x="11312" y="108"/>
                    <a:pt x="11312" y="239"/>
                  </a:cubicBezTo>
                  <a:cubicBezTo>
                    <a:pt x="11312" y="370"/>
                    <a:pt x="11419" y="477"/>
                    <a:pt x="11550" y="477"/>
                  </a:cubicBezTo>
                  <a:lnTo>
                    <a:pt x="13693" y="477"/>
                  </a:lnTo>
                  <a:cubicBezTo>
                    <a:pt x="13848" y="477"/>
                    <a:pt x="13967" y="596"/>
                    <a:pt x="13979" y="739"/>
                  </a:cubicBezTo>
                  <a:lnTo>
                    <a:pt x="2537" y="739"/>
                  </a:lnTo>
                  <a:cubicBezTo>
                    <a:pt x="2549" y="596"/>
                    <a:pt x="2668" y="477"/>
                    <a:pt x="2811" y="477"/>
                  </a:cubicBezTo>
                  <a:lnTo>
                    <a:pt x="10586" y="477"/>
                  </a:lnTo>
                  <a:cubicBezTo>
                    <a:pt x="10717" y="477"/>
                    <a:pt x="10824" y="370"/>
                    <a:pt x="10824" y="239"/>
                  </a:cubicBezTo>
                  <a:cubicBezTo>
                    <a:pt x="10824" y="108"/>
                    <a:pt x="10717" y="1"/>
                    <a:pt x="10586"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3" name="Google Shape;193;p5"/>
            <p:cNvSpPr/>
            <p:nvPr/>
          </p:nvSpPr>
          <p:spPr>
            <a:xfrm>
              <a:off x="7110104" y="1604909"/>
              <a:ext cx="61782" cy="41697"/>
            </a:xfrm>
            <a:custGeom>
              <a:avLst/>
              <a:gdLst/>
              <a:ahLst/>
              <a:cxnLst/>
              <a:rect l="l" t="t" r="r" b="b"/>
              <a:pathLst>
                <a:path w="1941" h="1310" extrusionOk="0">
                  <a:moveTo>
                    <a:pt x="1441" y="488"/>
                  </a:moveTo>
                  <a:lnTo>
                    <a:pt x="1441" y="834"/>
                  </a:lnTo>
                  <a:lnTo>
                    <a:pt x="488" y="834"/>
                  </a:lnTo>
                  <a:lnTo>
                    <a:pt x="488" y="488"/>
                  </a:lnTo>
                  <a:close/>
                  <a:moveTo>
                    <a:pt x="238" y="0"/>
                  </a:moveTo>
                  <a:cubicBezTo>
                    <a:pt x="107" y="0"/>
                    <a:pt x="0" y="107"/>
                    <a:pt x="0" y="238"/>
                  </a:cubicBezTo>
                  <a:lnTo>
                    <a:pt x="0" y="1072"/>
                  </a:lnTo>
                  <a:cubicBezTo>
                    <a:pt x="0" y="1203"/>
                    <a:pt x="107" y="1310"/>
                    <a:pt x="238" y="1310"/>
                  </a:cubicBezTo>
                  <a:lnTo>
                    <a:pt x="1679" y="1310"/>
                  </a:lnTo>
                  <a:cubicBezTo>
                    <a:pt x="1822" y="1310"/>
                    <a:pt x="1917" y="1203"/>
                    <a:pt x="1917" y="1072"/>
                  </a:cubicBezTo>
                  <a:lnTo>
                    <a:pt x="1917" y="238"/>
                  </a:lnTo>
                  <a:cubicBezTo>
                    <a:pt x="1941" y="119"/>
                    <a:pt x="1822" y="0"/>
                    <a:pt x="16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4" name="Google Shape;194;p5"/>
            <p:cNvSpPr/>
            <p:nvPr/>
          </p:nvSpPr>
          <p:spPr>
            <a:xfrm>
              <a:off x="7110455" y="1655296"/>
              <a:ext cx="96700" cy="15183"/>
            </a:xfrm>
            <a:custGeom>
              <a:avLst/>
              <a:gdLst/>
              <a:ahLst/>
              <a:cxnLst/>
              <a:rect l="l" t="t" r="r" b="b"/>
              <a:pathLst>
                <a:path w="3038" h="477" extrusionOk="0">
                  <a:moveTo>
                    <a:pt x="239" y="1"/>
                  </a:moveTo>
                  <a:cubicBezTo>
                    <a:pt x="108" y="1"/>
                    <a:pt x="1" y="96"/>
                    <a:pt x="1" y="239"/>
                  </a:cubicBezTo>
                  <a:cubicBezTo>
                    <a:pt x="1" y="370"/>
                    <a:pt x="108" y="477"/>
                    <a:pt x="239" y="477"/>
                  </a:cubicBezTo>
                  <a:lnTo>
                    <a:pt x="2799" y="477"/>
                  </a:lnTo>
                  <a:cubicBezTo>
                    <a:pt x="2942" y="477"/>
                    <a:pt x="3037" y="370"/>
                    <a:pt x="3037" y="239"/>
                  </a:cubicBezTo>
                  <a:cubicBezTo>
                    <a:pt x="3037" y="96"/>
                    <a:pt x="2942" y="1"/>
                    <a:pt x="2799" y="1"/>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5" name="Google Shape;195;p5"/>
            <p:cNvSpPr/>
            <p:nvPr/>
          </p:nvSpPr>
          <p:spPr>
            <a:xfrm>
              <a:off x="7146104" y="1676909"/>
              <a:ext cx="61050" cy="41729"/>
            </a:xfrm>
            <a:custGeom>
              <a:avLst/>
              <a:gdLst/>
              <a:ahLst/>
              <a:cxnLst/>
              <a:rect l="l" t="t" r="r" b="b"/>
              <a:pathLst>
                <a:path w="1918" h="1311" extrusionOk="0">
                  <a:moveTo>
                    <a:pt x="1441" y="489"/>
                  </a:moveTo>
                  <a:lnTo>
                    <a:pt x="1441" y="834"/>
                  </a:lnTo>
                  <a:lnTo>
                    <a:pt x="488" y="834"/>
                  </a:lnTo>
                  <a:lnTo>
                    <a:pt x="488" y="489"/>
                  </a:lnTo>
                  <a:close/>
                  <a:moveTo>
                    <a:pt x="238" y="0"/>
                  </a:moveTo>
                  <a:cubicBezTo>
                    <a:pt x="107" y="0"/>
                    <a:pt x="0" y="108"/>
                    <a:pt x="0" y="239"/>
                  </a:cubicBezTo>
                  <a:lnTo>
                    <a:pt x="0" y="1072"/>
                  </a:lnTo>
                  <a:cubicBezTo>
                    <a:pt x="0" y="1203"/>
                    <a:pt x="107" y="1310"/>
                    <a:pt x="238" y="1310"/>
                  </a:cubicBezTo>
                  <a:lnTo>
                    <a:pt x="1679" y="1310"/>
                  </a:lnTo>
                  <a:cubicBezTo>
                    <a:pt x="1822" y="1310"/>
                    <a:pt x="1917" y="1203"/>
                    <a:pt x="1917" y="1072"/>
                  </a:cubicBezTo>
                  <a:lnTo>
                    <a:pt x="1917" y="239"/>
                  </a:lnTo>
                  <a:cubicBezTo>
                    <a:pt x="1917" y="108"/>
                    <a:pt x="1822" y="0"/>
                    <a:pt x="167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6" name="Google Shape;196;p5"/>
            <p:cNvSpPr/>
            <p:nvPr/>
          </p:nvSpPr>
          <p:spPr>
            <a:xfrm>
              <a:off x="7110455" y="1726563"/>
              <a:ext cx="96700" cy="15183"/>
            </a:xfrm>
            <a:custGeom>
              <a:avLst/>
              <a:gdLst/>
              <a:ahLst/>
              <a:cxnLst/>
              <a:rect l="l" t="t" r="r" b="b"/>
              <a:pathLst>
                <a:path w="3038" h="477" extrusionOk="0">
                  <a:moveTo>
                    <a:pt x="239" y="0"/>
                  </a:moveTo>
                  <a:cubicBezTo>
                    <a:pt x="108" y="0"/>
                    <a:pt x="1" y="107"/>
                    <a:pt x="1" y="238"/>
                  </a:cubicBezTo>
                  <a:cubicBezTo>
                    <a:pt x="1" y="381"/>
                    <a:pt x="108" y="476"/>
                    <a:pt x="239" y="476"/>
                  </a:cubicBezTo>
                  <a:lnTo>
                    <a:pt x="2799" y="476"/>
                  </a:lnTo>
                  <a:cubicBezTo>
                    <a:pt x="2942" y="476"/>
                    <a:pt x="3037" y="381"/>
                    <a:pt x="3037" y="238"/>
                  </a:cubicBezTo>
                  <a:cubicBezTo>
                    <a:pt x="3037" y="107"/>
                    <a:pt x="2942" y="0"/>
                    <a:pt x="279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7" name="Google Shape;197;p5"/>
            <p:cNvSpPr/>
            <p:nvPr/>
          </p:nvSpPr>
          <p:spPr>
            <a:xfrm>
              <a:off x="7262825" y="1636739"/>
              <a:ext cx="48541" cy="80371"/>
            </a:xfrm>
            <a:custGeom>
              <a:avLst/>
              <a:gdLst/>
              <a:ahLst/>
              <a:cxnLst/>
              <a:rect l="l" t="t" r="r" b="b"/>
              <a:pathLst>
                <a:path w="1525" h="2525" extrusionOk="0">
                  <a:moveTo>
                    <a:pt x="1268" y="0"/>
                  </a:moveTo>
                  <a:cubicBezTo>
                    <a:pt x="1206" y="0"/>
                    <a:pt x="1143" y="24"/>
                    <a:pt x="1096" y="72"/>
                  </a:cubicBezTo>
                  <a:lnTo>
                    <a:pt x="72" y="1096"/>
                  </a:lnTo>
                  <a:cubicBezTo>
                    <a:pt x="24" y="1143"/>
                    <a:pt x="0" y="1203"/>
                    <a:pt x="0" y="1262"/>
                  </a:cubicBezTo>
                  <a:cubicBezTo>
                    <a:pt x="0" y="1322"/>
                    <a:pt x="24" y="1381"/>
                    <a:pt x="72" y="1429"/>
                  </a:cubicBezTo>
                  <a:lnTo>
                    <a:pt x="1096" y="2453"/>
                  </a:lnTo>
                  <a:cubicBezTo>
                    <a:pt x="1143" y="2501"/>
                    <a:pt x="1203" y="2524"/>
                    <a:pt x="1262" y="2524"/>
                  </a:cubicBezTo>
                  <a:cubicBezTo>
                    <a:pt x="1322" y="2524"/>
                    <a:pt x="1381" y="2501"/>
                    <a:pt x="1429" y="2453"/>
                  </a:cubicBezTo>
                  <a:cubicBezTo>
                    <a:pt x="1524" y="2370"/>
                    <a:pt x="1524" y="2215"/>
                    <a:pt x="1441" y="2108"/>
                  </a:cubicBezTo>
                  <a:lnTo>
                    <a:pt x="596" y="1262"/>
                  </a:lnTo>
                  <a:lnTo>
                    <a:pt x="1441" y="417"/>
                  </a:lnTo>
                  <a:cubicBezTo>
                    <a:pt x="1524" y="322"/>
                    <a:pt x="1524" y="167"/>
                    <a:pt x="1441" y="72"/>
                  </a:cubicBezTo>
                  <a:cubicBezTo>
                    <a:pt x="1393" y="24"/>
                    <a:pt x="1331" y="0"/>
                    <a:pt x="1268"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8" name="Google Shape;198;p5"/>
            <p:cNvSpPr/>
            <p:nvPr/>
          </p:nvSpPr>
          <p:spPr>
            <a:xfrm>
              <a:off x="7380691" y="1636357"/>
              <a:ext cx="48891" cy="80371"/>
            </a:xfrm>
            <a:custGeom>
              <a:avLst/>
              <a:gdLst/>
              <a:ahLst/>
              <a:cxnLst/>
              <a:rect l="l" t="t" r="r" b="b"/>
              <a:pathLst>
                <a:path w="1536" h="2525" extrusionOk="0">
                  <a:moveTo>
                    <a:pt x="261" y="0"/>
                  </a:moveTo>
                  <a:cubicBezTo>
                    <a:pt x="197" y="0"/>
                    <a:pt x="131" y="24"/>
                    <a:pt x="83" y="72"/>
                  </a:cubicBezTo>
                  <a:cubicBezTo>
                    <a:pt x="0" y="155"/>
                    <a:pt x="0" y="322"/>
                    <a:pt x="83" y="417"/>
                  </a:cubicBezTo>
                  <a:lnTo>
                    <a:pt x="941" y="1262"/>
                  </a:lnTo>
                  <a:lnTo>
                    <a:pt x="83" y="2108"/>
                  </a:lnTo>
                  <a:cubicBezTo>
                    <a:pt x="0" y="2203"/>
                    <a:pt x="0" y="2358"/>
                    <a:pt x="83" y="2453"/>
                  </a:cubicBezTo>
                  <a:cubicBezTo>
                    <a:pt x="131" y="2501"/>
                    <a:pt x="191" y="2525"/>
                    <a:pt x="250" y="2525"/>
                  </a:cubicBezTo>
                  <a:cubicBezTo>
                    <a:pt x="310" y="2525"/>
                    <a:pt x="369" y="2501"/>
                    <a:pt x="417" y="2453"/>
                  </a:cubicBezTo>
                  <a:lnTo>
                    <a:pt x="1441" y="1429"/>
                  </a:lnTo>
                  <a:cubicBezTo>
                    <a:pt x="1488" y="1382"/>
                    <a:pt x="1512" y="1322"/>
                    <a:pt x="1512" y="1262"/>
                  </a:cubicBezTo>
                  <a:cubicBezTo>
                    <a:pt x="1536" y="1203"/>
                    <a:pt x="1500" y="1143"/>
                    <a:pt x="1453" y="1096"/>
                  </a:cubicBezTo>
                  <a:lnTo>
                    <a:pt x="429" y="72"/>
                  </a:lnTo>
                  <a:cubicBezTo>
                    <a:pt x="387" y="24"/>
                    <a:pt x="325" y="0"/>
                    <a:pt x="261"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99" name="Google Shape;199;p5"/>
            <p:cNvSpPr/>
            <p:nvPr/>
          </p:nvSpPr>
          <p:spPr>
            <a:xfrm>
              <a:off x="7321933" y="1626744"/>
              <a:ext cx="48923" cy="99851"/>
            </a:xfrm>
            <a:custGeom>
              <a:avLst/>
              <a:gdLst/>
              <a:ahLst/>
              <a:cxnLst/>
              <a:rect l="l" t="t" r="r" b="b"/>
              <a:pathLst>
                <a:path w="1537" h="3137" extrusionOk="0">
                  <a:moveTo>
                    <a:pt x="1249" y="0"/>
                  </a:moveTo>
                  <a:cubicBezTo>
                    <a:pt x="1154" y="0"/>
                    <a:pt x="1061" y="59"/>
                    <a:pt x="1025" y="160"/>
                  </a:cubicBezTo>
                  <a:lnTo>
                    <a:pt x="48" y="2815"/>
                  </a:lnTo>
                  <a:cubicBezTo>
                    <a:pt x="1" y="2934"/>
                    <a:pt x="60" y="3077"/>
                    <a:pt x="191" y="3124"/>
                  </a:cubicBezTo>
                  <a:cubicBezTo>
                    <a:pt x="227" y="3136"/>
                    <a:pt x="251" y="3136"/>
                    <a:pt x="286" y="3136"/>
                  </a:cubicBezTo>
                  <a:cubicBezTo>
                    <a:pt x="382" y="3136"/>
                    <a:pt x="477" y="3077"/>
                    <a:pt x="501" y="2981"/>
                  </a:cubicBezTo>
                  <a:lnTo>
                    <a:pt x="1489" y="326"/>
                  </a:lnTo>
                  <a:cubicBezTo>
                    <a:pt x="1537" y="207"/>
                    <a:pt x="1477" y="64"/>
                    <a:pt x="1334" y="17"/>
                  </a:cubicBezTo>
                  <a:cubicBezTo>
                    <a:pt x="1307" y="6"/>
                    <a:pt x="1278" y="0"/>
                    <a:pt x="1249" y="0"/>
                  </a:cubicBezTo>
                  <a:close/>
                </a:path>
              </a:pathLst>
            </a:cu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grpSp>
        <p:nvGrpSpPr>
          <p:cNvPr id="200" name="Google Shape;200;p5"/>
          <p:cNvGrpSpPr/>
          <p:nvPr/>
        </p:nvGrpSpPr>
        <p:grpSpPr>
          <a:xfrm>
            <a:off x="967003" y="2831838"/>
            <a:ext cx="573655" cy="474845"/>
            <a:chOff x="3075928" y="2445798"/>
            <a:chExt cx="363243" cy="300675"/>
          </a:xfrm>
        </p:grpSpPr>
        <p:sp>
          <p:nvSpPr>
            <p:cNvPr id="201" name="Google Shape;201;p5"/>
            <p:cNvSpPr/>
            <p:nvPr/>
          </p:nvSpPr>
          <p:spPr>
            <a:xfrm>
              <a:off x="3227168" y="2675542"/>
              <a:ext cx="37002" cy="10581"/>
            </a:xfrm>
            <a:custGeom>
              <a:avLst/>
              <a:gdLst/>
              <a:ahLst/>
              <a:cxnLst/>
              <a:rect l="l" t="t" r="r" b="b"/>
              <a:pathLst>
                <a:path w="1168" h="334" extrusionOk="0">
                  <a:moveTo>
                    <a:pt x="167" y="0"/>
                  </a:moveTo>
                  <a:cubicBezTo>
                    <a:pt x="84" y="0"/>
                    <a:pt x="1" y="72"/>
                    <a:pt x="1" y="167"/>
                  </a:cubicBezTo>
                  <a:cubicBezTo>
                    <a:pt x="1" y="262"/>
                    <a:pt x="84" y="334"/>
                    <a:pt x="167" y="334"/>
                  </a:cubicBezTo>
                  <a:lnTo>
                    <a:pt x="1001" y="334"/>
                  </a:lnTo>
                  <a:cubicBezTo>
                    <a:pt x="1096" y="334"/>
                    <a:pt x="1167" y="262"/>
                    <a:pt x="1167" y="167"/>
                  </a:cubicBezTo>
                  <a:cubicBezTo>
                    <a:pt x="1167" y="72"/>
                    <a:pt x="1096" y="0"/>
                    <a:pt x="1001"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5"/>
            <p:cNvSpPr/>
            <p:nvPr/>
          </p:nvSpPr>
          <p:spPr>
            <a:xfrm>
              <a:off x="3075928" y="2445798"/>
              <a:ext cx="363243" cy="300675"/>
            </a:xfrm>
            <a:custGeom>
              <a:avLst/>
              <a:gdLst/>
              <a:ahLst/>
              <a:cxnLst/>
              <a:rect l="l" t="t" r="r" b="b"/>
              <a:pathLst>
                <a:path w="11466" h="9491" extrusionOk="0">
                  <a:moveTo>
                    <a:pt x="7299" y="2787"/>
                  </a:moveTo>
                  <a:cubicBezTo>
                    <a:pt x="7322" y="2895"/>
                    <a:pt x="7370" y="3002"/>
                    <a:pt x="7418" y="3085"/>
                  </a:cubicBezTo>
                  <a:lnTo>
                    <a:pt x="1548" y="3085"/>
                  </a:lnTo>
                  <a:lnTo>
                    <a:pt x="1548" y="2787"/>
                  </a:lnTo>
                  <a:close/>
                  <a:moveTo>
                    <a:pt x="8323" y="4121"/>
                  </a:moveTo>
                  <a:lnTo>
                    <a:pt x="8323" y="6026"/>
                  </a:lnTo>
                  <a:lnTo>
                    <a:pt x="6418" y="6026"/>
                  </a:lnTo>
                  <a:lnTo>
                    <a:pt x="6418" y="4121"/>
                  </a:lnTo>
                  <a:close/>
                  <a:moveTo>
                    <a:pt x="6370" y="8467"/>
                  </a:moveTo>
                  <a:lnTo>
                    <a:pt x="6477" y="8550"/>
                  </a:lnTo>
                  <a:lnTo>
                    <a:pt x="4227" y="8550"/>
                  </a:lnTo>
                  <a:lnTo>
                    <a:pt x="4334" y="8467"/>
                  </a:lnTo>
                  <a:close/>
                  <a:moveTo>
                    <a:pt x="9835" y="8050"/>
                  </a:moveTo>
                  <a:lnTo>
                    <a:pt x="10216" y="8550"/>
                  </a:lnTo>
                  <a:lnTo>
                    <a:pt x="7037" y="8550"/>
                  </a:lnTo>
                  <a:lnTo>
                    <a:pt x="6549" y="8169"/>
                  </a:lnTo>
                  <a:cubicBezTo>
                    <a:pt x="6525" y="8133"/>
                    <a:pt x="6489" y="8133"/>
                    <a:pt x="6441" y="8133"/>
                  </a:cubicBezTo>
                  <a:lnTo>
                    <a:pt x="4286" y="8133"/>
                  </a:lnTo>
                  <a:cubicBezTo>
                    <a:pt x="4239" y="8133"/>
                    <a:pt x="4215" y="8145"/>
                    <a:pt x="4179" y="8169"/>
                  </a:cubicBezTo>
                  <a:lnTo>
                    <a:pt x="3691" y="8550"/>
                  </a:lnTo>
                  <a:lnTo>
                    <a:pt x="524" y="8550"/>
                  </a:lnTo>
                  <a:lnTo>
                    <a:pt x="893" y="8050"/>
                  </a:lnTo>
                  <a:close/>
                  <a:moveTo>
                    <a:pt x="9578" y="0"/>
                  </a:moveTo>
                  <a:cubicBezTo>
                    <a:pt x="9500" y="0"/>
                    <a:pt x="9417" y="68"/>
                    <a:pt x="9406" y="156"/>
                  </a:cubicBezTo>
                  <a:cubicBezTo>
                    <a:pt x="9394" y="240"/>
                    <a:pt x="9466" y="335"/>
                    <a:pt x="9561" y="347"/>
                  </a:cubicBezTo>
                  <a:cubicBezTo>
                    <a:pt x="10454" y="466"/>
                    <a:pt x="11121" y="1228"/>
                    <a:pt x="11121" y="2133"/>
                  </a:cubicBezTo>
                  <a:cubicBezTo>
                    <a:pt x="11121" y="3133"/>
                    <a:pt x="10311" y="3930"/>
                    <a:pt x="9323" y="3930"/>
                  </a:cubicBezTo>
                  <a:cubicBezTo>
                    <a:pt x="8323" y="3930"/>
                    <a:pt x="7513" y="3133"/>
                    <a:pt x="7513" y="2133"/>
                  </a:cubicBezTo>
                  <a:cubicBezTo>
                    <a:pt x="7513" y="1287"/>
                    <a:pt x="8108" y="561"/>
                    <a:pt x="8930" y="382"/>
                  </a:cubicBezTo>
                  <a:cubicBezTo>
                    <a:pt x="9025" y="359"/>
                    <a:pt x="9085" y="275"/>
                    <a:pt x="9061" y="180"/>
                  </a:cubicBezTo>
                  <a:cubicBezTo>
                    <a:pt x="9050" y="104"/>
                    <a:pt x="8969" y="48"/>
                    <a:pt x="8892" y="48"/>
                  </a:cubicBezTo>
                  <a:cubicBezTo>
                    <a:pt x="8885" y="48"/>
                    <a:pt x="8877" y="48"/>
                    <a:pt x="8870" y="49"/>
                  </a:cubicBezTo>
                  <a:cubicBezTo>
                    <a:pt x="8394" y="156"/>
                    <a:pt x="7977" y="406"/>
                    <a:pt x="7668" y="775"/>
                  </a:cubicBezTo>
                  <a:cubicBezTo>
                    <a:pt x="7406" y="1097"/>
                    <a:pt x="7251" y="1466"/>
                    <a:pt x="7203" y="1859"/>
                  </a:cubicBezTo>
                  <a:lnTo>
                    <a:pt x="5513" y="1859"/>
                  </a:lnTo>
                  <a:cubicBezTo>
                    <a:pt x="5417" y="1859"/>
                    <a:pt x="5346" y="1930"/>
                    <a:pt x="5346" y="2014"/>
                  </a:cubicBezTo>
                  <a:cubicBezTo>
                    <a:pt x="5346" y="2109"/>
                    <a:pt x="5417" y="2180"/>
                    <a:pt x="5513" y="2180"/>
                  </a:cubicBezTo>
                  <a:lnTo>
                    <a:pt x="7191" y="2180"/>
                  </a:lnTo>
                  <a:cubicBezTo>
                    <a:pt x="7191" y="2275"/>
                    <a:pt x="7203" y="2359"/>
                    <a:pt x="7215" y="2454"/>
                  </a:cubicBezTo>
                  <a:lnTo>
                    <a:pt x="1381" y="2454"/>
                  </a:lnTo>
                  <a:cubicBezTo>
                    <a:pt x="1298" y="2454"/>
                    <a:pt x="1215" y="2526"/>
                    <a:pt x="1215" y="2609"/>
                  </a:cubicBezTo>
                  <a:lnTo>
                    <a:pt x="1215" y="3240"/>
                  </a:lnTo>
                  <a:lnTo>
                    <a:pt x="1215" y="6955"/>
                  </a:lnTo>
                  <a:cubicBezTo>
                    <a:pt x="1215" y="7050"/>
                    <a:pt x="1298" y="7121"/>
                    <a:pt x="1381" y="7121"/>
                  </a:cubicBezTo>
                  <a:lnTo>
                    <a:pt x="7275" y="7121"/>
                  </a:lnTo>
                  <a:cubicBezTo>
                    <a:pt x="7370" y="7121"/>
                    <a:pt x="7442" y="7050"/>
                    <a:pt x="7442" y="6955"/>
                  </a:cubicBezTo>
                  <a:cubicBezTo>
                    <a:pt x="7442" y="6871"/>
                    <a:pt x="7370" y="6800"/>
                    <a:pt x="7275" y="6800"/>
                  </a:cubicBezTo>
                  <a:lnTo>
                    <a:pt x="1560" y="6800"/>
                  </a:lnTo>
                  <a:lnTo>
                    <a:pt x="1560" y="3418"/>
                  </a:lnTo>
                  <a:lnTo>
                    <a:pt x="7656" y="3418"/>
                  </a:lnTo>
                  <a:cubicBezTo>
                    <a:pt x="7751" y="3549"/>
                    <a:pt x="7858" y="3669"/>
                    <a:pt x="7989" y="3776"/>
                  </a:cubicBezTo>
                  <a:lnTo>
                    <a:pt x="6263" y="3776"/>
                  </a:lnTo>
                  <a:cubicBezTo>
                    <a:pt x="6179" y="3776"/>
                    <a:pt x="6096" y="3847"/>
                    <a:pt x="6096" y="3942"/>
                  </a:cubicBezTo>
                  <a:lnTo>
                    <a:pt x="6096" y="6181"/>
                  </a:lnTo>
                  <a:cubicBezTo>
                    <a:pt x="6096" y="6276"/>
                    <a:pt x="6179" y="6347"/>
                    <a:pt x="6263" y="6347"/>
                  </a:cubicBezTo>
                  <a:lnTo>
                    <a:pt x="8513" y="6347"/>
                  </a:lnTo>
                  <a:cubicBezTo>
                    <a:pt x="8596" y="6347"/>
                    <a:pt x="8680" y="6276"/>
                    <a:pt x="8680" y="6181"/>
                  </a:cubicBezTo>
                  <a:lnTo>
                    <a:pt x="8680" y="4145"/>
                  </a:lnTo>
                  <a:cubicBezTo>
                    <a:pt x="8846" y="4192"/>
                    <a:pt x="9001" y="4240"/>
                    <a:pt x="9168" y="4252"/>
                  </a:cubicBezTo>
                  <a:lnTo>
                    <a:pt x="9168" y="6800"/>
                  </a:lnTo>
                  <a:lnTo>
                    <a:pt x="8096" y="6800"/>
                  </a:lnTo>
                  <a:cubicBezTo>
                    <a:pt x="8001" y="6800"/>
                    <a:pt x="7930" y="6871"/>
                    <a:pt x="7930" y="6955"/>
                  </a:cubicBezTo>
                  <a:cubicBezTo>
                    <a:pt x="7930" y="7050"/>
                    <a:pt x="8001" y="7121"/>
                    <a:pt x="8096" y="7121"/>
                  </a:cubicBezTo>
                  <a:lnTo>
                    <a:pt x="9335" y="7121"/>
                  </a:lnTo>
                  <a:cubicBezTo>
                    <a:pt x="9418" y="7121"/>
                    <a:pt x="9489" y="7050"/>
                    <a:pt x="9489" y="6955"/>
                  </a:cubicBezTo>
                  <a:lnTo>
                    <a:pt x="9489" y="4240"/>
                  </a:lnTo>
                  <a:cubicBezTo>
                    <a:pt x="9585" y="4240"/>
                    <a:pt x="9656" y="4216"/>
                    <a:pt x="9751" y="4204"/>
                  </a:cubicBezTo>
                  <a:lnTo>
                    <a:pt x="9751" y="7705"/>
                  </a:lnTo>
                  <a:lnTo>
                    <a:pt x="965" y="7705"/>
                  </a:lnTo>
                  <a:lnTo>
                    <a:pt x="965" y="2168"/>
                  </a:lnTo>
                  <a:lnTo>
                    <a:pt x="4846" y="2168"/>
                  </a:lnTo>
                  <a:cubicBezTo>
                    <a:pt x="4941" y="2168"/>
                    <a:pt x="5013" y="2097"/>
                    <a:pt x="5013" y="2002"/>
                  </a:cubicBezTo>
                  <a:cubicBezTo>
                    <a:pt x="5013" y="1918"/>
                    <a:pt x="4941" y="1835"/>
                    <a:pt x="4846" y="1835"/>
                  </a:cubicBezTo>
                  <a:lnTo>
                    <a:pt x="786" y="1835"/>
                  </a:lnTo>
                  <a:cubicBezTo>
                    <a:pt x="703" y="1835"/>
                    <a:pt x="619" y="1918"/>
                    <a:pt x="619" y="2002"/>
                  </a:cubicBezTo>
                  <a:lnTo>
                    <a:pt x="619" y="7812"/>
                  </a:lnTo>
                  <a:lnTo>
                    <a:pt x="24" y="8598"/>
                  </a:lnTo>
                  <a:cubicBezTo>
                    <a:pt x="12" y="8622"/>
                    <a:pt x="0" y="8657"/>
                    <a:pt x="0" y="8705"/>
                  </a:cubicBezTo>
                  <a:lnTo>
                    <a:pt x="0" y="9324"/>
                  </a:lnTo>
                  <a:cubicBezTo>
                    <a:pt x="0" y="9419"/>
                    <a:pt x="72" y="9491"/>
                    <a:pt x="167" y="9491"/>
                  </a:cubicBezTo>
                  <a:lnTo>
                    <a:pt x="7930" y="9491"/>
                  </a:lnTo>
                  <a:cubicBezTo>
                    <a:pt x="8025" y="9491"/>
                    <a:pt x="8096" y="9419"/>
                    <a:pt x="8096" y="9324"/>
                  </a:cubicBezTo>
                  <a:cubicBezTo>
                    <a:pt x="8096" y="9241"/>
                    <a:pt x="8025" y="9157"/>
                    <a:pt x="7930" y="9157"/>
                  </a:cubicBezTo>
                  <a:lnTo>
                    <a:pt x="322" y="9157"/>
                  </a:lnTo>
                  <a:lnTo>
                    <a:pt x="322" y="8883"/>
                  </a:lnTo>
                  <a:lnTo>
                    <a:pt x="10359" y="8883"/>
                  </a:lnTo>
                  <a:lnTo>
                    <a:pt x="10359" y="9157"/>
                  </a:lnTo>
                  <a:lnTo>
                    <a:pt x="8585" y="9157"/>
                  </a:lnTo>
                  <a:cubicBezTo>
                    <a:pt x="8501" y="9157"/>
                    <a:pt x="8418" y="9241"/>
                    <a:pt x="8418" y="9324"/>
                  </a:cubicBezTo>
                  <a:cubicBezTo>
                    <a:pt x="8418" y="9419"/>
                    <a:pt x="8501" y="9491"/>
                    <a:pt x="8585" y="9491"/>
                  </a:cubicBezTo>
                  <a:lnTo>
                    <a:pt x="10525" y="9491"/>
                  </a:lnTo>
                  <a:cubicBezTo>
                    <a:pt x="10609" y="9491"/>
                    <a:pt x="10680" y="9419"/>
                    <a:pt x="10680" y="9324"/>
                  </a:cubicBezTo>
                  <a:lnTo>
                    <a:pt x="10680" y="8705"/>
                  </a:lnTo>
                  <a:cubicBezTo>
                    <a:pt x="10680" y="8669"/>
                    <a:pt x="10668" y="8622"/>
                    <a:pt x="10656" y="8598"/>
                  </a:cubicBezTo>
                  <a:lnTo>
                    <a:pt x="10061" y="7812"/>
                  </a:lnTo>
                  <a:lnTo>
                    <a:pt x="10061" y="4097"/>
                  </a:lnTo>
                  <a:cubicBezTo>
                    <a:pt x="10894" y="3823"/>
                    <a:pt x="11466" y="3049"/>
                    <a:pt x="11466" y="2121"/>
                  </a:cubicBezTo>
                  <a:cubicBezTo>
                    <a:pt x="11466" y="1049"/>
                    <a:pt x="10656" y="144"/>
                    <a:pt x="9597" y="1"/>
                  </a:cubicBezTo>
                  <a:cubicBezTo>
                    <a:pt x="9590" y="1"/>
                    <a:pt x="9584" y="0"/>
                    <a:pt x="9578"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5"/>
            <p:cNvSpPr/>
            <p:nvPr/>
          </p:nvSpPr>
          <p:spPr>
            <a:xfrm>
              <a:off x="3141537" y="2565390"/>
              <a:ext cx="37763" cy="37382"/>
            </a:xfrm>
            <a:custGeom>
              <a:avLst/>
              <a:gdLst/>
              <a:ahLst/>
              <a:cxnLst/>
              <a:rect l="l" t="t" r="r" b="b"/>
              <a:pathLst>
                <a:path w="1192" h="1180" extrusionOk="0">
                  <a:moveTo>
                    <a:pt x="846" y="322"/>
                  </a:moveTo>
                  <a:lnTo>
                    <a:pt x="846" y="834"/>
                  </a:lnTo>
                  <a:lnTo>
                    <a:pt x="346" y="834"/>
                  </a:lnTo>
                  <a:lnTo>
                    <a:pt x="346" y="322"/>
                  </a:lnTo>
                  <a:close/>
                  <a:moveTo>
                    <a:pt x="156" y="1"/>
                  </a:moveTo>
                  <a:cubicBezTo>
                    <a:pt x="72" y="1"/>
                    <a:pt x="1" y="72"/>
                    <a:pt x="1" y="167"/>
                  </a:cubicBezTo>
                  <a:lnTo>
                    <a:pt x="1" y="1013"/>
                  </a:lnTo>
                  <a:cubicBezTo>
                    <a:pt x="1" y="1096"/>
                    <a:pt x="72" y="1179"/>
                    <a:pt x="156" y="1179"/>
                  </a:cubicBezTo>
                  <a:lnTo>
                    <a:pt x="1013" y="1179"/>
                  </a:lnTo>
                  <a:cubicBezTo>
                    <a:pt x="1096" y="1179"/>
                    <a:pt x="1180" y="1096"/>
                    <a:pt x="1180" y="1013"/>
                  </a:cubicBezTo>
                  <a:lnTo>
                    <a:pt x="1180" y="167"/>
                  </a:lnTo>
                  <a:cubicBezTo>
                    <a:pt x="1191" y="72"/>
                    <a:pt x="1096" y="1"/>
                    <a:pt x="101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4" name="Google Shape;204;p5"/>
            <p:cNvSpPr/>
            <p:nvPr/>
          </p:nvSpPr>
          <p:spPr>
            <a:xfrm>
              <a:off x="3185287" y="2565390"/>
              <a:ext cx="73593" cy="10233"/>
            </a:xfrm>
            <a:custGeom>
              <a:avLst/>
              <a:gdLst/>
              <a:ahLst/>
              <a:cxnLst/>
              <a:rect l="l" t="t" r="r" b="b"/>
              <a:pathLst>
                <a:path w="2323" h="323" extrusionOk="0">
                  <a:moveTo>
                    <a:pt x="168" y="1"/>
                  </a:moveTo>
                  <a:cubicBezTo>
                    <a:pt x="72" y="1"/>
                    <a:pt x="1" y="72"/>
                    <a:pt x="1" y="167"/>
                  </a:cubicBezTo>
                  <a:cubicBezTo>
                    <a:pt x="1" y="251"/>
                    <a:pt x="72" y="322"/>
                    <a:pt x="168" y="322"/>
                  </a:cubicBezTo>
                  <a:lnTo>
                    <a:pt x="2144" y="322"/>
                  </a:lnTo>
                  <a:cubicBezTo>
                    <a:pt x="2239" y="322"/>
                    <a:pt x="2311" y="251"/>
                    <a:pt x="2311" y="167"/>
                  </a:cubicBezTo>
                  <a:cubicBezTo>
                    <a:pt x="2323" y="72"/>
                    <a:pt x="2251" y="1"/>
                    <a:pt x="214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5"/>
            <p:cNvSpPr/>
            <p:nvPr/>
          </p:nvSpPr>
          <p:spPr>
            <a:xfrm>
              <a:off x="3185287" y="2578601"/>
              <a:ext cx="73593" cy="10201"/>
            </a:xfrm>
            <a:custGeom>
              <a:avLst/>
              <a:gdLst/>
              <a:ahLst/>
              <a:cxnLst/>
              <a:rect l="l" t="t" r="r" b="b"/>
              <a:pathLst>
                <a:path w="2323" h="322" extrusionOk="0">
                  <a:moveTo>
                    <a:pt x="168" y="0"/>
                  </a:moveTo>
                  <a:cubicBezTo>
                    <a:pt x="72" y="0"/>
                    <a:pt x="1" y="72"/>
                    <a:pt x="1" y="167"/>
                  </a:cubicBezTo>
                  <a:cubicBezTo>
                    <a:pt x="1" y="250"/>
                    <a:pt x="72" y="322"/>
                    <a:pt x="168" y="322"/>
                  </a:cubicBezTo>
                  <a:lnTo>
                    <a:pt x="2144" y="322"/>
                  </a:lnTo>
                  <a:cubicBezTo>
                    <a:pt x="2239" y="322"/>
                    <a:pt x="2311" y="250"/>
                    <a:pt x="2311" y="167"/>
                  </a:cubicBezTo>
                  <a:cubicBezTo>
                    <a:pt x="2323" y="72"/>
                    <a:pt x="2251" y="0"/>
                    <a:pt x="21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Google Shape;206;p5"/>
            <p:cNvSpPr/>
            <p:nvPr/>
          </p:nvSpPr>
          <p:spPr>
            <a:xfrm>
              <a:off x="3185287" y="2591811"/>
              <a:ext cx="73212" cy="10201"/>
            </a:xfrm>
            <a:custGeom>
              <a:avLst/>
              <a:gdLst/>
              <a:ahLst/>
              <a:cxnLst/>
              <a:rect l="l" t="t" r="r" b="b"/>
              <a:pathLst>
                <a:path w="2311" h="322" extrusionOk="0">
                  <a:moveTo>
                    <a:pt x="168" y="0"/>
                  </a:moveTo>
                  <a:cubicBezTo>
                    <a:pt x="72" y="0"/>
                    <a:pt x="1" y="72"/>
                    <a:pt x="1" y="167"/>
                  </a:cubicBezTo>
                  <a:cubicBezTo>
                    <a:pt x="1" y="250"/>
                    <a:pt x="72" y="322"/>
                    <a:pt x="168" y="322"/>
                  </a:cubicBezTo>
                  <a:lnTo>
                    <a:pt x="2144" y="322"/>
                  </a:lnTo>
                  <a:cubicBezTo>
                    <a:pt x="2239" y="322"/>
                    <a:pt x="2311" y="250"/>
                    <a:pt x="2311" y="167"/>
                  </a:cubicBezTo>
                  <a:cubicBezTo>
                    <a:pt x="2311" y="72"/>
                    <a:pt x="2251" y="0"/>
                    <a:pt x="21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Google Shape;207;p5"/>
            <p:cNvSpPr/>
            <p:nvPr/>
          </p:nvSpPr>
          <p:spPr>
            <a:xfrm>
              <a:off x="3141537" y="2609520"/>
              <a:ext cx="37763" cy="37382"/>
            </a:xfrm>
            <a:custGeom>
              <a:avLst/>
              <a:gdLst/>
              <a:ahLst/>
              <a:cxnLst/>
              <a:rect l="l" t="t" r="r" b="b"/>
              <a:pathLst>
                <a:path w="1192" h="1180" extrusionOk="0">
                  <a:moveTo>
                    <a:pt x="846" y="346"/>
                  </a:moveTo>
                  <a:lnTo>
                    <a:pt x="846" y="858"/>
                  </a:lnTo>
                  <a:lnTo>
                    <a:pt x="346" y="858"/>
                  </a:lnTo>
                  <a:lnTo>
                    <a:pt x="346" y="346"/>
                  </a:lnTo>
                  <a:close/>
                  <a:moveTo>
                    <a:pt x="156" y="1"/>
                  </a:moveTo>
                  <a:cubicBezTo>
                    <a:pt x="72" y="1"/>
                    <a:pt x="1" y="72"/>
                    <a:pt x="1" y="167"/>
                  </a:cubicBezTo>
                  <a:lnTo>
                    <a:pt x="1" y="1013"/>
                  </a:lnTo>
                  <a:cubicBezTo>
                    <a:pt x="1" y="1108"/>
                    <a:pt x="72" y="1179"/>
                    <a:pt x="156" y="1179"/>
                  </a:cubicBezTo>
                  <a:lnTo>
                    <a:pt x="1013" y="1179"/>
                  </a:lnTo>
                  <a:cubicBezTo>
                    <a:pt x="1096" y="1179"/>
                    <a:pt x="1180" y="1108"/>
                    <a:pt x="1180" y="1013"/>
                  </a:cubicBezTo>
                  <a:lnTo>
                    <a:pt x="1180" y="167"/>
                  </a:lnTo>
                  <a:cubicBezTo>
                    <a:pt x="1191" y="72"/>
                    <a:pt x="1096" y="1"/>
                    <a:pt x="1013"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Google Shape;208;p5"/>
            <p:cNvSpPr/>
            <p:nvPr/>
          </p:nvSpPr>
          <p:spPr>
            <a:xfrm>
              <a:off x="3185287" y="2609520"/>
              <a:ext cx="73212" cy="10613"/>
            </a:xfrm>
            <a:custGeom>
              <a:avLst/>
              <a:gdLst/>
              <a:ahLst/>
              <a:cxnLst/>
              <a:rect l="l" t="t" r="r" b="b"/>
              <a:pathLst>
                <a:path w="2311" h="335" extrusionOk="0">
                  <a:moveTo>
                    <a:pt x="168" y="1"/>
                  </a:moveTo>
                  <a:cubicBezTo>
                    <a:pt x="72" y="1"/>
                    <a:pt x="1" y="72"/>
                    <a:pt x="1" y="167"/>
                  </a:cubicBezTo>
                  <a:cubicBezTo>
                    <a:pt x="1" y="263"/>
                    <a:pt x="72" y="334"/>
                    <a:pt x="168" y="334"/>
                  </a:cubicBezTo>
                  <a:lnTo>
                    <a:pt x="2144" y="334"/>
                  </a:lnTo>
                  <a:cubicBezTo>
                    <a:pt x="2239" y="334"/>
                    <a:pt x="2311" y="263"/>
                    <a:pt x="2311" y="167"/>
                  </a:cubicBezTo>
                  <a:cubicBezTo>
                    <a:pt x="2311" y="72"/>
                    <a:pt x="2251" y="1"/>
                    <a:pt x="214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Google Shape;209;p5"/>
            <p:cNvSpPr/>
            <p:nvPr/>
          </p:nvSpPr>
          <p:spPr>
            <a:xfrm>
              <a:off x="3185287" y="2622731"/>
              <a:ext cx="73212" cy="10581"/>
            </a:xfrm>
            <a:custGeom>
              <a:avLst/>
              <a:gdLst/>
              <a:ahLst/>
              <a:cxnLst/>
              <a:rect l="l" t="t" r="r" b="b"/>
              <a:pathLst>
                <a:path w="2311" h="334" extrusionOk="0">
                  <a:moveTo>
                    <a:pt x="168" y="0"/>
                  </a:moveTo>
                  <a:cubicBezTo>
                    <a:pt x="72" y="0"/>
                    <a:pt x="1" y="84"/>
                    <a:pt x="1" y="167"/>
                  </a:cubicBezTo>
                  <a:cubicBezTo>
                    <a:pt x="1" y="262"/>
                    <a:pt x="72" y="334"/>
                    <a:pt x="168" y="334"/>
                  </a:cubicBezTo>
                  <a:lnTo>
                    <a:pt x="2144" y="334"/>
                  </a:lnTo>
                  <a:cubicBezTo>
                    <a:pt x="2239" y="334"/>
                    <a:pt x="2311" y="262"/>
                    <a:pt x="2311" y="167"/>
                  </a:cubicBezTo>
                  <a:cubicBezTo>
                    <a:pt x="2311" y="84"/>
                    <a:pt x="2251" y="0"/>
                    <a:pt x="2144" y="0"/>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Google Shape;210;p5"/>
            <p:cNvSpPr/>
            <p:nvPr/>
          </p:nvSpPr>
          <p:spPr>
            <a:xfrm>
              <a:off x="3185287" y="2636670"/>
              <a:ext cx="73212" cy="10233"/>
            </a:xfrm>
            <a:custGeom>
              <a:avLst/>
              <a:gdLst/>
              <a:ahLst/>
              <a:cxnLst/>
              <a:rect l="l" t="t" r="r" b="b"/>
              <a:pathLst>
                <a:path w="2311" h="323" extrusionOk="0">
                  <a:moveTo>
                    <a:pt x="168" y="1"/>
                  </a:moveTo>
                  <a:cubicBezTo>
                    <a:pt x="72" y="1"/>
                    <a:pt x="1" y="72"/>
                    <a:pt x="1" y="156"/>
                  </a:cubicBezTo>
                  <a:cubicBezTo>
                    <a:pt x="1" y="251"/>
                    <a:pt x="72" y="322"/>
                    <a:pt x="168" y="322"/>
                  </a:cubicBezTo>
                  <a:lnTo>
                    <a:pt x="2144" y="322"/>
                  </a:lnTo>
                  <a:cubicBezTo>
                    <a:pt x="2239" y="322"/>
                    <a:pt x="2311" y="251"/>
                    <a:pt x="2311" y="156"/>
                  </a:cubicBezTo>
                  <a:cubicBezTo>
                    <a:pt x="2311" y="72"/>
                    <a:pt x="2251" y="1"/>
                    <a:pt x="2144"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Google Shape;211;p5"/>
            <p:cNvSpPr/>
            <p:nvPr/>
          </p:nvSpPr>
          <p:spPr>
            <a:xfrm>
              <a:off x="3330509" y="2471839"/>
              <a:ext cx="82653" cy="82653"/>
            </a:xfrm>
            <a:custGeom>
              <a:avLst/>
              <a:gdLst/>
              <a:ahLst/>
              <a:cxnLst/>
              <a:rect l="l" t="t" r="r" b="b"/>
              <a:pathLst>
                <a:path w="2609" h="2609" extrusionOk="0">
                  <a:moveTo>
                    <a:pt x="346" y="1287"/>
                  </a:moveTo>
                  <a:lnTo>
                    <a:pt x="429" y="1323"/>
                  </a:lnTo>
                  <a:cubicBezTo>
                    <a:pt x="668" y="1418"/>
                    <a:pt x="727" y="1501"/>
                    <a:pt x="727" y="1549"/>
                  </a:cubicBezTo>
                  <a:cubicBezTo>
                    <a:pt x="727" y="1573"/>
                    <a:pt x="668" y="1656"/>
                    <a:pt x="465" y="1775"/>
                  </a:cubicBezTo>
                  <a:cubicBezTo>
                    <a:pt x="394" y="1644"/>
                    <a:pt x="346" y="1489"/>
                    <a:pt x="346" y="1334"/>
                  </a:cubicBezTo>
                  <a:lnTo>
                    <a:pt x="346" y="1311"/>
                  </a:lnTo>
                  <a:lnTo>
                    <a:pt x="346" y="1287"/>
                  </a:lnTo>
                  <a:close/>
                  <a:moveTo>
                    <a:pt x="1203" y="346"/>
                  </a:moveTo>
                  <a:cubicBezTo>
                    <a:pt x="1191" y="358"/>
                    <a:pt x="1180" y="394"/>
                    <a:pt x="1168" y="406"/>
                  </a:cubicBezTo>
                  <a:cubicBezTo>
                    <a:pt x="1025" y="632"/>
                    <a:pt x="1108" y="799"/>
                    <a:pt x="1168" y="882"/>
                  </a:cubicBezTo>
                  <a:cubicBezTo>
                    <a:pt x="1311" y="1096"/>
                    <a:pt x="1525" y="1132"/>
                    <a:pt x="1668" y="1168"/>
                  </a:cubicBezTo>
                  <a:cubicBezTo>
                    <a:pt x="1846" y="1203"/>
                    <a:pt x="1858" y="1203"/>
                    <a:pt x="1882" y="1334"/>
                  </a:cubicBezTo>
                  <a:cubicBezTo>
                    <a:pt x="1882" y="1430"/>
                    <a:pt x="1703" y="1549"/>
                    <a:pt x="1525" y="1656"/>
                  </a:cubicBezTo>
                  <a:cubicBezTo>
                    <a:pt x="1299" y="1787"/>
                    <a:pt x="1049" y="1954"/>
                    <a:pt x="953" y="2192"/>
                  </a:cubicBezTo>
                  <a:cubicBezTo>
                    <a:pt x="870" y="2156"/>
                    <a:pt x="787" y="2120"/>
                    <a:pt x="715" y="2061"/>
                  </a:cubicBezTo>
                  <a:cubicBezTo>
                    <a:pt x="703" y="2037"/>
                    <a:pt x="691" y="2025"/>
                    <a:pt x="668" y="2025"/>
                  </a:cubicBezTo>
                  <a:cubicBezTo>
                    <a:pt x="941" y="1882"/>
                    <a:pt x="1060" y="1704"/>
                    <a:pt x="1060" y="1525"/>
                  </a:cubicBezTo>
                  <a:cubicBezTo>
                    <a:pt x="1060" y="1370"/>
                    <a:pt x="965" y="1168"/>
                    <a:pt x="549" y="1001"/>
                  </a:cubicBezTo>
                  <a:cubicBezTo>
                    <a:pt x="513" y="989"/>
                    <a:pt x="453" y="953"/>
                    <a:pt x="418" y="930"/>
                  </a:cubicBezTo>
                  <a:cubicBezTo>
                    <a:pt x="549" y="596"/>
                    <a:pt x="870" y="394"/>
                    <a:pt x="1203" y="346"/>
                  </a:cubicBezTo>
                  <a:close/>
                  <a:moveTo>
                    <a:pt x="1644" y="394"/>
                  </a:moveTo>
                  <a:cubicBezTo>
                    <a:pt x="1858" y="465"/>
                    <a:pt x="2049" y="644"/>
                    <a:pt x="2180" y="858"/>
                  </a:cubicBezTo>
                  <a:cubicBezTo>
                    <a:pt x="2251" y="989"/>
                    <a:pt x="2275" y="1132"/>
                    <a:pt x="2275" y="1299"/>
                  </a:cubicBezTo>
                  <a:cubicBezTo>
                    <a:pt x="2251" y="1668"/>
                    <a:pt x="2061" y="2001"/>
                    <a:pt x="1727" y="2168"/>
                  </a:cubicBezTo>
                  <a:cubicBezTo>
                    <a:pt x="1596" y="2239"/>
                    <a:pt x="1441" y="2263"/>
                    <a:pt x="1299" y="2263"/>
                  </a:cubicBezTo>
                  <a:cubicBezTo>
                    <a:pt x="1370" y="2168"/>
                    <a:pt x="1501" y="2061"/>
                    <a:pt x="1703" y="1942"/>
                  </a:cubicBezTo>
                  <a:cubicBezTo>
                    <a:pt x="1942" y="1787"/>
                    <a:pt x="2215" y="1608"/>
                    <a:pt x="2203" y="1311"/>
                  </a:cubicBezTo>
                  <a:cubicBezTo>
                    <a:pt x="2192" y="930"/>
                    <a:pt x="1918" y="870"/>
                    <a:pt x="1739" y="822"/>
                  </a:cubicBezTo>
                  <a:cubicBezTo>
                    <a:pt x="1620" y="799"/>
                    <a:pt x="1501" y="775"/>
                    <a:pt x="1441" y="680"/>
                  </a:cubicBezTo>
                  <a:cubicBezTo>
                    <a:pt x="1418" y="632"/>
                    <a:pt x="1465" y="537"/>
                    <a:pt x="1644" y="394"/>
                  </a:cubicBezTo>
                  <a:close/>
                  <a:moveTo>
                    <a:pt x="1299" y="1"/>
                  </a:moveTo>
                  <a:cubicBezTo>
                    <a:pt x="727" y="1"/>
                    <a:pt x="227" y="358"/>
                    <a:pt x="60" y="918"/>
                  </a:cubicBezTo>
                  <a:cubicBezTo>
                    <a:pt x="13" y="1037"/>
                    <a:pt x="1" y="1168"/>
                    <a:pt x="1" y="1299"/>
                  </a:cubicBezTo>
                  <a:lnTo>
                    <a:pt x="1" y="1334"/>
                  </a:lnTo>
                  <a:cubicBezTo>
                    <a:pt x="1" y="1608"/>
                    <a:pt x="96" y="1870"/>
                    <a:pt x="275" y="2085"/>
                  </a:cubicBezTo>
                  <a:lnTo>
                    <a:pt x="275" y="2108"/>
                  </a:lnTo>
                  <a:cubicBezTo>
                    <a:pt x="346" y="2192"/>
                    <a:pt x="418" y="2263"/>
                    <a:pt x="513" y="2346"/>
                  </a:cubicBezTo>
                  <a:cubicBezTo>
                    <a:pt x="656" y="2466"/>
                    <a:pt x="846" y="2537"/>
                    <a:pt x="1049" y="2585"/>
                  </a:cubicBezTo>
                  <a:cubicBezTo>
                    <a:pt x="1120" y="2596"/>
                    <a:pt x="1203" y="2608"/>
                    <a:pt x="1299" y="2608"/>
                  </a:cubicBezTo>
                  <a:cubicBezTo>
                    <a:pt x="1501" y="2608"/>
                    <a:pt x="1703" y="2561"/>
                    <a:pt x="1894" y="2477"/>
                  </a:cubicBezTo>
                  <a:cubicBezTo>
                    <a:pt x="2323" y="2251"/>
                    <a:pt x="2608" y="1811"/>
                    <a:pt x="2608" y="1311"/>
                  </a:cubicBezTo>
                  <a:cubicBezTo>
                    <a:pt x="2596" y="1096"/>
                    <a:pt x="2549" y="894"/>
                    <a:pt x="2442" y="703"/>
                  </a:cubicBezTo>
                  <a:cubicBezTo>
                    <a:pt x="2275" y="370"/>
                    <a:pt x="1965" y="144"/>
                    <a:pt x="1620" y="49"/>
                  </a:cubicBezTo>
                  <a:cubicBezTo>
                    <a:pt x="1525" y="13"/>
                    <a:pt x="1406" y="1"/>
                    <a:pt x="1299" y="1"/>
                  </a:cubicBezTo>
                  <a:close/>
                </a:path>
              </a:pathLst>
            </a:cu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8" name="Google Shape;218;p6"/>
          <p:cNvSpPr txBox="1"/>
          <p:nvPr/>
        </p:nvSpPr>
        <p:spPr>
          <a:xfrm>
            <a:off x="2699076" y="283243"/>
            <a:ext cx="6793800" cy="7080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Course Description</a:t>
            </a:r>
            <a:endParaRPr sz="1400" b="0" i="0" u="none" strike="noStrike" cap="none">
              <a:solidFill>
                <a:srgbClr val="000000"/>
              </a:solidFill>
              <a:latin typeface="Arial"/>
              <a:ea typeface="Arial"/>
              <a:cs typeface="Arial"/>
              <a:sym typeface="Arial"/>
            </a:endParaRPr>
          </a:p>
        </p:txBody>
      </p:sp>
      <p:sp>
        <p:nvSpPr>
          <p:cNvPr id="219" name="Google Shape;219;p6"/>
          <p:cNvSpPr/>
          <p:nvPr/>
        </p:nvSpPr>
        <p:spPr>
          <a:xfrm>
            <a:off x="414779" y="991243"/>
            <a:ext cx="11347082" cy="5583514"/>
          </a:xfrm>
          <a:prstGeom prst="rect">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algn="l" rtl="0"/>
            <a:r>
              <a:rPr lang="en-US" altLang="en-US" sz="2800" noProof="1">
                <a:solidFill>
                  <a:schemeClr val="tx1"/>
                </a:solidFill>
              </a:rPr>
              <a:t>Data mining focuses on the data processing process starting from data understanding (domain knowledge/business understanding), hypothesis formulation, preprocessing, modeling, evaluation, interpretation, to recommendations for taking action. Data mining uses statistical models or algorithms in machine learning as a tool to achieve this. The entire process above is carried out iteratively and dynamically and is a distinctive feature that distinguishes data mining from other related disciplines.</a:t>
            </a:r>
          </a:p>
          <a:p>
            <a:pPr algn="l" rtl="0"/>
            <a:endParaRPr lang="en-US" altLang="en-US" sz="2800" noProof="1">
              <a:solidFill>
                <a:schemeClr val="tx1"/>
              </a:solidFill>
            </a:endParaRPr>
          </a:p>
          <a:p>
            <a:pPr algn="l" rtl="0"/>
            <a:r>
              <a:rPr lang="en-US" altLang="en-US" sz="2800" noProof="1">
                <a:solidFill>
                  <a:schemeClr val="tx1"/>
                </a:solidFill>
              </a:rPr>
              <a:t>Some data mining discussions in this lecture include (standard) processes in data mining, analysis of transaction data (association rules), exploratory models, predictive models, to advanced topics such as imbalance learning, and social media analysis.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6" name="Google Shape;226;p56"/>
          <p:cNvSpPr txBox="1"/>
          <p:nvPr/>
        </p:nvSpPr>
        <p:spPr>
          <a:xfrm>
            <a:off x="1745977" y="283243"/>
            <a:ext cx="8700045"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Course Learning Outcomes</a:t>
            </a:r>
            <a:endParaRPr sz="1400" b="0" i="0" u="none" strike="noStrike" cap="none">
              <a:solidFill>
                <a:srgbClr val="000000"/>
              </a:solidFill>
              <a:latin typeface="Arial"/>
              <a:ea typeface="Arial"/>
              <a:cs typeface="Arial"/>
              <a:sym typeface="Arial"/>
            </a:endParaRPr>
          </a:p>
        </p:txBody>
      </p:sp>
      <p:sp>
        <p:nvSpPr>
          <p:cNvPr id="227" name="Google Shape;227;p56"/>
          <p:cNvSpPr/>
          <p:nvPr/>
        </p:nvSpPr>
        <p:spPr>
          <a:xfrm>
            <a:off x="792831" y="1476315"/>
            <a:ext cx="10606338" cy="4600022"/>
          </a:xfrm>
          <a:prstGeom prst="rect">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R="0" lvl="0" algn="l" rtl="0">
              <a:lnSpc>
                <a:spcPct val="100000"/>
              </a:lnSpc>
              <a:spcBef>
                <a:spcPts val="0"/>
              </a:spcBef>
              <a:spcAft>
                <a:spcPts val="0"/>
              </a:spcAft>
              <a:buClr>
                <a:srgbClr val="000000"/>
              </a:buClr>
              <a:buSzPts val="2000"/>
            </a:pPr>
            <a:r>
              <a:rPr lang="id-ID" sz="3600" dirty="0">
                <a:solidFill>
                  <a:srgbClr val="000000"/>
                </a:solidFill>
                <a:effectLst/>
                <a:latin typeface="Times New Roman" panose="02020603050405020304" pitchFamily="18" charset="0"/>
                <a:ea typeface="Times" panose="02020603050405020304" pitchFamily="18" charset="0"/>
              </a:rPr>
              <a:t>After completing this course</a:t>
            </a:r>
            <a:r>
              <a:rPr lang="id-ID" sz="3600">
                <a:solidFill>
                  <a:srgbClr val="000000"/>
                </a:solidFill>
                <a:effectLst/>
                <a:latin typeface="Times New Roman" panose="02020603050405020304" pitchFamily="18" charset="0"/>
                <a:ea typeface="Times" panose="02020603050405020304" pitchFamily="18" charset="0"/>
              </a:rPr>
              <a:t>, </a:t>
            </a:r>
            <a:r>
              <a:rPr lang="en-US" sz="3600">
                <a:solidFill>
                  <a:srgbClr val="000000"/>
                </a:solidFill>
                <a:effectLst/>
                <a:latin typeface="Times New Roman" panose="02020603050405020304" pitchFamily="18" charset="0"/>
                <a:ea typeface="Times" panose="02020603050405020304" pitchFamily="18" charset="0"/>
              </a:rPr>
              <a:t>s</a:t>
            </a:r>
            <a:r>
              <a:rPr lang="id-ID" sz="3600">
                <a:solidFill>
                  <a:srgbClr val="000000"/>
                </a:solidFill>
                <a:effectLst/>
                <a:latin typeface="Times New Roman" panose="02020603050405020304" pitchFamily="18" charset="0"/>
                <a:ea typeface="Times" panose="02020603050405020304" pitchFamily="18" charset="0"/>
              </a:rPr>
              <a:t>tudents</a:t>
            </a:r>
            <a:r>
              <a:rPr lang="en-US" sz="3600">
                <a:solidFill>
                  <a:srgbClr val="000000"/>
                </a:solidFill>
                <a:effectLst/>
                <a:latin typeface="Times New Roman" panose="02020603050405020304" pitchFamily="18" charset="0"/>
                <a:ea typeface="Times" panose="02020603050405020304" pitchFamily="18" charset="0"/>
              </a:rPr>
              <a:t> </a:t>
            </a:r>
            <a:r>
              <a:rPr lang="id-ID" sz="3600">
                <a:solidFill>
                  <a:srgbClr val="000000"/>
                </a:solidFill>
                <a:effectLst/>
                <a:latin typeface="Times New Roman" panose="02020603050405020304" pitchFamily="18" charset="0"/>
                <a:ea typeface="Times" panose="02020603050405020304" pitchFamily="18" charset="0"/>
              </a:rPr>
              <a:t>is </a:t>
            </a:r>
            <a:r>
              <a:rPr lang="id-ID" sz="3600" dirty="0">
                <a:solidFill>
                  <a:srgbClr val="000000"/>
                </a:solidFill>
                <a:effectLst/>
                <a:latin typeface="Times New Roman" panose="02020603050405020304" pitchFamily="18" charset="0"/>
                <a:ea typeface="Times" panose="02020603050405020304" pitchFamily="18" charset="0"/>
              </a:rPr>
              <a:t>able </a:t>
            </a:r>
            <a:r>
              <a:rPr lang="id-ID" sz="3600">
                <a:solidFill>
                  <a:srgbClr val="000000"/>
                </a:solidFill>
                <a:effectLst/>
                <a:latin typeface="Times New Roman" panose="02020603050405020304" pitchFamily="18" charset="0"/>
                <a:ea typeface="Times" panose="02020603050405020304" pitchFamily="18" charset="0"/>
              </a:rPr>
              <a:t>to identify</a:t>
            </a:r>
            <a:r>
              <a:rPr lang="en-US" sz="3600">
                <a:solidFill>
                  <a:srgbClr val="000000"/>
                </a:solidFill>
                <a:effectLst/>
                <a:latin typeface="Times New Roman" panose="02020603050405020304" pitchFamily="18" charset="0"/>
                <a:ea typeface="Times" panose="02020603050405020304" pitchFamily="18" charset="0"/>
              </a:rPr>
              <a:t> information and </a:t>
            </a:r>
            <a:r>
              <a:rPr lang="en-US" sz="3600" i="1">
                <a:solidFill>
                  <a:srgbClr val="000000"/>
                </a:solidFill>
                <a:effectLst/>
                <a:latin typeface="Times New Roman" panose="02020603050405020304" pitchFamily="18" charset="0"/>
                <a:ea typeface="Times" panose="02020603050405020304" pitchFamily="18" charset="0"/>
              </a:rPr>
              <a:t>insight </a:t>
            </a:r>
            <a:r>
              <a:rPr lang="en-US" sz="3600">
                <a:solidFill>
                  <a:srgbClr val="000000"/>
                </a:solidFill>
                <a:effectLst/>
                <a:latin typeface="Times New Roman" panose="02020603050405020304" pitchFamily="18" charset="0"/>
                <a:ea typeface="Times" panose="02020603050405020304" pitchFamily="18" charset="0"/>
              </a:rPr>
              <a:t>Which hidden in data use, </a:t>
            </a:r>
            <a:r>
              <a:rPr lang="en-US" sz="3600" dirty="0" err="1">
                <a:solidFill>
                  <a:srgbClr val="000000"/>
                </a:solidFill>
                <a:effectLst/>
                <a:latin typeface="Times New Roman" panose="02020603050405020304" pitchFamily="18" charset="0"/>
                <a:ea typeface="Times" panose="02020603050405020304" pitchFamily="18" charset="0"/>
              </a:rPr>
              <a:t>various</a:t>
            </a:r>
            <a:r>
              <a:rPr lang="en-US" sz="3600" dirty="0">
                <a:solidFill>
                  <a:srgbClr val="000000"/>
                </a:solidFill>
                <a:effectLst/>
                <a:latin typeface="Times New Roman" panose="02020603050405020304" pitchFamily="18" charset="0"/>
                <a:ea typeface="Times" panose="02020603050405020304" pitchFamily="18" charset="0"/>
              </a:rPr>
              <a:t> </a:t>
            </a:r>
            <a:r>
              <a:rPr lang="en-US" sz="3600" err="1">
                <a:solidFill>
                  <a:srgbClr val="000000"/>
                </a:solidFill>
                <a:effectLst/>
                <a:latin typeface="Times New Roman" panose="02020603050405020304" pitchFamily="18" charset="0"/>
                <a:ea typeface="Times" panose="02020603050405020304" pitchFamily="18" charset="0"/>
              </a:rPr>
              <a:t>method</a:t>
            </a:r>
            <a:r>
              <a:rPr lang="en-US" sz="3600">
                <a:solidFill>
                  <a:srgbClr val="000000"/>
                </a:solidFill>
                <a:effectLst/>
                <a:latin typeface="Times New Roman" panose="02020603050405020304" pitchFamily="18" charset="0"/>
                <a:ea typeface="Times" panose="02020603050405020304" pitchFamily="18" charset="0"/>
              </a:rPr>
              <a:t> statistics and machine learning a</a:t>
            </a:r>
            <a:r>
              <a:rPr lang="id-ID" sz="3600">
                <a:solidFill>
                  <a:srgbClr val="000000"/>
                </a:solidFill>
                <a:effectLst/>
                <a:latin typeface="Times New Roman" panose="02020603050405020304" pitchFamily="18" charset="0"/>
                <a:ea typeface="Times" panose="02020603050405020304" pitchFamily="18" charset="0"/>
              </a:rPr>
              <a:t>nd</a:t>
            </a:r>
            <a:r>
              <a:rPr lang="en-US" sz="3600">
                <a:solidFill>
                  <a:srgbClr val="000000"/>
                </a:solidFill>
                <a:effectLst/>
                <a:latin typeface="Times New Roman" panose="02020603050405020304" pitchFamily="18" charset="0"/>
                <a:ea typeface="Times" panose="02020603050405020304" pitchFamily="18" charset="0"/>
              </a:rPr>
              <a:t> </a:t>
            </a:r>
            <a:r>
              <a:rPr lang="en-US" altLang="en-US" sz="3600" b="1" noProof="1">
                <a:solidFill>
                  <a:schemeClr val="tx1"/>
                </a:solidFill>
              </a:rPr>
              <a:t>provide (non-trivial) recommendations that users can act on</a:t>
            </a:r>
            <a:r>
              <a:rPr lang="en-US" altLang="en-US" sz="3600" noProof="1">
                <a:solidFill>
                  <a:schemeClr val="tx1"/>
                </a:solidFill>
              </a:rPr>
              <a:t>.</a:t>
            </a:r>
            <a:endParaRPr sz="3600" b="0" i="0" u="none" strike="noStrike" cap="none" dirty="0">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4" name="Google Shape;234;p57"/>
          <p:cNvSpPr txBox="1"/>
          <p:nvPr/>
        </p:nvSpPr>
        <p:spPr>
          <a:xfrm>
            <a:off x="897039" y="283243"/>
            <a:ext cx="1039792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Sub Course Learning Outcomes</a:t>
            </a:r>
            <a:endParaRPr sz="1400" b="0" i="0" u="none" strike="noStrike" cap="none">
              <a:solidFill>
                <a:srgbClr val="000000"/>
              </a:solidFill>
              <a:latin typeface="Arial"/>
              <a:ea typeface="Arial"/>
              <a:cs typeface="Arial"/>
              <a:sym typeface="Arial"/>
            </a:endParaRPr>
          </a:p>
        </p:txBody>
      </p:sp>
      <p:sp>
        <p:nvSpPr>
          <p:cNvPr id="235" name="Google Shape;235;p57"/>
          <p:cNvSpPr/>
          <p:nvPr/>
        </p:nvSpPr>
        <p:spPr>
          <a:xfrm>
            <a:off x="430139" y="1466889"/>
            <a:ext cx="10891384" cy="4933910"/>
          </a:xfrm>
          <a:prstGeom prst="rect">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1400" b="0" i="0" u="none" strike="noStrike" cap="none" dirty="0">
              <a:solidFill>
                <a:srgbClr val="000000"/>
              </a:solidFill>
              <a:latin typeface="Arial"/>
              <a:ea typeface="Arial"/>
              <a:cs typeface="Arial"/>
              <a:sym typeface="Arial"/>
            </a:endParaRPr>
          </a:p>
        </p:txBody>
      </p:sp>
      <p:graphicFrame>
        <p:nvGraphicFramePr>
          <p:cNvPr id="2" name="Table 1">
            <a:extLst>
              <a:ext uri="{FF2B5EF4-FFF2-40B4-BE49-F238E27FC236}">
                <a16:creationId xmlns:a16="http://schemas.microsoft.com/office/drawing/2014/main" id="{46BA68D8-60ED-C817-2AFC-CB9342B68BEC}"/>
              </a:ext>
            </a:extLst>
          </p:cNvPr>
          <p:cNvGraphicFramePr>
            <a:graphicFrameLocks noGrp="1"/>
          </p:cNvGraphicFramePr>
          <p:nvPr>
            <p:extLst>
              <p:ext uri="{D42A27DB-BD31-4B8C-83A1-F6EECF244321}">
                <p14:modId xmlns:p14="http://schemas.microsoft.com/office/powerpoint/2010/main" val="279973411"/>
              </p:ext>
            </p:extLst>
          </p:nvPr>
        </p:nvGraphicFramePr>
        <p:xfrm>
          <a:off x="430139" y="1466890"/>
          <a:ext cx="10891383" cy="4933910"/>
        </p:xfrm>
        <a:graphic>
          <a:graphicData uri="http://schemas.openxmlformats.org/drawingml/2006/table">
            <a:tbl>
              <a:tblPr>
                <a:tableStyleId>{3F857785-93CD-4FFF-822A-07073ABB308A}</a:tableStyleId>
              </a:tblPr>
              <a:tblGrid>
                <a:gridCol w="10891383">
                  <a:extLst>
                    <a:ext uri="{9D8B030D-6E8A-4147-A177-3AD203B41FA5}">
                      <a16:colId xmlns:a16="http://schemas.microsoft.com/office/drawing/2014/main" val="391905372"/>
                    </a:ext>
                  </a:extLst>
                </a:gridCol>
              </a:tblGrid>
              <a:tr h="619361">
                <a:tc>
                  <a:txBody>
                    <a:bodyPr/>
                    <a:lstStyle/>
                    <a:p>
                      <a:pPr marL="342900" marR="0" indent="-342900" algn="l" rtl="0">
                        <a:lnSpc>
                          <a:spcPct val="100000"/>
                        </a:lnSpc>
                        <a:spcBef>
                          <a:spcPts val="0"/>
                        </a:spcBef>
                        <a:spcAft>
                          <a:spcPts val="0"/>
                        </a:spcAft>
                        <a:buFont typeface="+mj-lt"/>
                        <a:buAutoNum type="arabicParenR"/>
                      </a:pPr>
                      <a:r>
                        <a:rPr lang="id-ID" sz="1800" b="0" i="0" u="none" strike="noStrike" cap="none" dirty="0">
                          <a:solidFill>
                            <a:schemeClr val="dk1"/>
                          </a:solidFill>
                          <a:effectLst/>
                          <a:latin typeface="Arial"/>
                          <a:ea typeface="Arial"/>
                          <a:cs typeface="Arial"/>
                          <a:sym typeface="Arial"/>
                        </a:rPr>
                        <a:t>able to identify and explain real-world problems that can be solved </a:t>
                      </a:r>
                      <a:r>
                        <a:rPr lang="id-ID" sz="1800" b="0" i="0" u="none" strike="noStrike" cap="none">
                          <a:solidFill>
                            <a:schemeClr val="dk1"/>
                          </a:solidFill>
                          <a:effectLst/>
                          <a:latin typeface="Arial"/>
                          <a:ea typeface="Arial"/>
                          <a:cs typeface="Arial"/>
                          <a:sym typeface="Arial"/>
                        </a:rPr>
                        <a:t>using methods</a:t>
                      </a:r>
                      <a:r>
                        <a:rPr lang="en-US" sz="1800" b="0" i="0" u="none" strike="noStrike" cap="none">
                          <a:solidFill>
                            <a:schemeClr val="dk1"/>
                          </a:solidFill>
                          <a:effectLst/>
                          <a:latin typeface="Arial"/>
                          <a:ea typeface="Arial"/>
                          <a:cs typeface="Arial"/>
                          <a:sym typeface="Arial"/>
                        </a:rPr>
                        <a:t> data </a:t>
                      </a:r>
                      <a:r>
                        <a:rPr lang="en-US" sz="1800" b="0" i="0" u="none" strike="noStrike" cap="none" dirty="0">
                          <a:solidFill>
                            <a:schemeClr val="dk1"/>
                          </a:solidFill>
                          <a:effectLst/>
                          <a:latin typeface="Arial"/>
                          <a:ea typeface="Arial"/>
                          <a:cs typeface="Arial"/>
                          <a:sym typeface="Arial"/>
                        </a:rPr>
                        <a:t>mining</a:t>
                      </a:r>
                      <a:r>
                        <a:rPr lang="id-ID" sz="1800" b="0" i="0" u="none" strike="noStrike" cap="none" dirty="0">
                          <a:solidFill>
                            <a:schemeClr val="dk1"/>
                          </a:solidFill>
                          <a:effectLst/>
                          <a:latin typeface="Arial"/>
                          <a:ea typeface="Arial"/>
                          <a:cs typeface="Arial"/>
                          <a:sym typeface="Arial"/>
                        </a:rPr>
                        <a:t>(C2)</a:t>
                      </a:r>
                      <a:endParaRPr lang="en-US" sz="18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1415317656"/>
                  </a:ext>
                </a:extLst>
              </a:tr>
              <a:tr h="497855">
                <a:tc>
                  <a:txBody>
                    <a:bodyPr/>
                    <a:lstStyle/>
                    <a:p>
                      <a:pPr marL="342900" marR="0" indent="-342900" algn="l" rtl="0">
                        <a:lnSpc>
                          <a:spcPct val="100000"/>
                        </a:lnSpc>
                        <a:spcBef>
                          <a:spcPts val="0"/>
                        </a:spcBef>
                        <a:spcAft>
                          <a:spcPts val="0"/>
                        </a:spcAft>
                        <a:buFont typeface="+mj-lt"/>
                        <a:buAutoNum type="arabicParenR" startAt="2"/>
                      </a:pPr>
                      <a:r>
                        <a:rPr lang="id-ID" sz="1800" b="0" i="0" u="none" strike="noStrike" cap="none" dirty="0">
                          <a:solidFill>
                            <a:schemeClr val="dk1"/>
                          </a:solidFill>
                          <a:effectLst/>
                          <a:latin typeface="Arial"/>
                          <a:ea typeface="Arial"/>
                          <a:cs typeface="Arial"/>
                          <a:sym typeface="Arial"/>
                        </a:rPr>
                        <a:t>able to do</a:t>
                      </a:r>
                      <a:r>
                        <a:rPr lang="en-US" sz="1800" b="0" i="0" u="none" strike="noStrike" cap="none" dirty="0">
                          <a:solidFill>
                            <a:schemeClr val="dk1"/>
                          </a:solidFill>
                          <a:effectLst/>
                          <a:latin typeface="Arial"/>
                          <a:ea typeface="Arial"/>
                          <a:cs typeface="Arial"/>
                          <a:sym typeface="Arial"/>
                        </a:rPr>
                        <a:t>data mining process</a:t>
                      </a:r>
                      <a:r>
                        <a:rPr lang="en-US" sz="1800" b="0" i="0" u="none" strike="noStrike" cap="none" dirty="0" err="1">
                          <a:solidFill>
                            <a:schemeClr val="dk1"/>
                          </a:solidFill>
                          <a:effectLst/>
                          <a:latin typeface="Arial"/>
                          <a:ea typeface="Arial"/>
                          <a:cs typeface="Arial"/>
                          <a:sym typeface="Arial"/>
                        </a:rPr>
                        <a:t>with</a:t>
                      </a:r>
                      <a:r>
                        <a:rPr lang="en-US" sz="1800" b="0" i="0" u="none" strike="noStrike" cap="none" dirty="0">
                          <a:solidFill>
                            <a:schemeClr val="dk1"/>
                          </a:solidFill>
                          <a:effectLst/>
                          <a:latin typeface="Arial"/>
                          <a:ea typeface="Arial"/>
                          <a:cs typeface="Arial"/>
                          <a:sym typeface="Arial"/>
                        </a:rPr>
                        <a:t> </a:t>
                      </a:r>
                      <a:r>
                        <a:rPr lang="en-US" sz="1800" b="0" i="0" u="none" strike="noStrike" cap="none" dirty="0" err="1">
                          <a:solidFill>
                            <a:schemeClr val="dk1"/>
                          </a:solidFill>
                          <a:effectLst/>
                          <a:latin typeface="Arial"/>
                          <a:ea typeface="Arial"/>
                          <a:cs typeface="Arial"/>
                          <a:sym typeface="Arial"/>
                        </a:rPr>
                        <a:t>use</a:t>
                      </a:r>
                      <a:r>
                        <a:rPr lang="en-US" sz="1800" b="0" i="0" u="none" strike="noStrike" cap="none" dirty="0">
                          <a:solidFill>
                            <a:schemeClr val="dk1"/>
                          </a:solidFill>
                          <a:effectLst/>
                          <a:latin typeface="Arial"/>
                          <a:ea typeface="Arial"/>
                          <a:cs typeface="Arial"/>
                          <a:sym typeface="Arial"/>
                        </a:rPr>
                        <a:t> </a:t>
                      </a:r>
                      <a:r>
                        <a:rPr lang="en-US" sz="1800" b="0" i="0" u="none" strike="noStrike" cap="none" err="1">
                          <a:solidFill>
                            <a:schemeClr val="dk1"/>
                          </a:solidFill>
                          <a:effectLst/>
                          <a:latin typeface="Arial"/>
                          <a:ea typeface="Arial"/>
                          <a:cs typeface="Arial"/>
                          <a:sym typeface="Arial"/>
                        </a:rPr>
                        <a:t>standard</a:t>
                      </a:r>
                      <a:r>
                        <a:rPr lang="en-US" sz="1800" b="0" i="0" u="none" strike="noStrike" cap="none">
                          <a:solidFill>
                            <a:schemeClr val="dk1"/>
                          </a:solidFill>
                          <a:effectLst/>
                          <a:latin typeface="Arial"/>
                          <a:ea typeface="Arial"/>
                          <a:cs typeface="Arial"/>
                          <a:sym typeface="Arial"/>
                        </a:rPr>
                        <a:t> standard Which has </a:t>
                      </a:r>
                      <a:r>
                        <a:rPr lang="en-US" sz="1800" b="0" i="0" u="none" strike="noStrike" cap="none" dirty="0" err="1">
                          <a:solidFill>
                            <a:schemeClr val="dk1"/>
                          </a:solidFill>
                          <a:effectLst/>
                          <a:latin typeface="Arial"/>
                          <a:ea typeface="Arial"/>
                          <a:cs typeface="Arial"/>
                          <a:sym typeface="Arial"/>
                        </a:rPr>
                        <a:t>There is</a:t>
                      </a:r>
                      <a:r>
                        <a:rPr lang="id-ID" sz="1800" b="0" i="0" u="none" strike="noStrike" cap="none" dirty="0">
                          <a:solidFill>
                            <a:schemeClr val="dk1"/>
                          </a:solidFill>
                          <a:effectLst/>
                          <a:latin typeface="Arial"/>
                          <a:ea typeface="Arial"/>
                          <a:cs typeface="Arial"/>
                          <a:sym typeface="Arial"/>
                        </a:rPr>
                        <a:t>. (C</a:t>
                      </a:r>
                      <a:r>
                        <a:rPr lang="en-US" sz="1800" b="0" i="0" u="none" strike="noStrike" cap="none" dirty="0">
                          <a:solidFill>
                            <a:schemeClr val="dk1"/>
                          </a:solidFill>
                          <a:effectLst/>
                          <a:latin typeface="Arial"/>
                          <a:ea typeface="Arial"/>
                          <a:cs typeface="Arial"/>
                          <a:sym typeface="Arial"/>
                        </a:rPr>
                        <a:t>3</a:t>
                      </a:r>
                      <a:r>
                        <a:rPr lang="id-ID" sz="1800" b="0" i="0" u="none" strike="noStrike" cap="none" dirty="0">
                          <a:solidFill>
                            <a:schemeClr val="dk1"/>
                          </a:solidFill>
                          <a:effectLst/>
                          <a:latin typeface="Arial"/>
                          <a:ea typeface="Arial"/>
                          <a:cs typeface="Arial"/>
                          <a:sym typeface="Arial"/>
                        </a:rPr>
                        <a:t>)</a:t>
                      </a:r>
                      <a:endParaRPr lang="en-US" sz="18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3029084748"/>
                  </a:ext>
                </a:extLst>
              </a:tr>
              <a:tr h="619361">
                <a:tc>
                  <a:txBody>
                    <a:bodyPr/>
                    <a:lstStyle/>
                    <a:p>
                      <a:pPr marL="342900" marR="0" indent="-342900" algn="l" rtl="0">
                        <a:lnSpc>
                          <a:spcPct val="100000"/>
                        </a:lnSpc>
                        <a:spcBef>
                          <a:spcPts val="0"/>
                        </a:spcBef>
                        <a:spcAft>
                          <a:spcPts val="0"/>
                        </a:spcAft>
                        <a:buFont typeface="+mj-lt"/>
                        <a:buAutoNum type="arabicParenR" startAt="3"/>
                      </a:pPr>
                      <a:r>
                        <a:rPr lang="id-ID" sz="1800" b="0" i="0" u="none" strike="noStrike" cap="none" dirty="0">
                          <a:solidFill>
                            <a:schemeClr val="dk1"/>
                          </a:solidFill>
                          <a:effectLst/>
                          <a:latin typeface="Arial"/>
                          <a:ea typeface="Arial"/>
                          <a:cs typeface="Arial"/>
                          <a:sym typeface="Arial"/>
                        </a:rPr>
                        <a:t>able to explain </a:t>
                      </a:r>
                      <a:r>
                        <a:rPr lang="id-ID" sz="1800" b="0" i="0" u="none" strike="noStrike" cap="none">
                          <a:solidFill>
                            <a:schemeClr val="dk1"/>
                          </a:solidFill>
                          <a:effectLst/>
                          <a:latin typeface="Arial"/>
                          <a:ea typeface="Arial"/>
                          <a:cs typeface="Arial"/>
                          <a:sym typeface="Arial"/>
                        </a:rPr>
                        <a:t>the scheme</a:t>
                      </a:r>
                      <a:r>
                        <a:rPr lang="en-US" sz="1800" b="0" i="0" u="none" strike="noStrike" cap="none">
                          <a:solidFill>
                            <a:schemeClr val="dk1"/>
                          </a:solidFill>
                          <a:effectLst/>
                          <a:latin typeface="Arial"/>
                          <a:ea typeface="Arial"/>
                          <a:cs typeface="Arial"/>
                          <a:sym typeface="Arial"/>
                        </a:rPr>
                        <a:t> preprocessing</a:t>
                      </a:r>
                      <a:r>
                        <a:rPr lang="en-US" sz="1800" b="0" i="0" u="none" strike="noStrike" cap="none" dirty="0">
                          <a:solidFill>
                            <a:schemeClr val="dk1"/>
                          </a:solidFill>
                          <a:effectLst/>
                          <a:latin typeface="Arial"/>
                          <a:ea typeface="Arial"/>
                          <a:cs typeface="Arial"/>
                          <a:sym typeface="Arial"/>
                        </a:rPr>
                        <a:t>,</a:t>
                      </a:r>
                      <a:r>
                        <a:rPr lang="en-US" sz="1800" b="0" i="0" u="none" strike="noStrike" cap="none" dirty="0" err="1">
                          <a:solidFill>
                            <a:schemeClr val="dk1"/>
                          </a:solidFill>
                          <a:effectLst/>
                          <a:latin typeface="Arial"/>
                          <a:ea typeface="Arial"/>
                          <a:cs typeface="Arial"/>
                          <a:sym typeface="Arial"/>
                        </a:rPr>
                        <a:t>transformation</a:t>
                      </a:r>
                      <a:r>
                        <a:rPr lang="en-US" sz="1800" b="0" i="0" u="none" strike="noStrike" cap="none" dirty="0">
                          <a:solidFill>
                            <a:schemeClr val="dk1"/>
                          </a:solidFill>
                          <a:effectLst/>
                          <a:latin typeface="Arial"/>
                          <a:ea typeface="Arial"/>
                          <a:cs typeface="Arial"/>
                          <a:sym typeface="Arial"/>
                        </a:rPr>
                        <a:t>,</a:t>
                      </a:r>
                      <a:r>
                        <a:rPr lang="en-US" sz="1800" b="0" i="0" u="none" strike="noStrike" cap="none" dirty="0" err="1">
                          <a:solidFill>
                            <a:schemeClr val="dk1"/>
                          </a:solidFill>
                          <a:effectLst/>
                          <a:latin typeface="Arial"/>
                          <a:ea typeface="Arial"/>
                          <a:cs typeface="Arial"/>
                          <a:sym typeface="Arial"/>
                        </a:rPr>
                        <a:t>summary</a:t>
                      </a:r>
                      <a:r>
                        <a:rPr lang="en-US" sz="1800" b="0" i="0" u="none" strike="noStrike" cap="none" dirty="0">
                          <a:solidFill>
                            <a:schemeClr val="dk1"/>
                          </a:solidFill>
                          <a:effectLst/>
                          <a:latin typeface="Arial"/>
                          <a:ea typeface="Arial"/>
                          <a:cs typeface="Arial"/>
                          <a:sym typeface="Arial"/>
                        </a:rPr>
                        <a:t> </a:t>
                      </a:r>
                      <a:r>
                        <a:rPr lang="en-US" sz="1800" b="0" i="0" u="none" strike="noStrike" cap="none" dirty="0" err="1">
                          <a:solidFill>
                            <a:schemeClr val="dk1"/>
                          </a:solidFill>
                          <a:effectLst/>
                          <a:latin typeface="Arial"/>
                          <a:ea typeface="Arial"/>
                          <a:cs typeface="Arial"/>
                          <a:sym typeface="Arial"/>
                        </a:rPr>
                        <a:t>statistics</a:t>
                      </a:r>
                      <a:r>
                        <a:rPr lang="en-US" sz="1800" b="0" i="0" u="none" strike="noStrike" cap="none" dirty="0">
                          <a:solidFill>
                            <a:schemeClr val="dk1"/>
                          </a:solidFill>
                          <a:effectLst/>
                          <a:latin typeface="Arial"/>
                          <a:ea typeface="Arial"/>
                          <a:cs typeface="Arial"/>
                          <a:sym typeface="Arial"/>
                        </a:rPr>
                        <a:t> </a:t>
                      </a:r>
                      <a:r>
                        <a:rPr lang="en-US" sz="1800" b="0" i="0" u="none" strike="noStrike" cap="none" dirty="0" err="1">
                          <a:solidFill>
                            <a:schemeClr val="dk1"/>
                          </a:solidFill>
                          <a:effectLst/>
                          <a:latin typeface="Arial"/>
                          <a:ea typeface="Arial"/>
                          <a:cs typeface="Arial"/>
                          <a:sym typeface="Arial"/>
                        </a:rPr>
                        <a:t>base</a:t>
                      </a:r>
                      <a:r>
                        <a:rPr lang="en-US" sz="1800" b="0" i="0" u="none" strike="noStrike" cap="none" dirty="0">
                          <a:solidFill>
                            <a:schemeClr val="dk1"/>
                          </a:solidFill>
                          <a:effectLst/>
                          <a:latin typeface="Arial"/>
                          <a:ea typeface="Arial"/>
                          <a:cs typeface="Arial"/>
                          <a:sym typeface="Arial"/>
                        </a:rPr>
                        <a:t>, And</a:t>
                      </a:r>
                      <a:r>
                        <a:rPr lang="en-US" sz="1800" b="0" i="0" u="none" strike="noStrike" cap="none" dirty="0" err="1">
                          <a:solidFill>
                            <a:schemeClr val="dk1"/>
                          </a:solidFill>
                          <a:effectLst/>
                          <a:latin typeface="Arial"/>
                          <a:ea typeface="Arial"/>
                          <a:cs typeface="Arial"/>
                          <a:sym typeface="Arial"/>
                        </a:rPr>
                        <a:t>visualization</a:t>
                      </a:r>
                      <a:r>
                        <a:rPr lang="en-US" sz="1800" b="0" i="0" u="none" strike="noStrike" cap="none" dirty="0">
                          <a:solidFill>
                            <a:schemeClr val="dk1"/>
                          </a:solidFill>
                          <a:effectLst/>
                          <a:latin typeface="Arial"/>
                          <a:ea typeface="Arial"/>
                          <a:cs typeface="Arial"/>
                          <a:sym typeface="Arial"/>
                        </a:rPr>
                        <a:t>data</a:t>
                      </a:r>
                      <a:r>
                        <a:rPr lang="id-ID" sz="1800" b="0" i="0" u="none" strike="noStrike" cap="none" dirty="0">
                          <a:solidFill>
                            <a:schemeClr val="dk1"/>
                          </a:solidFill>
                          <a:effectLst/>
                          <a:latin typeface="Arial"/>
                          <a:ea typeface="Arial"/>
                          <a:cs typeface="Arial"/>
                          <a:sym typeface="Arial"/>
                        </a:rPr>
                        <a:t>based on the given case. (C</a:t>
                      </a:r>
                      <a:r>
                        <a:rPr lang="en-US" sz="1800" b="0" i="0" u="none" strike="noStrike" cap="none" dirty="0">
                          <a:solidFill>
                            <a:schemeClr val="dk1"/>
                          </a:solidFill>
                          <a:effectLst/>
                          <a:latin typeface="Arial"/>
                          <a:ea typeface="Arial"/>
                          <a:cs typeface="Arial"/>
                          <a:sym typeface="Arial"/>
                        </a:rPr>
                        <a:t>2</a:t>
                      </a:r>
                      <a:r>
                        <a:rPr lang="id-ID" sz="1800" b="0" i="0" u="none" strike="noStrike" cap="none" dirty="0">
                          <a:solidFill>
                            <a:schemeClr val="dk1"/>
                          </a:solidFill>
                          <a:effectLst/>
                          <a:latin typeface="Arial"/>
                          <a:ea typeface="Arial"/>
                          <a:cs typeface="Arial"/>
                          <a:sym typeface="Arial"/>
                        </a:rPr>
                        <a:t>)</a:t>
                      </a:r>
                      <a:endParaRPr lang="en-US" sz="1800" dirty="0">
                        <a:effectLst/>
                      </a:endParaRPr>
                    </a:p>
                  </a:txBody>
                  <a:tcPr marL="68580" marR="68580" marT="0" marB="0" anchor="ctr"/>
                </a:tc>
                <a:extLst>
                  <a:ext uri="{0D108BD9-81ED-4DB2-BD59-A6C34878D82A}">
                    <a16:rowId xmlns:a16="http://schemas.microsoft.com/office/drawing/2014/main" val="3003898796"/>
                  </a:ext>
                </a:extLst>
              </a:tr>
              <a:tr h="566310">
                <a:tc>
                  <a:txBody>
                    <a:bodyPr/>
                    <a:lstStyle/>
                    <a:p>
                      <a:pPr marL="342900" marR="104140" indent="-342900" algn="l" rtl="0">
                        <a:lnSpc>
                          <a:spcPct val="100000"/>
                        </a:lnSpc>
                        <a:spcBef>
                          <a:spcPts val="5"/>
                        </a:spcBef>
                        <a:spcAft>
                          <a:spcPts val="0"/>
                        </a:spcAft>
                        <a:buFont typeface="+mj-lt"/>
                        <a:buAutoNum type="arabicParenR" startAt="4"/>
                        <a:tabLst>
                          <a:tab pos="875030" algn="l"/>
                        </a:tabLst>
                      </a:pPr>
                      <a:r>
                        <a:rPr lang="id-ID" sz="1800" b="0" i="0" u="none" strike="noStrike" cap="none">
                          <a:solidFill>
                            <a:schemeClr val="dk1"/>
                          </a:solidFill>
                          <a:effectLst/>
                          <a:latin typeface="Arial"/>
                          <a:ea typeface="Arial"/>
                          <a:cs typeface="Arial"/>
                          <a:sym typeface="Arial"/>
                        </a:rPr>
                        <a:t>Capable</a:t>
                      </a:r>
                      <a:r>
                        <a:rPr lang="en-US" sz="1800" b="0" i="0" u="none" strike="noStrike" cap="none">
                          <a:solidFill>
                            <a:schemeClr val="dk1"/>
                          </a:solidFill>
                          <a:effectLst/>
                          <a:latin typeface="Arial"/>
                          <a:ea typeface="Arial"/>
                          <a:cs typeface="Arial"/>
                          <a:sym typeface="Arial"/>
                        </a:rPr>
                        <a:t> to explain procedure and produce </a:t>
                      </a:r>
                      <a:r>
                        <a:rPr lang="en-US" sz="1800" b="0" i="0" u="none" strike="noStrike" cap="none" dirty="0" err="1">
                          <a:solidFill>
                            <a:schemeClr val="dk1"/>
                          </a:solidFill>
                          <a:effectLst/>
                          <a:latin typeface="Arial"/>
                          <a:ea typeface="Arial"/>
                          <a:cs typeface="Arial"/>
                          <a:sym typeface="Arial"/>
                        </a:rPr>
                        <a:t>information</a:t>
                      </a:r>
                      <a:r>
                        <a:rPr lang="en-US" sz="1800" b="0" i="0" u="none" strike="noStrike" cap="none" dirty="0">
                          <a:solidFill>
                            <a:schemeClr val="dk1"/>
                          </a:solidFill>
                          <a:effectLst/>
                          <a:latin typeface="Arial"/>
                          <a:ea typeface="Arial"/>
                          <a:cs typeface="Arial"/>
                          <a:sym typeface="Arial"/>
                        </a:rPr>
                        <a:t> </a:t>
                      </a:r>
                      <a:r>
                        <a:rPr lang="en-US" sz="1800" b="0" i="0" u="none" strike="noStrike" cap="none" err="1">
                          <a:solidFill>
                            <a:schemeClr val="dk1"/>
                          </a:solidFill>
                          <a:effectLst/>
                          <a:latin typeface="Arial"/>
                          <a:ea typeface="Arial"/>
                          <a:cs typeface="Arial"/>
                          <a:sym typeface="Arial"/>
                        </a:rPr>
                        <a:t>valuable</a:t>
                      </a:r>
                      <a:r>
                        <a:rPr lang="en-US" sz="1800" b="0" i="0" u="none" strike="noStrike" cap="none">
                          <a:solidFill>
                            <a:schemeClr val="dk1"/>
                          </a:solidFill>
                          <a:effectLst/>
                          <a:latin typeface="Arial"/>
                          <a:ea typeface="Arial"/>
                          <a:cs typeface="Arial"/>
                          <a:sym typeface="Arial"/>
                        </a:rPr>
                        <a:t> from transactional data as on data sale</a:t>
                      </a:r>
                      <a:r>
                        <a:rPr lang="id-ID" sz="1800" b="0" i="0" u="none" strike="noStrike" cap="none" dirty="0">
                          <a:solidFill>
                            <a:schemeClr val="dk1"/>
                          </a:solidFill>
                          <a:effectLst/>
                          <a:latin typeface="Arial"/>
                          <a:ea typeface="Arial"/>
                          <a:cs typeface="Arial"/>
                          <a:sym typeface="Arial"/>
                        </a:rPr>
                        <a:t>. (C</a:t>
                      </a:r>
                      <a:r>
                        <a:rPr lang="en-US" sz="1800" b="0" i="0" u="none" strike="noStrike" cap="none" dirty="0">
                          <a:solidFill>
                            <a:schemeClr val="dk1"/>
                          </a:solidFill>
                          <a:effectLst/>
                          <a:latin typeface="Arial"/>
                          <a:ea typeface="Arial"/>
                          <a:cs typeface="Arial"/>
                          <a:sym typeface="Arial"/>
                        </a:rPr>
                        <a:t>3</a:t>
                      </a:r>
                      <a:r>
                        <a:rPr lang="id-ID" sz="1800" b="0" i="0" u="none" strike="noStrike" cap="none" dirty="0">
                          <a:solidFill>
                            <a:schemeClr val="dk1"/>
                          </a:solidFill>
                          <a:effectLst/>
                          <a:latin typeface="Arial"/>
                          <a:ea typeface="Arial"/>
                          <a:cs typeface="Arial"/>
                          <a:sym typeface="Arial"/>
                        </a:rPr>
                        <a:t>)</a:t>
                      </a:r>
                      <a:endParaRPr lang="en-US" sz="18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2737504291"/>
                  </a:ext>
                </a:extLst>
              </a:tr>
              <a:tr h="879042">
                <a:tc>
                  <a:txBody>
                    <a:bodyPr/>
                    <a:lstStyle/>
                    <a:p>
                      <a:pPr marL="342900" marR="312420" indent="-342900" algn="l" rtl="0">
                        <a:lnSpc>
                          <a:spcPct val="100000"/>
                        </a:lnSpc>
                        <a:spcBef>
                          <a:spcPts val="0"/>
                        </a:spcBef>
                        <a:spcAft>
                          <a:spcPts val="0"/>
                        </a:spcAft>
                        <a:buFont typeface="+mj-lt"/>
                        <a:buAutoNum type="arabicParenR" startAt="5"/>
                        <a:tabLst>
                          <a:tab pos="875030" algn="l"/>
                        </a:tabLst>
                      </a:pPr>
                      <a:r>
                        <a:rPr lang="id-ID" sz="1800" b="0" i="0" u="none" strike="noStrike" cap="none" dirty="0">
                          <a:solidFill>
                            <a:schemeClr val="dk1"/>
                          </a:solidFill>
                          <a:effectLst/>
                          <a:latin typeface="Arial"/>
                          <a:ea typeface="Arial"/>
                          <a:cs typeface="Arial"/>
                          <a:sym typeface="Arial"/>
                        </a:rPr>
                        <a:t>able </a:t>
                      </a:r>
                      <a:r>
                        <a:rPr lang="id-ID" sz="1800" b="0" i="0" u="none" strike="noStrike" cap="none">
                          <a:solidFill>
                            <a:schemeClr val="dk1"/>
                          </a:solidFill>
                          <a:effectLst/>
                          <a:latin typeface="Arial"/>
                          <a:ea typeface="Arial"/>
                          <a:cs typeface="Arial"/>
                          <a:sym typeface="Arial"/>
                        </a:rPr>
                        <a:t>to do</a:t>
                      </a:r>
                      <a:r>
                        <a:rPr lang="en-US" sz="1800" b="0" i="0" u="none" strike="noStrike" cap="none">
                          <a:solidFill>
                            <a:schemeClr val="dk1"/>
                          </a:solidFill>
                          <a:effectLst/>
                          <a:latin typeface="Arial"/>
                          <a:ea typeface="Arial"/>
                          <a:cs typeface="Arial"/>
                          <a:sym typeface="Arial"/>
                        </a:rPr>
                        <a:t> analysis on unsupervised and also supervised data with optimal use of various method of grouping </a:t>
                      </a:r>
                      <a:r>
                        <a:rPr lang="id-ID" sz="1800" b="0" i="0" u="none" strike="noStrike" cap="none">
                          <a:solidFill>
                            <a:schemeClr val="dk1"/>
                          </a:solidFill>
                          <a:effectLst/>
                          <a:latin typeface="Arial"/>
                          <a:ea typeface="Arial"/>
                          <a:cs typeface="Arial"/>
                          <a:sym typeface="Arial"/>
                        </a:rPr>
                        <a:t>and </a:t>
                      </a:r>
                      <a:r>
                        <a:rPr lang="id-ID" sz="1800" b="0" i="0" u="none" strike="noStrike" cap="none" dirty="0">
                          <a:solidFill>
                            <a:schemeClr val="dk1"/>
                          </a:solidFill>
                          <a:effectLst/>
                          <a:latin typeface="Arial"/>
                          <a:ea typeface="Arial"/>
                          <a:cs typeface="Arial"/>
                          <a:sym typeface="Arial"/>
                        </a:rPr>
                        <a:t>compare</a:t>
                      </a:r>
                      <a:r>
                        <a:rPr lang="en-US" sz="1800" b="0" i="0" u="none" strike="noStrike" cap="none" dirty="0">
                          <a:solidFill>
                            <a:schemeClr val="dk1"/>
                          </a:solidFill>
                          <a:effectLst/>
                          <a:latin typeface="Arial"/>
                          <a:ea typeface="Arial"/>
                          <a:cs typeface="Arial"/>
                          <a:sym typeface="Arial"/>
                        </a:rPr>
                        <a:t> </a:t>
                      </a:r>
                      <a:r>
                        <a:rPr lang="en-US" sz="1800" b="0" i="0" u="none" strike="noStrike" cap="none" dirty="0" err="1">
                          <a:solidFill>
                            <a:schemeClr val="dk1"/>
                          </a:solidFill>
                          <a:effectLst/>
                          <a:latin typeface="Arial"/>
                          <a:ea typeface="Arial"/>
                          <a:cs typeface="Arial"/>
                          <a:sym typeface="Arial"/>
                        </a:rPr>
                        <a:t>a </a:t>
                      </a:r>
                      <a:r>
                        <a:rPr lang="en-US" sz="1800" b="0" i="0" u="none" strike="noStrike" cap="none" err="1">
                          <a:solidFill>
                            <a:schemeClr val="dk1"/>
                          </a:solidFill>
                          <a:effectLst/>
                          <a:latin typeface="Arial"/>
                          <a:ea typeface="Arial"/>
                          <a:cs typeface="Arial"/>
                          <a:sym typeface="Arial"/>
                        </a:rPr>
                        <a:t>number </a:t>
                      </a:r>
                      <a:r>
                        <a:rPr lang="en-US" sz="1800" b="0" i="0" u="none" strike="noStrike" cap="none">
                          <a:solidFill>
                            <a:schemeClr val="dk1"/>
                          </a:solidFill>
                          <a:effectLst/>
                          <a:latin typeface="Arial"/>
                          <a:ea typeface="Arial"/>
                          <a:cs typeface="Arial"/>
                          <a:sym typeface="Arial"/>
                        </a:rPr>
                        <a:t>of </a:t>
                      </a:r>
                      <a:r>
                        <a:rPr lang="id-ID" sz="1800" b="0" i="0" u="none" strike="noStrike" cap="none">
                          <a:solidFill>
                            <a:schemeClr val="dk1"/>
                          </a:solidFill>
                          <a:effectLst/>
                          <a:latin typeface="Arial"/>
                          <a:ea typeface="Arial"/>
                          <a:cs typeface="Arial"/>
                          <a:sym typeface="Arial"/>
                        </a:rPr>
                        <a:t>these </a:t>
                      </a:r>
                      <a:r>
                        <a:rPr lang="id-ID" sz="1800" b="0" i="0" u="none" strike="noStrike" cap="none" dirty="0">
                          <a:solidFill>
                            <a:schemeClr val="dk1"/>
                          </a:solidFill>
                          <a:effectLst/>
                          <a:latin typeface="Arial"/>
                          <a:ea typeface="Arial"/>
                          <a:cs typeface="Arial"/>
                          <a:sym typeface="Arial"/>
                        </a:rPr>
                        <a:t>methods. (C4)</a:t>
                      </a:r>
                      <a:endParaRPr lang="en-US" sz="18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4066488288"/>
                  </a:ext>
                </a:extLst>
              </a:tr>
              <a:tr h="566310">
                <a:tc>
                  <a:txBody>
                    <a:bodyPr/>
                    <a:lstStyle/>
                    <a:p>
                      <a:pPr marL="342900" marR="0" indent="-342900" algn="l" rtl="0">
                        <a:lnSpc>
                          <a:spcPct val="100000"/>
                        </a:lnSpc>
                        <a:spcBef>
                          <a:spcPts val="0"/>
                        </a:spcBef>
                        <a:spcAft>
                          <a:spcPts val="0"/>
                        </a:spcAft>
                        <a:buFont typeface="+mj-lt"/>
                        <a:buAutoNum type="arabicParenR" startAt="6"/>
                      </a:pPr>
                      <a:r>
                        <a:rPr lang="id-ID" sz="1800" b="0" i="0" u="none" strike="noStrike" cap="none">
                          <a:solidFill>
                            <a:schemeClr val="dk1"/>
                          </a:solidFill>
                          <a:effectLst/>
                          <a:latin typeface="Arial"/>
                          <a:ea typeface="Arial"/>
                          <a:cs typeface="Arial"/>
                          <a:sym typeface="Arial"/>
                        </a:rPr>
                        <a:t>Capable</a:t>
                      </a:r>
                      <a:r>
                        <a:rPr lang="en-US" sz="1800" b="0" i="0" u="none" strike="noStrike" cap="none">
                          <a:solidFill>
                            <a:schemeClr val="dk1"/>
                          </a:solidFill>
                          <a:effectLst/>
                          <a:latin typeface="Arial"/>
                          <a:ea typeface="Arial"/>
                          <a:cs typeface="Arial"/>
                          <a:sym typeface="Arial"/>
                        </a:rPr>
                        <a:t> of applying ensemble model to produce better classification models </a:t>
                      </a:r>
                      <a:r>
                        <a:rPr lang="id-ID" sz="1800" b="0" i="0" u="none" strike="noStrike" cap="none">
                          <a:solidFill>
                            <a:schemeClr val="dk1"/>
                          </a:solidFill>
                          <a:effectLst/>
                          <a:latin typeface="Arial"/>
                          <a:ea typeface="Arial"/>
                          <a:cs typeface="Arial"/>
                          <a:sym typeface="Arial"/>
                        </a:rPr>
                        <a:t>(</a:t>
                      </a:r>
                      <a:r>
                        <a:rPr lang="id-ID" sz="1800" b="0" i="0" u="none" strike="noStrike" cap="none" dirty="0">
                          <a:solidFill>
                            <a:schemeClr val="dk1"/>
                          </a:solidFill>
                          <a:effectLst/>
                          <a:latin typeface="Arial"/>
                          <a:ea typeface="Arial"/>
                          <a:cs typeface="Arial"/>
                          <a:sym typeface="Arial"/>
                        </a:rPr>
                        <a:t>C4)</a:t>
                      </a:r>
                      <a:endParaRPr lang="en-US" sz="18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1290434068"/>
                  </a:ext>
                </a:extLst>
              </a:tr>
              <a:tr h="619361">
                <a:tc>
                  <a:txBody>
                    <a:bodyPr/>
                    <a:lstStyle/>
                    <a:p>
                      <a:pPr marL="342900" marR="0" indent="-342900" algn="l" rtl="0">
                        <a:lnSpc>
                          <a:spcPct val="100000"/>
                        </a:lnSpc>
                        <a:spcBef>
                          <a:spcPts val="0"/>
                        </a:spcBef>
                        <a:spcAft>
                          <a:spcPts val="0"/>
                        </a:spcAft>
                        <a:buFont typeface="+mj-lt"/>
                        <a:buAutoNum type="arabicParenR" startAt="7"/>
                      </a:pPr>
                      <a:r>
                        <a:rPr lang="id-ID" sz="1800" b="0" i="0" u="none" strike="noStrike" cap="none">
                          <a:solidFill>
                            <a:schemeClr val="dk1"/>
                          </a:solidFill>
                          <a:effectLst/>
                          <a:latin typeface="Arial"/>
                          <a:ea typeface="Arial"/>
                          <a:cs typeface="Arial"/>
                          <a:sym typeface="Arial"/>
                        </a:rPr>
                        <a:t>Capable</a:t>
                      </a:r>
                      <a:r>
                        <a:rPr lang="en-US" sz="1800" b="0" i="0" u="none" strike="noStrike" cap="none">
                          <a:solidFill>
                            <a:schemeClr val="dk1"/>
                          </a:solidFill>
                          <a:effectLst/>
                          <a:latin typeface="Arial"/>
                          <a:ea typeface="Arial"/>
                          <a:cs typeface="Arial"/>
                          <a:sym typeface="Arial"/>
                        </a:rPr>
                        <a:t> to handle imbalance learning problem </a:t>
                      </a:r>
                      <a:r>
                        <a:rPr lang="id-ID" sz="1800" b="0" i="0" u="none" strike="noStrike" cap="none">
                          <a:solidFill>
                            <a:schemeClr val="dk1"/>
                          </a:solidFill>
                          <a:effectLst/>
                          <a:latin typeface="Arial"/>
                          <a:ea typeface="Arial"/>
                          <a:cs typeface="Arial"/>
                          <a:sym typeface="Arial"/>
                        </a:rPr>
                        <a:t>(</a:t>
                      </a:r>
                      <a:r>
                        <a:rPr lang="id-ID" sz="1800" b="0" i="0" u="none" strike="noStrike" cap="none" dirty="0">
                          <a:solidFill>
                            <a:schemeClr val="dk1"/>
                          </a:solidFill>
                          <a:effectLst/>
                          <a:latin typeface="Arial"/>
                          <a:ea typeface="Arial"/>
                          <a:cs typeface="Arial"/>
                          <a:sym typeface="Arial"/>
                        </a:rPr>
                        <a:t>C4)</a:t>
                      </a:r>
                      <a:endParaRPr lang="en-US" sz="18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2978175644"/>
                  </a:ext>
                </a:extLst>
              </a:tr>
              <a:tr h="566310">
                <a:tc>
                  <a:txBody>
                    <a:bodyPr/>
                    <a:lstStyle/>
                    <a:p>
                      <a:pPr marL="342900" marR="0" indent="-342900" algn="l" rtl="0">
                        <a:lnSpc>
                          <a:spcPct val="100000"/>
                        </a:lnSpc>
                        <a:spcBef>
                          <a:spcPts val="0"/>
                        </a:spcBef>
                        <a:spcAft>
                          <a:spcPts val="0"/>
                        </a:spcAft>
                        <a:buFont typeface="+mj-lt"/>
                        <a:buAutoNum type="arabicParenR" startAt="8"/>
                      </a:pPr>
                      <a:r>
                        <a:rPr lang="id-ID" sz="1800" b="0" i="0" u="none" strike="noStrike" cap="none">
                          <a:solidFill>
                            <a:schemeClr val="dk1"/>
                          </a:solidFill>
                          <a:effectLst/>
                          <a:latin typeface="Arial"/>
                          <a:ea typeface="Arial"/>
                          <a:cs typeface="Arial"/>
                          <a:sym typeface="Arial"/>
                        </a:rPr>
                        <a:t>Capable</a:t>
                      </a:r>
                      <a:r>
                        <a:rPr lang="en-US" sz="1800" b="0" i="0" u="none" strike="noStrike" cap="none">
                          <a:solidFill>
                            <a:schemeClr val="dk1"/>
                          </a:solidFill>
                          <a:effectLst/>
                          <a:latin typeface="Arial"/>
                          <a:ea typeface="Arial"/>
                          <a:cs typeface="Arial"/>
                          <a:sym typeface="Arial"/>
                        </a:rPr>
                        <a:t> to apply various tools, methods, and algorithms on social media data </a:t>
                      </a:r>
                      <a:r>
                        <a:rPr lang="id-ID" sz="1800" b="0" i="0" u="none" strike="noStrike" cap="none" dirty="0">
                          <a:solidFill>
                            <a:schemeClr val="dk1"/>
                          </a:solidFill>
                          <a:effectLst/>
                          <a:latin typeface="Arial"/>
                          <a:ea typeface="Arial"/>
                          <a:cs typeface="Arial"/>
                          <a:sym typeface="Arial"/>
                        </a:rPr>
                        <a:t>(C4)</a:t>
                      </a:r>
                      <a:endParaRPr lang="en-US" sz="1800" dirty="0">
                        <a:effectLst/>
                        <a:latin typeface="Calibri" panose="020F0502020204030204" pitchFamily="34" charset="0"/>
                        <a:ea typeface="Calibri" panose="020F0502020204030204" pitchFamily="34" charset="0"/>
                      </a:endParaRPr>
                    </a:p>
                  </a:txBody>
                  <a:tcPr marL="68580" marR="68580" marT="0" marB="0" anchor="ctr"/>
                </a:tc>
                <a:extLst>
                  <a:ext uri="{0D108BD9-81ED-4DB2-BD59-A6C34878D82A}">
                    <a16:rowId xmlns:a16="http://schemas.microsoft.com/office/drawing/2014/main" val="454680292"/>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2" name="Google Shape;242;p58"/>
          <p:cNvSpPr txBox="1"/>
          <p:nvPr/>
        </p:nvSpPr>
        <p:spPr>
          <a:xfrm>
            <a:off x="897039" y="283243"/>
            <a:ext cx="1039792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General requirements</a:t>
            </a:r>
            <a:endParaRPr sz="1400" b="0" i="0" u="none" strike="noStrike" cap="none">
              <a:solidFill>
                <a:srgbClr val="000000"/>
              </a:solidFill>
              <a:latin typeface="Arial"/>
              <a:ea typeface="Arial"/>
              <a:cs typeface="Arial"/>
              <a:sym typeface="Arial"/>
            </a:endParaRPr>
          </a:p>
        </p:txBody>
      </p:sp>
      <p:sp>
        <p:nvSpPr>
          <p:cNvPr id="243" name="Google Shape;243;p58"/>
          <p:cNvSpPr txBox="1"/>
          <p:nvPr/>
        </p:nvSpPr>
        <p:spPr>
          <a:xfrm>
            <a:off x="529202" y="1195675"/>
            <a:ext cx="11133594" cy="507791"/>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SzPts val="1800"/>
              <a:buFont typeface="Arial"/>
              <a:buNone/>
            </a:pPr>
            <a:r>
              <a:rPr lang="en-US" sz="1800" b="0" i="0" u="none" strike="noStrike" cap="none">
                <a:solidFill>
                  <a:srgbClr val="002060"/>
                </a:solidFill>
                <a:latin typeface="Montserrat"/>
                <a:ea typeface="Montserrat"/>
                <a:cs typeface="Montserrat"/>
                <a:sym typeface="Montserrat"/>
              </a:rPr>
              <a:t>One credit in the form of lecture, response and tutorial learning is</a:t>
            </a:r>
            <a:r>
              <a:rPr lang="en-US" sz="1800">
                <a:solidFill>
                  <a:srgbClr val="002060"/>
                </a:solidFill>
                <a:latin typeface="Montserrat"/>
                <a:ea typeface="Montserrat"/>
                <a:cs typeface="Montserrat"/>
                <a:sym typeface="Montserrat"/>
              </a:rPr>
              <a:t> </a:t>
            </a:r>
            <a:r>
              <a:rPr lang="en-US" sz="1800" b="1" i="0" u="none" strike="noStrike" cap="none">
                <a:solidFill>
                  <a:srgbClr val="002060"/>
                </a:solidFill>
                <a:latin typeface="Montserrat"/>
                <a:ea typeface="Montserrat"/>
                <a:cs typeface="Montserrat"/>
                <a:sym typeface="Montserrat"/>
              </a:rPr>
              <a:t>170 minutes</a:t>
            </a:r>
            <a:r>
              <a:rPr lang="en-US" sz="1800" b="0" i="0" u="none" strike="noStrike" cap="none">
                <a:solidFill>
                  <a:srgbClr val="002060"/>
                </a:solidFill>
                <a:latin typeface="Montserrat"/>
                <a:ea typeface="Montserrat"/>
                <a:cs typeface="Montserrat"/>
                <a:sym typeface="Montserrat"/>
              </a:rPr>
              <a:t>, includes:</a:t>
            </a:r>
            <a:endParaRPr sz="1400" b="0" i="0" u="none" strike="noStrike" cap="none">
              <a:solidFill>
                <a:srgbClr val="000000"/>
              </a:solidFill>
              <a:latin typeface="Arial"/>
              <a:ea typeface="Arial"/>
              <a:cs typeface="Arial"/>
              <a:sym typeface="Arial"/>
            </a:endParaRPr>
          </a:p>
        </p:txBody>
      </p:sp>
      <p:sp>
        <p:nvSpPr>
          <p:cNvPr id="244" name="Google Shape;244;p58"/>
          <p:cNvSpPr/>
          <p:nvPr/>
        </p:nvSpPr>
        <p:spPr>
          <a:xfrm>
            <a:off x="1276201" y="1914931"/>
            <a:ext cx="9936936" cy="925338"/>
          </a:xfrm>
          <a:prstGeom prst="roundRect">
            <a:avLst>
              <a:gd name="adj" fmla="val 16667"/>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Clr>
                <a:srgbClr val="000000"/>
              </a:buClr>
              <a:buSzPts val="2000"/>
              <a:buFont typeface="Arial"/>
              <a:buNone/>
            </a:pPr>
            <a:r>
              <a:rPr lang="en-US" sz="2000" b="0" i="0" u="none" strike="noStrike" cap="none">
                <a:solidFill>
                  <a:srgbClr val="002060"/>
                </a:solidFill>
                <a:latin typeface="Montserrat"/>
                <a:ea typeface="Montserrat"/>
                <a:cs typeface="Montserrat"/>
                <a:sym typeface="Montserrat"/>
              </a:rPr>
              <a:t>Learning activities with </a:t>
            </a:r>
            <a:r>
              <a:rPr lang="en-US" sz="2000" b="1" i="0" u="none" strike="noStrike" cap="none">
                <a:solidFill>
                  <a:srgbClr val="002060"/>
                </a:solidFill>
                <a:latin typeface="Montserrat"/>
                <a:ea typeface="Montserrat"/>
                <a:cs typeface="Montserrat"/>
                <a:sym typeface="Montserrat"/>
              </a:rPr>
              <a:t>60 minute structured assignment </a:t>
            </a:r>
            <a:r>
              <a:rPr lang="en-US" sz="2000" b="0" i="0" u="none" strike="noStrike" cap="none">
                <a:solidFill>
                  <a:srgbClr val="002060"/>
                </a:solidFill>
                <a:latin typeface="Montserrat"/>
                <a:ea typeface="Montserrat"/>
                <a:cs typeface="Montserrat"/>
                <a:sym typeface="Montserrat"/>
              </a:rPr>
              <a:t>per week per semester</a:t>
            </a:r>
            <a:endParaRPr sz="1400" b="0" i="0" u="none" strike="noStrike" cap="none">
              <a:solidFill>
                <a:srgbClr val="000000"/>
              </a:solidFill>
              <a:latin typeface="Arial"/>
              <a:ea typeface="Arial"/>
              <a:cs typeface="Arial"/>
              <a:sym typeface="Arial"/>
            </a:endParaRPr>
          </a:p>
        </p:txBody>
      </p:sp>
      <p:sp>
        <p:nvSpPr>
          <p:cNvPr id="245" name="Google Shape;245;p58"/>
          <p:cNvSpPr/>
          <p:nvPr/>
        </p:nvSpPr>
        <p:spPr>
          <a:xfrm>
            <a:off x="897039" y="1913558"/>
            <a:ext cx="867090" cy="943212"/>
          </a:xfrm>
          <a:prstGeom prst="ellipse">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3200" b="0" i="0" u="none" strike="noStrike" cap="none">
                <a:solidFill>
                  <a:srgbClr val="FFFFFF"/>
                </a:solidFill>
                <a:latin typeface="Calibri"/>
                <a:ea typeface="Calibri"/>
                <a:cs typeface="Calibri"/>
                <a:sym typeface="Calibri"/>
              </a:rPr>
              <a:t>a</a:t>
            </a:r>
            <a:endParaRPr sz="1800" b="0" i="0" u="none" strike="noStrike" cap="none">
              <a:solidFill>
                <a:srgbClr val="FFFFFF"/>
              </a:solidFill>
              <a:latin typeface="Calibri"/>
              <a:ea typeface="Calibri"/>
              <a:cs typeface="Calibri"/>
              <a:sym typeface="Calibri"/>
            </a:endParaRPr>
          </a:p>
        </p:txBody>
      </p:sp>
      <p:sp>
        <p:nvSpPr>
          <p:cNvPr id="246" name="Google Shape;246;p58"/>
          <p:cNvSpPr/>
          <p:nvPr/>
        </p:nvSpPr>
        <p:spPr>
          <a:xfrm>
            <a:off x="1253816" y="3065274"/>
            <a:ext cx="9936936" cy="925338"/>
          </a:xfrm>
          <a:prstGeom prst="roundRect">
            <a:avLst>
              <a:gd name="adj" fmla="val 16667"/>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Clr>
                <a:srgbClr val="000000"/>
              </a:buClr>
              <a:buSzPts val="2000"/>
              <a:buFont typeface="Arial"/>
              <a:buNone/>
            </a:pPr>
            <a:r>
              <a:rPr lang="en-US" sz="2000" b="0" i="0" u="none" strike="noStrike" cap="none">
                <a:solidFill>
                  <a:srgbClr val="002060"/>
                </a:solidFill>
                <a:latin typeface="Montserrat"/>
                <a:ea typeface="Montserrat"/>
                <a:cs typeface="Montserrat"/>
                <a:sym typeface="Montserrat"/>
              </a:rPr>
              <a:t>Learning activities with </a:t>
            </a:r>
            <a:r>
              <a:rPr lang="en-US" sz="2000" b="1" i="0" u="none" strike="noStrike" cap="none">
                <a:solidFill>
                  <a:srgbClr val="002060"/>
                </a:solidFill>
                <a:latin typeface="Montserrat"/>
                <a:ea typeface="Montserrat"/>
                <a:cs typeface="Montserrat"/>
                <a:sym typeface="Montserrat"/>
              </a:rPr>
              <a:t>50 minutes face to face</a:t>
            </a:r>
            <a:r>
              <a:rPr lang="en-US" sz="2000" b="0" i="0" u="none" strike="noStrike" cap="none">
                <a:solidFill>
                  <a:srgbClr val="002060"/>
                </a:solidFill>
                <a:latin typeface="Montserrat"/>
                <a:ea typeface="Montserrat"/>
                <a:cs typeface="Montserrat"/>
                <a:sym typeface="Montserrat"/>
              </a:rPr>
              <a:t>per week per semester</a:t>
            </a:r>
            <a:endParaRPr sz="1400" b="0" i="0" u="none" strike="noStrike" cap="none">
              <a:solidFill>
                <a:srgbClr val="000000"/>
              </a:solidFill>
              <a:latin typeface="Arial"/>
              <a:ea typeface="Arial"/>
              <a:cs typeface="Arial"/>
              <a:sym typeface="Arial"/>
            </a:endParaRPr>
          </a:p>
        </p:txBody>
      </p:sp>
      <p:sp>
        <p:nvSpPr>
          <p:cNvPr id="247" name="Google Shape;247;p58"/>
          <p:cNvSpPr/>
          <p:nvPr/>
        </p:nvSpPr>
        <p:spPr>
          <a:xfrm>
            <a:off x="874654" y="3063901"/>
            <a:ext cx="867090" cy="943212"/>
          </a:xfrm>
          <a:prstGeom prst="ellipse">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2800" b="0" i="0" u="none" strike="noStrike" cap="none">
                <a:solidFill>
                  <a:srgbClr val="FFFFFF"/>
                </a:solidFill>
                <a:latin typeface="Calibri"/>
                <a:ea typeface="Calibri"/>
                <a:cs typeface="Calibri"/>
                <a:sym typeface="Calibri"/>
              </a:rPr>
              <a:t>b</a:t>
            </a:r>
            <a:endParaRPr sz="2800" b="0" i="0" u="none" strike="noStrike" cap="none">
              <a:solidFill>
                <a:srgbClr val="FFFFFF"/>
              </a:solidFill>
              <a:latin typeface="Calibri"/>
              <a:ea typeface="Calibri"/>
              <a:cs typeface="Calibri"/>
              <a:sym typeface="Calibri"/>
            </a:endParaRPr>
          </a:p>
        </p:txBody>
      </p:sp>
      <p:sp>
        <p:nvSpPr>
          <p:cNvPr id="248" name="Google Shape;248;p58"/>
          <p:cNvSpPr/>
          <p:nvPr/>
        </p:nvSpPr>
        <p:spPr>
          <a:xfrm>
            <a:off x="1276201" y="4270823"/>
            <a:ext cx="9936936" cy="925338"/>
          </a:xfrm>
          <a:prstGeom prst="roundRect">
            <a:avLst>
              <a:gd name="adj" fmla="val 16667"/>
            </a:avLst>
          </a:prstGeom>
          <a:noFill/>
          <a:ln w="12700" cap="flat" cmpd="sng">
            <a:solidFill>
              <a:srgbClr val="002060"/>
            </a:solidFill>
            <a:prstDash val="solid"/>
            <a:miter lim="800000"/>
            <a:headEnd type="none" w="sm" len="sm"/>
            <a:tailEnd type="none" w="sm" len="sm"/>
          </a:ln>
        </p:spPr>
        <p:txBody>
          <a:bodyPr spcFirstLastPara="1" wrap="square" lIns="91425" tIns="45700" rIns="91425" bIns="45700" anchor="ctr" anchorCtr="0">
            <a:noAutofit/>
          </a:bodyPr>
          <a:lstStyle/>
          <a:p>
            <a:pPr marL="457200" marR="0" lvl="1" indent="0" algn="l" rtl="0">
              <a:lnSpc>
                <a:spcPct val="100000"/>
              </a:lnSpc>
              <a:spcBef>
                <a:spcPts val="0"/>
              </a:spcBef>
              <a:spcAft>
                <a:spcPts val="0"/>
              </a:spcAft>
              <a:buClr>
                <a:srgbClr val="000000"/>
              </a:buClr>
              <a:buSzPts val="2000"/>
              <a:buFont typeface="Arial"/>
              <a:buNone/>
            </a:pPr>
            <a:r>
              <a:rPr lang="en-US" sz="2000" b="0" i="0" u="none" strike="noStrike" cap="none">
                <a:solidFill>
                  <a:srgbClr val="002060"/>
                </a:solidFill>
                <a:latin typeface="Montserrat"/>
                <a:ea typeface="Montserrat"/>
                <a:cs typeface="Montserrat"/>
                <a:sym typeface="Montserrat"/>
              </a:rPr>
              <a:t>Activity </a:t>
            </a:r>
            <a:r>
              <a:rPr lang="en-US" sz="2000" b="1" i="0" u="none" strike="noStrike" cap="none">
                <a:solidFill>
                  <a:srgbClr val="002060"/>
                </a:solidFill>
                <a:latin typeface="Montserrat"/>
                <a:ea typeface="Montserrat"/>
                <a:cs typeface="Montserrat"/>
                <a:sym typeface="Montserrat"/>
              </a:rPr>
              <a:t>60 minutes self study </a:t>
            </a:r>
            <a:r>
              <a:rPr lang="en-US" sz="2000" b="0" i="0" u="none" strike="noStrike" cap="none">
                <a:solidFill>
                  <a:srgbClr val="002060"/>
                </a:solidFill>
                <a:latin typeface="Montserrat"/>
                <a:ea typeface="Montserrat"/>
                <a:cs typeface="Montserrat"/>
                <a:sym typeface="Montserrat"/>
              </a:rPr>
              <a:t>per week per semester</a:t>
            </a:r>
            <a:endParaRPr sz="1400" b="0" i="0" u="none" strike="noStrike" cap="none">
              <a:solidFill>
                <a:srgbClr val="000000"/>
              </a:solidFill>
              <a:latin typeface="Arial"/>
              <a:ea typeface="Arial"/>
              <a:cs typeface="Arial"/>
              <a:sym typeface="Arial"/>
            </a:endParaRPr>
          </a:p>
        </p:txBody>
      </p:sp>
      <p:sp>
        <p:nvSpPr>
          <p:cNvPr id="249" name="Google Shape;249;p58"/>
          <p:cNvSpPr/>
          <p:nvPr/>
        </p:nvSpPr>
        <p:spPr>
          <a:xfrm>
            <a:off x="897039" y="4269450"/>
            <a:ext cx="867090" cy="943212"/>
          </a:xfrm>
          <a:prstGeom prst="ellipse">
            <a:avLst/>
          </a:prstGeom>
          <a:solidFill>
            <a:srgbClr val="00206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2800" b="0" i="0" u="none" strike="noStrike" cap="none">
                <a:solidFill>
                  <a:srgbClr val="FFFFFF"/>
                </a:solidFill>
                <a:latin typeface="Calibri"/>
                <a:ea typeface="Calibri"/>
                <a:cs typeface="Calibri"/>
                <a:sym typeface="Calibri"/>
              </a:rPr>
              <a:t>c</a:t>
            </a:r>
            <a:endParaRPr sz="2800" b="0" i="0" u="none" strike="noStrike" cap="none">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7" name="Google Shape;257;p59"/>
          <p:cNvSpPr txBox="1"/>
          <p:nvPr/>
        </p:nvSpPr>
        <p:spPr>
          <a:xfrm>
            <a:off x="897038" y="502527"/>
            <a:ext cx="10397921"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000"/>
              <a:buFont typeface="Arial"/>
              <a:buNone/>
            </a:pPr>
            <a:r>
              <a:rPr lang="en-US" sz="4000" b="1" i="0" u="none" strike="noStrike" cap="none">
                <a:solidFill>
                  <a:srgbClr val="002060"/>
                </a:solidFill>
                <a:latin typeface="Arial"/>
                <a:ea typeface="Arial"/>
                <a:cs typeface="Arial"/>
                <a:sym typeface="Arial"/>
              </a:rPr>
              <a:t>Evaluation of Learning Outcomes</a:t>
            </a:r>
            <a:endParaRPr sz="1400" b="0" i="0" u="none" strike="noStrike" cap="none">
              <a:solidFill>
                <a:srgbClr val="000000"/>
              </a:solidFill>
              <a:latin typeface="Arial"/>
              <a:ea typeface="Arial"/>
              <a:cs typeface="Arial"/>
              <a:sym typeface="Arial"/>
            </a:endParaRPr>
          </a:p>
        </p:txBody>
      </p:sp>
      <p:sp>
        <p:nvSpPr>
          <p:cNvPr id="258" name="Google Shape;258;p59"/>
          <p:cNvSpPr txBox="1"/>
          <p:nvPr/>
        </p:nvSpPr>
        <p:spPr>
          <a:xfrm>
            <a:off x="1005033" y="2102818"/>
            <a:ext cx="10293714" cy="1384954"/>
          </a:xfrm>
          <a:prstGeom prst="rect">
            <a:avLst/>
          </a:prstGeom>
          <a:noFill/>
          <a:ln w="9525" cap="flat" cmpd="sng">
            <a:solidFill>
              <a:srgbClr val="00206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SzPts val="2800"/>
              <a:buFont typeface="Arial"/>
              <a:buNone/>
            </a:pPr>
            <a:r>
              <a:rPr lang="en-US" sz="2800" b="0" i="1" u="none" strike="noStrike" cap="none">
                <a:solidFill>
                  <a:srgbClr val="002060"/>
                </a:solidFill>
                <a:latin typeface="Montserrat"/>
                <a:ea typeface="Montserrat"/>
                <a:cs typeface="Montserrat"/>
                <a:sym typeface="Montserrat"/>
              </a:rPr>
              <a:t>“In the event that a student retakes a course, </a:t>
            </a:r>
            <a:r>
              <a:rPr lang="en-US" sz="2800" b="1" i="1" u="none" strike="noStrike" cap="none">
                <a:solidFill>
                  <a:srgbClr val="002060"/>
                </a:solidFill>
                <a:latin typeface="Montserrat"/>
                <a:ea typeface="Montserrat"/>
                <a:cs typeface="Montserrat"/>
                <a:sym typeface="Montserrat"/>
              </a:rPr>
              <a:t>course grades </a:t>
            </a:r>
            <a:r>
              <a:rPr lang="en-US" sz="2800" b="0" i="1" u="none" strike="noStrike" cap="none">
                <a:solidFill>
                  <a:srgbClr val="002060"/>
                </a:solidFill>
                <a:latin typeface="Montserrat"/>
                <a:ea typeface="Montserrat"/>
                <a:cs typeface="Montserrat"/>
                <a:sym typeface="Montserrat"/>
              </a:rPr>
              <a:t>is based on </a:t>
            </a:r>
            <a:r>
              <a:rPr lang="en-US" sz="2800" b="1" i="1" u="none" strike="noStrike" cap="none">
                <a:solidFill>
                  <a:srgbClr val="002060"/>
                </a:solidFill>
                <a:latin typeface="Montserrat"/>
                <a:ea typeface="Montserrat"/>
                <a:cs typeface="Montserrat"/>
                <a:sym typeface="Montserrat"/>
              </a:rPr>
              <a:t>last grade </a:t>
            </a:r>
            <a:r>
              <a:rPr lang="en-US" sz="2800" b="0" i="1" u="none" strike="noStrike" cap="none">
                <a:solidFill>
                  <a:srgbClr val="002060"/>
                </a:solidFill>
                <a:latin typeface="Montserrat"/>
                <a:ea typeface="Montserrat"/>
                <a:cs typeface="Montserrat"/>
                <a:sym typeface="Montserrat"/>
              </a:rPr>
              <a:t>which is obtained."</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1640</TotalTime>
  <Words>1368</Words>
  <Application>Microsoft Office PowerPoint</Application>
  <PresentationFormat>Widescreen</PresentationFormat>
  <Paragraphs>183</Paragraphs>
  <Slides>18</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ui-sans-serif</vt:lpstr>
      <vt:lpstr>Arial</vt:lpstr>
      <vt:lpstr>Calibri</vt:lpstr>
      <vt:lpstr>Montserrat</vt:lpstr>
      <vt:lpstr>Times New Roman</vt:lpstr>
      <vt:lpstr>Office Theme</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Reviewer</cp:lastModifiedBy>
  <cp:revision>20</cp:revision>
  <dcterms:created xsi:type="dcterms:W3CDTF">2022-01-13T10:29:10Z</dcterms:created>
  <dcterms:modified xsi:type="dcterms:W3CDTF">2024-09-05T03:30:39Z</dcterms:modified>
</cp:coreProperties>
</file>