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83" r:id="rId3"/>
    <p:sldId id="257" r:id="rId4"/>
    <p:sldId id="280" r:id="rId5"/>
    <p:sldId id="281" r:id="rId6"/>
    <p:sldId id="259" r:id="rId7"/>
    <p:sldId id="260" r:id="rId8"/>
    <p:sldId id="261" r:id="rId9"/>
    <p:sldId id="262" r:id="rId10"/>
    <p:sldId id="263" r:id="rId11"/>
    <p:sldId id="264" r:id="rId12"/>
    <p:sldId id="265" r:id="rId13"/>
    <p:sldId id="266" r:id="rId14"/>
    <p:sldId id="282" r:id="rId15"/>
    <p:sldId id="279" r:id="rId16"/>
    <p:sldId id="267" r:id="rId17"/>
    <p:sldId id="268" r:id="rId18"/>
    <p:sldId id="269"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1xIdlU9iqJWCF4sosEKO5NfS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CF93A-456C-464D-864A-510C2BBAE113}" v="81" dt="2024-09-05T01:06:27.555"/>
  </p1510:revLst>
</p1510:revInfo>
</file>

<file path=ppt/tableStyles.xml><?xml version="1.0" encoding="utf-8"?>
<a:tblStyleLst xmlns:a="http://schemas.openxmlformats.org/drawingml/2006/main" def="{3F857785-93CD-4FFF-822A-07073ABB308A}">
  <a:tblStyle styleId="{3F857785-93CD-4FFF-822A-07073ABB308A}"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0F4F869-97A8-44CF-8473-88DF91A57ED3}"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5"/>
          </a:solidFill>
        </a:fill>
      </a:tcStyle>
    </a:firstRow>
    <a:neCell>
      <a:tcTxStyle b="off" i="off"/>
      <a:tcStyle>
        <a:tcBdr/>
      </a:tcStyle>
    </a:neCell>
    <a:nwCell>
      <a:tcTxStyle b="off" i="off"/>
      <a:tcStyle>
        <a:tcBdr/>
      </a:tcStyle>
    </a:nwCell>
  </a:tblStyle>
  <a:tblStyle styleId="{2DF5E2ED-E208-48CB-A3F5-47AB8725238C}"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k Edy Sutanto, M.Sc.Tech.,Ph.D" userId="012573cc-7230-4d80-9d32-62cda141001e" providerId="ADAL" clId="{B26CF93A-456C-464D-864A-510C2BBAE113}"/>
    <pc:docChg chg="undo custSel delSld modSld modMainMaster">
      <pc:chgData name="Taufik Edy Sutanto, M.Sc.Tech.,Ph.D" userId="012573cc-7230-4d80-9d32-62cda141001e" providerId="ADAL" clId="{B26CF93A-456C-464D-864A-510C2BBAE113}" dt="2024-09-11T04:22:33.417" v="1899" actId="478"/>
      <pc:docMkLst>
        <pc:docMk/>
      </pc:docMkLst>
      <pc:sldChg chg="delSp modSp mod setBg">
        <pc:chgData name="Taufik Edy Sutanto, M.Sc.Tech.,Ph.D" userId="012573cc-7230-4d80-9d32-62cda141001e" providerId="ADAL" clId="{B26CF93A-456C-464D-864A-510C2BBAE113}" dt="2024-09-05T00:58:23.060" v="585" actId="20577"/>
        <pc:sldMkLst>
          <pc:docMk/>
          <pc:sldMk cId="0" sldId="257"/>
        </pc:sldMkLst>
        <pc:spChg chg="del">
          <ac:chgData name="Taufik Edy Sutanto, M.Sc.Tech.,Ph.D" userId="012573cc-7230-4d80-9d32-62cda141001e" providerId="ADAL" clId="{B26CF93A-456C-464D-864A-510C2BBAE113}" dt="2024-09-05T00:47:42.352" v="292" actId="478"/>
          <ac:spMkLst>
            <pc:docMk/>
            <pc:sldMk cId="0" sldId="257"/>
            <ac:spMk id="168" creationId="{00000000-0000-0000-0000-000000000000}"/>
          </ac:spMkLst>
        </pc:spChg>
        <pc:spChg chg="mod">
          <ac:chgData name="Taufik Edy Sutanto, M.Sc.Tech.,Ph.D" userId="012573cc-7230-4d80-9d32-62cda141001e" providerId="ADAL" clId="{B26CF93A-456C-464D-864A-510C2BBAE113}" dt="2024-09-05T00:52:24.623" v="443" actId="207"/>
          <ac:spMkLst>
            <pc:docMk/>
            <pc:sldMk cId="0" sldId="257"/>
            <ac:spMk id="170" creationId="{00000000-0000-0000-0000-000000000000}"/>
          </ac:spMkLst>
        </pc:spChg>
        <pc:graphicFrameChg chg="mod modGraphic">
          <ac:chgData name="Taufik Edy Sutanto, M.Sc.Tech.,Ph.D" userId="012573cc-7230-4d80-9d32-62cda141001e" providerId="ADAL" clId="{B26CF93A-456C-464D-864A-510C2BBAE113}" dt="2024-09-05T00:58:23.060" v="585" actId="20577"/>
          <ac:graphicFrameMkLst>
            <pc:docMk/>
            <pc:sldMk cId="0" sldId="257"/>
            <ac:graphicFrameMk id="171" creationId="{00000000-0000-0000-0000-000000000000}"/>
          </ac:graphicFrameMkLst>
        </pc:graphicFrameChg>
      </pc:sldChg>
      <pc:sldChg chg="delSp mod setBg">
        <pc:chgData name="Taufik Edy Sutanto, M.Sc.Tech.,Ph.D" userId="012573cc-7230-4d80-9d32-62cda141001e" providerId="ADAL" clId="{B26CF93A-456C-464D-864A-510C2BBAE113}" dt="2024-09-05T00:47:48.043" v="295" actId="478"/>
        <pc:sldMkLst>
          <pc:docMk/>
          <pc:sldMk cId="0" sldId="259"/>
        </pc:sldMkLst>
        <pc:spChg chg="del">
          <ac:chgData name="Taufik Edy Sutanto, M.Sc.Tech.,Ph.D" userId="012573cc-7230-4d80-9d32-62cda141001e" providerId="ADAL" clId="{B26CF93A-456C-464D-864A-510C2BBAE113}" dt="2024-09-05T00:47:48.043" v="295" actId="478"/>
          <ac:spMkLst>
            <pc:docMk/>
            <pc:sldMk cId="0" sldId="259"/>
            <ac:spMk id="216" creationId="{00000000-0000-0000-0000-000000000000}"/>
          </ac:spMkLst>
        </pc:spChg>
      </pc:sldChg>
      <pc:sldChg chg="delSp modSp mod setBg">
        <pc:chgData name="Taufik Edy Sutanto, M.Sc.Tech.,Ph.D" userId="012573cc-7230-4d80-9d32-62cda141001e" providerId="ADAL" clId="{B26CF93A-456C-464D-864A-510C2BBAE113}" dt="2024-09-05T00:59:45.178" v="609" actId="20577"/>
        <pc:sldMkLst>
          <pc:docMk/>
          <pc:sldMk cId="0" sldId="260"/>
        </pc:sldMkLst>
        <pc:spChg chg="del">
          <ac:chgData name="Taufik Edy Sutanto, M.Sc.Tech.,Ph.D" userId="012573cc-7230-4d80-9d32-62cda141001e" providerId="ADAL" clId="{B26CF93A-456C-464D-864A-510C2BBAE113}" dt="2024-09-05T00:47:50.025" v="296" actId="478"/>
          <ac:spMkLst>
            <pc:docMk/>
            <pc:sldMk cId="0" sldId="260"/>
            <ac:spMk id="224" creationId="{00000000-0000-0000-0000-000000000000}"/>
          </ac:spMkLst>
        </pc:spChg>
        <pc:spChg chg="mod">
          <ac:chgData name="Taufik Edy Sutanto, M.Sc.Tech.,Ph.D" userId="012573cc-7230-4d80-9d32-62cda141001e" providerId="ADAL" clId="{B26CF93A-456C-464D-864A-510C2BBAE113}" dt="2024-09-05T00:59:45.178" v="609" actId="20577"/>
          <ac:spMkLst>
            <pc:docMk/>
            <pc:sldMk cId="0" sldId="260"/>
            <ac:spMk id="227" creationId="{00000000-0000-0000-0000-000000000000}"/>
          </ac:spMkLst>
        </pc:spChg>
        <pc:picChg chg="del">
          <ac:chgData name="Taufik Edy Sutanto, M.Sc.Tech.,Ph.D" userId="012573cc-7230-4d80-9d32-62cda141001e" providerId="ADAL" clId="{B26CF93A-456C-464D-864A-510C2BBAE113}" dt="2024-09-05T00:37:43.098" v="95" actId="478"/>
          <ac:picMkLst>
            <pc:docMk/>
            <pc:sldMk cId="0" sldId="260"/>
            <ac:picMk id="225" creationId="{00000000-0000-0000-0000-000000000000}"/>
          </ac:picMkLst>
        </pc:picChg>
      </pc:sldChg>
      <pc:sldChg chg="delSp modSp mod setBg">
        <pc:chgData name="Taufik Edy Sutanto, M.Sc.Tech.,Ph.D" userId="012573cc-7230-4d80-9d32-62cda141001e" providerId="ADAL" clId="{B26CF93A-456C-464D-864A-510C2BBAE113}" dt="2024-09-05T01:02:20.715" v="753" actId="20577"/>
        <pc:sldMkLst>
          <pc:docMk/>
          <pc:sldMk cId="0" sldId="261"/>
        </pc:sldMkLst>
        <pc:spChg chg="del">
          <ac:chgData name="Taufik Edy Sutanto, M.Sc.Tech.,Ph.D" userId="012573cc-7230-4d80-9d32-62cda141001e" providerId="ADAL" clId="{B26CF93A-456C-464D-864A-510C2BBAE113}" dt="2024-09-05T00:47:52.501" v="297" actId="478"/>
          <ac:spMkLst>
            <pc:docMk/>
            <pc:sldMk cId="0" sldId="261"/>
            <ac:spMk id="232" creationId="{00000000-0000-0000-0000-000000000000}"/>
          </ac:spMkLst>
        </pc:spChg>
        <pc:graphicFrameChg chg="modGraphic">
          <ac:chgData name="Taufik Edy Sutanto, M.Sc.Tech.,Ph.D" userId="012573cc-7230-4d80-9d32-62cda141001e" providerId="ADAL" clId="{B26CF93A-456C-464D-864A-510C2BBAE113}" dt="2024-09-05T01:02:20.715" v="753" actId="20577"/>
          <ac:graphicFrameMkLst>
            <pc:docMk/>
            <pc:sldMk cId="0" sldId="261"/>
            <ac:graphicFrameMk id="2" creationId="{46BA68D8-60ED-C817-2AFC-CB9342B68BEC}"/>
          </ac:graphicFrameMkLst>
        </pc:graphicFrameChg>
        <pc:picChg chg="del">
          <ac:chgData name="Taufik Edy Sutanto, M.Sc.Tech.,Ph.D" userId="012573cc-7230-4d80-9d32-62cda141001e" providerId="ADAL" clId="{B26CF93A-456C-464D-864A-510C2BBAE113}" dt="2024-09-05T00:37:45.952" v="96" actId="478"/>
          <ac:picMkLst>
            <pc:docMk/>
            <pc:sldMk cId="0" sldId="261"/>
            <ac:picMk id="233" creationId="{00000000-0000-0000-0000-000000000000}"/>
          </ac:picMkLst>
        </pc:picChg>
      </pc:sldChg>
      <pc:sldChg chg="delSp modSp mod setBg">
        <pc:chgData name="Taufik Edy Sutanto, M.Sc.Tech.,Ph.D" userId="012573cc-7230-4d80-9d32-62cda141001e" providerId="ADAL" clId="{B26CF93A-456C-464D-864A-510C2BBAE113}" dt="2024-09-05T01:03:47.111" v="762" actId="478"/>
        <pc:sldMkLst>
          <pc:docMk/>
          <pc:sldMk cId="0" sldId="262"/>
        </pc:sldMkLst>
        <pc:spChg chg="del">
          <ac:chgData name="Taufik Edy Sutanto, M.Sc.Tech.,Ph.D" userId="012573cc-7230-4d80-9d32-62cda141001e" providerId="ADAL" clId="{B26CF93A-456C-464D-864A-510C2BBAE113}" dt="2024-09-05T00:47:55.314" v="298" actId="478"/>
          <ac:spMkLst>
            <pc:docMk/>
            <pc:sldMk cId="0" sldId="262"/>
            <ac:spMk id="240" creationId="{00000000-0000-0000-0000-000000000000}"/>
          </ac:spMkLst>
        </pc:spChg>
        <pc:spChg chg="mod">
          <ac:chgData name="Taufik Edy Sutanto, M.Sc.Tech.,Ph.D" userId="012573cc-7230-4d80-9d32-62cda141001e" providerId="ADAL" clId="{B26CF93A-456C-464D-864A-510C2BBAE113}" dt="2024-09-05T01:03:30.956" v="756" actId="20577"/>
          <ac:spMkLst>
            <pc:docMk/>
            <pc:sldMk cId="0" sldId="262"/>
            <ac:spMk id="243" creationId="{00000000-0000-0000-0000-000000000000}"/>
          </ac:spMkLst>
        </pc:spChg>
        <pc:spChg chg="mod">
          <ac:chgData name="Taufik Edy Sutanto, M.Sc.Tech.,Ph.D" userId="012573cc-7230-4d80-9d32-62cda141001e" providerId="ADAL" clId="{B26CF93A-456C-464D-864A-510C2BBAE113}" dt="2024-09-05T01:03:40.291" v="761" actId="20577"/>
          <ac:spMkLst>
            <pc:docMk/>
            <pc:sldMk cId="0" sldId="262"/>
            <ac:spMk id="244" creationId="{00000000-0000-0000-0000-000000000000}"/>
          </ac:spMkLst>
        </pc:spChg>
        <pc:spChg chg="mod">
          <ac:chgData name="Taufik Edy Sutanto, M.Sc.Tech.,Ph.D" userId="012573cc-7230-4d80-9d32-62cda141001e" providerId="ADAL" clId="{B26CF93A-456C-464D-864A-510C2BBAE113}" dt="2024-09-05T01:03:35.332" v="758" actId="20577"/>
          <ac:spMkLst>
            <pc:docMk/>
            <pc:sldMk cId="0" sldId="262"/>
            <ac:spMk id="246" creationId="{00000000-0000-0000-0000-000000000000}"/>
          </ac:spMkLst>
        </pc:spChg>
        <pc:spChg chg="mod">
          <ac:chgData name="Taufik Edy Sutanto, M.Sc.Tech.,Ph.D" userId="012573cc-7230-4d80-9d32-62cda141001e" providerId="ADAL" clId="{B26CF93A-456C-464D-864A-510C2BBAE113}" dt="2024-09-05T01:03:38.285" v="760" actId="20577"/>
          <ac:spMkLst>
            <pc:docMk/>
            <pc:sldMk cId="0" sldId="262"/>
            <ac:spMk id="248" creationId="{00000000-0000-0000-0000-000000000000}"/>
          </ac:spMkLst>
        </pc:spChg>
        <pc:spChg chg="del">
          <ac:chgData name="Taufik Edy Sutanto, M.Sc.Tech.,Ph.D" userId="012573cc-7230-4d80-9d32-62cda141001e" providerId="ADAL" clId="{B26CF93A-456C-464D-864A-510C2BBAE113}" dt="2024-09-05T01:03:47.111" v="762" actId="478"/>
          <ac:spMkLst>
            <pc:docMk/>
            <pc:sldMk cId="0" sldId="262"/>
            <ac:spMk id="250" creationId="{00000000-0000-0000-0000-000000000000}"/>
          </ac:spMkLst>
        </pc:spChg>
        <pc:picChg chg="del">
          <ac:chgData name="Taufik Edy Sutanto, M.Sc.Tech.,Ph.D" userId="012573cc-7230-4d80-9d32-62cda141001e" providerId="ADAL" clId="{B26CF93A-456C-464D-864A-510C2BBAE113}" dt="2024-09-05T00:37:50.481" v="97" actId="478"/>
          <ac:picMkLst>
            <pc:docMk/>
            <pc:sldMk cId="0" sldId="262"/>
            <ac:picMk id="241" creationId="{00000000-0000-0000-0000-000000000000}"/>
          </ac:picMkLst>
        </pc:picChg>
      </pc:sldChg>
      <pc:sldChg chg="delSp modSp mod setBg">
        <pc:chgData name="Taufik Edy Sutanto, M.Sc.Tech.,Ph.D" userId="012573cc-7230-4d80-9d32-62cda141001e" providerId="ADAL" clId="{B26CF93A-456C-464D-864A-510C2BBAE113}" dt="2024-09-05T01:04:06.259" v="772" actId="478"/>
        <pc:sldMkLst>
          <pc:docMk/>
          <pc:sldMk cId="0" sldId="263"/>
        </pc:sldMkLst>
        <pc:spChg chg="del">
          <ac:chgData name="Taufik Edy Sutanto, M.Sc.Tech.,Ph.D" userId="012573cc-7230-4d80-9d32-62cda141001e" providerId="ADAL" clId="{B26CF93A-456C-464D-864A-510C2BBAE113}" dt="2024-09-05T00:47:57.015" v="299" actId="478"/>
          <ac:spMkLst>
            <pc:docMk/>
            <pc:sldMk cId="0" sldId="263"/>
            <ac:spMk id="255" creationId="{00000000-0000-0000-0000-000000000000}"/>
          </ac:spMkLst>
        </pc:spChg>
        <pc:spChg chg="mod">
          <ac:chgData name="Taufik Edy Sutanto, M.Sc.Tech.,Ph.D" userId="012573cc-7230-4d80-9d32-62cda141001e" providerId="ADAL" clId="{B26CF93A-456C-464D-864A-510C2BBAE113}" dt="2024-09-05T01:04:02.036" v="771" actId="20577"/>
          <ac:spMkLst>
            <pc:docMk/>
            <pc:sldMk cId="0" sldId="263"/>
            <ac:spMk id="258" creationId="{00000000-0000-0000-0000-000000000000}"/>
          </ac:spMkLst>
        </pc:spChg>
        <pc:spChg chg="del">
          <ac:chgData name="Taufik Edy Sutanto, M.Sc.Tech.,Ph.D" userId="012573cc-7230-4d80-9d32-62cda141001e" providerId="ADAL" clId="{B26CF93A-456C-464D-864A-510C2BBAE113}" dt="2024-09-05T01:04:06.259" v="772" actId="478"/>
          <ac:spMkLst>
            <pc:docMk/>
            <pc:sldMk cId="0" sldId="263"/>
            <ac:spMk id="259" creationId="{00000000-0000-0000-0000-000000000000}"/>
          </ac:spMkLst>
        </pc:spChg>
        <pc:picChg chg="del">
          <ac:chgData name="Taufik Edy Sutanto, M.Sc.Tech.,Ph.D" userId="012573cc-7230-4d80-9d32-62cda141001e" providerId="ADAL" clId="{B26CF93A-456C-464D-864A-510C2BBAE113}" dt="2024-09-05T00:37:53.432" v="98" actId="478"/>
          <ac:picMkLst>
            <pc:docMk/>
            <pc:sldMk cId="0" sldId="263"/>
            <ac:picMk id="256" creationId="{00000000-0000-0000-0000-000000000000}"/>
          </ac:picMkLst>
        </pc:picChg>
      </pc:sldChg>
      <pc:sldChg chg="addSp delSp modSp mod setBg">
        <pc:chgData name="Taufik Edy Sutanto, M.Sc.Tech.,Ph.D" userId="012573cc-7230-4d80-9d32-62cda141001e" providerId="ADAL" clId="{B26CF93A-456C-464D-864A-510C2BBAE113}" dt="2024-09-05T01:06:34.979" v="831" actId="1076"/>
        <pc:sldMkLst>
          <pc:docMk/>
          <pc:sldMk cId="0" sldId="264"/>
        </pc:sldMkLst>
        <pc:spChg chg="del">
          <ac:chgData name="Taufik Edy Sutanto, M.Sc.Tech.,Ph.D" userId="012573cc-7230-4d80-9d32-62cda141001e" providerId="ADAL" clId="{B26CF93A-456C-464D-864A-510C2BBAE113}" dt="2024-09-05T00:47:58.824" v="300" actId="478"/>
          <ac:spMkLst>
            <pc:docMk/>
            <pc:sldMk cId="0" sldId="264"/>
            <ac:spMk id="264" creationId="{00000000-0000-0000-0000-000000000000}"/>
          </ac:spMkLst>
        </pc:spChg>
        <pc:spChg chg="mod">
          <ac:chgData name="Taufik Edy Sutanto, M.Sc.Tech.,Ph.D" userId="012573cc-7230-4d80-9d32-62cda141001e" providerId="ADAL" clId="{B26CF93A-456C-464D-864A-510C2BBAE113}" dt="2024-09-05T01:04:18.747" v="784" actId="20577"/>
          <ac:spMkLst>
            <pc:docMk/>
            <pc:sldMk cId="0" sldId="264"/>
            <ac:spMk id="266" creationId="{00000000-0000-0000-0000-000000000000}"/>
          </ac:spMkLst>
        </pc:spChg>
        <pc:spChg chg="mod">
          <ac:chgData name="Taufik Edy Sutanto, M.Sc.Tech.,Ph.D" userId="012573cc-7230-4d80-9d32-62cda141001e" providerId="ADAL" clId="{B26CF93A-456C-464D-864A-510C2BBAE113}" dt="2024-09-05T01:04:31.256" v="802" actId="20577"/>
          <ac:spMkLst>
            <pc:docMk/>
            <pc:sldMk cId="0" sldId="264"/>
            <ac:spMk id="268" creationId="{00000000-0000-0000-0000-000000000000}"/>
          </ac:spMkLst>
        </pc:spChg>
        <pc:spChg chg="mod">
          <ac:chgData name="Taufik Edy Sutanto, M.Sc.Tech.,Ph.D" userId="012573cc-7230-4d80-9d32-62cda141001e" providerId="ADAL" clId="{B26CF93A-456C-464D-864A-510C2BBAE113}" dt="2024-09-05T01:04:40.221" v="826" actId="20577"/>
          <ac:spMkLst>
            <pc:docMk/>
            <pc:sldMk cId="0" sldId="264"/>
            <ac:spMk id="269" creationId="{00000000-0000-0000-0000-000000000000}"/>
          </ac:spMkLst>
        </pc:spChg>
        <pc:picChg chg="add mod">
          <ac:chgData name="Taufik Edy Sutanto, M.Sc.Tech.,Ph.D" userId="012573cc-7230-4d80-9d32-62cda141001e" providerId="ADAL" clId="{B26CF93A-456C-464D-864A-510C2BBAE113}" dt="2024-09-05T01:06:34.979" v="831" actId="1076"/>
          <ac:picMkLst>
            <pc:docMk/>
            <pc:sldMk cId="0" sldId="264"/>
            <ac:picMk id="2" creationId="{B843576E-4A4B-D04D-9E02-BD54B18CADD7}"/>
          </ac:picMkLst>
        </pc:picChg>
        <pc:picChg chg="del">
          <ac:chgData name="Taufik Edy Sutanto, M.Sc.Tech.,Ph.D" userId="012573cc-7230-4d80-9d32-62cda141001e" providerId="ADAL" clId="{B26CF93A-456C-464D-864A-510C2BBAE113}" dt="2024-09-05T00:37:57.517" v="99" actId="478"/>
          <ac:picMkLst>
            <pc:docMk/>
            <pc:sldMk cId="0" sldId="264"/>
            <ac:picMk id="265" creationId="{00000000-0000-0000-0000-000000000000}"/>
          </ac:picMkLst>
        </pc:picChg>
        <pc:picChg chg="del">
          <ac:chgData name="Taufik Edy Sutanto, M.Sc.Tech.,Ph.D" userId="012573cc-7230-4d80-9d32-62cda141001e" providerId="ADAL" clId="{B26CF93A-456C-464D-864A-510C2BBAE113}" dt="2024-09-05T01:04:42.891" v="827" actId="478"/>
          <ac:picMkLst>
            <pc:docMk/>
            <pc:sldMk cId="0" sldId="264"/>
            <ac:picMk id="267" creationId="{00000000-0000-0000-0000-000000000000}"/>
          </ac:picMkLst>
        </pc:picChg>
      </pc:sldChg>
      <pc:sldChg chg="delSp modSp mod setBg">
        <pc:chgData name="Taufik Edy Sutanto, M.Sc.Tech.,Ph.D" userId="012573cc-7230-4d80-9d32-62cda141001e" providerId="ADAL" clId="{B26CF93A-456C-464D-864A-510C2BBAE113}" dt="2024-09-11T04:21:46.986" v="1867" actId="20577"/>
        <pc:sldMkLst>
          <pc:docMk/>
          <pc:sldMk cId="0" sldId="265"/>
        </pc:sldMkLst>
        <pc:spChg chg="del">
          <ac:chgData name="Taufik Edy Sutanto, M.Sc.Tech.,Ph.D" userId="012573cc-7230-4d80-9d32-62cda141001e" providerId="ADAL" clId="{B26CF93A-456C-464D-864A-510C2BBAE113}" dt="2024-09-05T00:48:01.443" v="301" actId="478"/>
          <ac:spMkLst>
            <pc:docMk/>
            <pc:sldMk cId="0" sldId="265"/>
            <ac:spMk id="274" creationId="{00000000-0000-0000-0000-000000000000}"/>
          </ac:spMkLst>
        </pc:spChg>
        <pc:spChg chg="mod">
          <ac:chgData name="Taufik Edy Sutanto, M.Sc.Tech.,Ph.D" userId="012573cc-7230-4d80-9d32-62cda141001e" providerId="ADAL" clId="{B26CF93A-456C-464D-864A-510C2BBAE113}" dt="2024-09-05T00:38:13.553" v="103" actId="6549"/>
          <ac:spMkLst>
            <pc:docMk/>
            <pc:sldMk cId="0" sldId="265"/>
            <ac:spMk id="276" creationId="{00000000-0000-0000-0000-000000000000}"/>
          </ac:spMkLst>
        </pc:spChg>
        <pc:graphicFrameChg chg="mod modGraphic">
          <ac:chgData name="Taufik Edy Sutanto, M.Sc.Tech.,Ph.D" userId="012573cc-7230-4d80-9d32-62cda141001e" providerId="ADAL" clId="{B26CF93A-456C-464D-864A-510C2BBAE113}" dt="2024-09-11T04:21:46.986" v="1867" actId="20577"/>
          <ac:graphicFrameMkLst>
            <pc:docMk/>
            <pc:sldMk cId="0" sldId="265"/>
            <ac:graphicFrameMk id="277" creationId="{00000000-0000-0000-0000-000000000000}"/>
          </ac:graphicFrameMkLst>
        </pc:graphicFrameChg>
        <pc:picChg chg="del">
          <ac:chgData name="Taufik Edy Sutanto, M.Sc.Tech.,Ph.D" userId="012573cc-7230-4d80-9d32-62cda141001e" providerId="ADAL" clId="{B26CF93A-456C-464D-864A-510C2BBAE113}" dt="2024-09-05T00:38:07.011" v="102" actId="478"/>
          <ac:picMkLst>
            <pc:docMk/>
            <pc:sldMk cId="0" sldId="265"/>
            <ac:picMk id="275" creationId="{00000000-0000-0000-0000-000000000000}"/>
          </ac:picMkLst>
        </pc:picChg>
      </pc:sldChg>
      <pc:sldChg chg="delSp modSp mod setBg">
        <pc:chgData name="Taufik Edy Sutanto, M.Sc.Tech.,Ph.D" userId="012573cc-7230-4d80-9d32-62cda141001e" providerId="ADAL" clId="{B26CF93A-456C-464D-864A-510C2BBAE113}" dt="2024-09-11T04:22:33.417" v="1899" actId="478"/>
        <pc:sldMkLst>
          <pc:docMk/>
          <pc:sldMk cId="0" sldId="266"/>
        </pc:sldMkLst>
        <pc:spChg chg="del">
          <ac:chgData name="Taufik Edy Sutanto, M.Sc.Tech.,Ph.D" userId="012573cc-7230-4d80-9d32-62cda141001e" providerId="ADAL" clId="{B26CF93A-456C-464D-864A-510C2BBAE113}" dt="2024-09-05T00:48:03.392" v="302" actId="478"/>
          <ac:spMkLst>
            <pc:docMk/>
            <pc:sldMk cId="0" sldId="266"/>
            <ac:spMk id="282" creationId="{00000000-0000-0000-0000-000000000000}"/>
          </ac:spMkLst>
        </pc:spChg>
        <pc:spChg chg="mod">
          <ac:chgData name="Taufik Edy Sutanto, M.Sc.Tech.,Ph.D" userId="012573cc-7230-4d80-9d32-62cda141001e" providerId="ADAL" clId="{B26CF93A-456C-464D-864A-510C2BBAE113}" dt="2024-09-05T00:38:34.384" v="111" actId="6549"/>
          <ac:spMkLst>
            <pc:docMk/>
            <pc:sldMk cId="0" sldId="266"/>
            <ac:spMk id="284" creationId="{00000000-0000-0000-0000-000000000000}"/>
          </ac:spMkLst>
        </pc:spChg>
        <pc:spChg chg="del">
          <ac:chgData name="Taufik Edy Sutanto, M.Sc.Tech.,Ph.D" userId="012573cc-7230-4d80-9d32-62cda141001e" providerId="ADAL" clId="{B26CF93A-456C-464D-864A-510C2BBAE113}" dt="2024-09-11T04:22:33.417" v="1899" actId="478"/>
          <ac:spMkLst>
            <pc:docMk/>
            <pc:sldMk cId="0" sldId="266"/>
            <ac:spMk id="286" creationId="{00000000-0000-0000-0000-000000000000}"/>
          </ac:spMkLst>
        </pc:spChg>
        <pc:graphicFrameChg chg="modGraphic">
          <ac:chgData name="Taufik Edy Sutanto, M.Sc.Tech.,Ph.D" userId="012573cc-7230-4d80-9d32-62cda141001e" providerId="ADAL" clId="{B26CF93A-456C-464D-864A-510C2BBAE113}" dt="2024-09-11T04:22:25.991" v="1898" actId="20577"/>
          <ac:graphicFrameMkLst>
            <pc:docMk/>
            <pc:sldMk cId="0" sldId="266"/>
            <ac:graphicFrameMk id="285" creationId="{00000000-0000-0000-0000-000000000000}"/>
          </ac:graphicFrameMkLst>
        </pc:graphicFrameChg>
        <pc:picChg chg="del">
          <ac:chgData name="Taufik Edy Sutanto, M.Sc.Tech.,Ph.D" userId="012573cc-7230-4d80-9d32-62cda141001e" providerId="ADAL" clId="{B26CF93A-456C-464D-864A-510C2BBAE113}" dt="2024-09-05T00:38:31.872" v="110" actId="478"/>
          <ac:picMkLst>
            <pc:docMk/>
            <pc:sldMk cId="0" sldId="266"/>
            <ac:picMk id="283" creationId="{00000000-0000-0000-0000-000000000000}"/>
          </ac:picMkLst>
        </pc:picChg>
      </pc:sldChg>
      <pc:sldChg chg="delSp modSp mod setBg">
        <pc:chgData name="Taufik Edy Sutanto, M.Sc.Tech.,Ph.D" userId="012573cc-7230-4d80-9d32-62cda141001e" providerId="ADAL" clId="{B26CF93A-456C-464D-864A-510C2BBAE113}" dt="2024-09-05T01:15:01.622" v="1526" actId="14100"/>
        <pc:sldMkLst>
          <pc:docMk/>
          <pc:sldMk cId="0" sldId="267"/>
        </pc:sldMkLst>
        <pc:spChg chg="del">
          <ac:chgData name="Taufik Edy Sutanto, M.Sc.Tech.,Ph.D" userId="012573cc-7230-4d80-9d32-62cda141001e" providerId="ADAL" clId="{B26CF93A-456C-464D-864A-510C2BBAE113}" dt="2024-09-05T00:48:08.932" v="305" actId="478"/>
          <ac:spMkLst>
            <pc:docMk/>
            <pc:sldMk cId="0" sldId="267"/>
            <ac:spMk id="291" creationId="{00000000-0000-0000-0000-000000000000}"/>
          </ac:spMkLst>
        </pc:spChg>
        <pc:graphicFrameChg chg="mod modGraphic">
          <ac:chgData name="Taufik Edy Sutanto, M.Sc.Tech.,Ph.D" userId="012573cc-7230-4d80-9d32-62cda141001e" providerId="ADAL" clId="{B26CF93A-456C-464D-864A-510C2BBAE113}" dt="2024-09-05T01:15:01.622" v="1526" actId="14100"/>
          <ac:graphicFrameMkLst>
            <pc:docMk/>
            <pc:sldMk cId="0" sldId="267"/>
            <ac:graphicFrameMk id="294" creationId="{00000000-0000-0000-0000-000000000000}"/>
          </ac:graphicFrameMkLst>
        </pc:graphicFrameChg>
        <pc:picChg chg="del">
          <ac:chgData name="Taufik Edy Sutanto, M.Sc.Tech.,Ph.D" userId="012573cc-7230-4d80-9d32-62cda141001e" providerId="ADAL" clId="{B26CF93A-456C-464D-864A-510C2BBAE113}" dt="2024-09-05T00:39:22.943" v="142" actId="478"/>
          <ac:picMkLst>
            <pc:docMk/>
            <pc:sldMk cId="0" sldId="267"/>
            <ac:picMk id="292" creationId="{00000000-0000-0000-0000-000000000000}"/>
          </ac:picMkLst>
        </pc:picChg>
      </pc:sldChg>
      <pc:sldChg chg="delSp mod setBg">
        <pc:chgData name="Taufik Edy Sutanto, M.Sc.Tech.,Ph.D" userId="012573cc-7230-4d80-9d32-62cda141001e" providerId="ADAL" clId="{B26CF93A-456C-464D-864A-510C2BBAE113}" dt="2024-09-05T00:48:10.954" v="306" actId="478"/>
        <pc:sldMkLst>
          <pc:docMk/>
          <pc:sldMk cId="0" sldId="268"/>
        </pc:sldMkLst>
        <pc:spChg chg="del">
          <ac:chgData name="Taufik Edy Sutanto, M.Sc.Tech.,Ph.D" userId="012573cc-7230-4d80-9d32-62cda141001e" providerId="ADAL" clId="{B26CF93A-456C-464D-864A-510C2BBAE113}" dt="2024-09-05T00:48:10.954" v="306" actId="478"/>
          <ac:spMkLst>
            <pc:docMk/>
            <pc:sldMk cId="0" sldId="268"/>
            <ac:spMk id="299" creationId="{00000000-0000-0000-0000-000000000000}"/>
          </ac:spMkLst>
        </pc:spChg>
        <pc:picChg chg="del">
          <ac:chgData name="Taufik Edy Sutanto, M.Sc.Tech.,Ph.D" userId="012573cc-7230-4d80-9d32-62cda141001e" providerId="ADAL" clId="{B26CF93A-456C-464D-864A-510C2BBAE113}" dt="2024-09-05T00:39:56.195" v="172" actId="478"/>
          <ac:picMkLst>
            <pc:docMk/>
            <pc:sldMk cId="0" sldId="268"/>
            <ac:picMk id="300" creationId="{00000000-0000-0000-0000-000000000000}"/>
          </ac:picMkLst>
        </pc:picChg>
      </pc:sldChg>
      <pc:sldChg chg="delSp modSp mod setBg">
        <pc:chgData name="Taufik Edy Sutanto, M.Sc.Tech.,Ph.D" userId="012573cc-7230-4d80-9d32-62cda141001e" providerId="ADAL" clId="{B26CF93A-456C-464D-864A-510C2BBAE113}" dt="2024-09-05T01:16:38.379" v="1640" actId="20577"/>
        <pc:sldMkLst>
          <pc:docMk/>
          <pc:sldMk cId="0" sldId="269"/>
        </pc:sldMkLst>
        <pc:spChg chg="del">
          <ac:chgData name="Taufik Edy Sutanto, M.Sc.Tech.,Ph.D" userId="012573cc-7230-4d80-9d32-62cda141001e" providerId="ADAL" clId="{B26CF93A-456C-464D-864A-510C2BBAE113}" dt="2024-09-05T00:48:13.131" v="307" actId="478"/>
          <ac:spMkLst>
            <pc:docMk/>
            <pc:sldMk cId="0" sldId="269"/>
            <ac:spMk id="308" creationId="{00000000-0000-0000-0000-000000000000}"/>
          </ac:spMkLst>
        </pc:spChg>
        <pc:spChg chg="mod">
          <ac:chgData name="Taufik Edy Sutanto, M.Sc.Tech.,Ph.D" userId="012573cc-7230-4d80-9d32-62cda141001e" providerId="ADAL" clId="{B26CF93A-456C-464D-864A-510C2BBAE113}" dt="2024-09-05T01:16:38.379" v="1640" actId="20577"/>
          <ac:spMkLst>
            <pc:docMk/>
            <pc:sldMk cId="0" sldId="269"/>
            <ac:spMk id="310" creationId="{00000000-0000-0000-0000-000000000000}"/>
          </ac:spMkLst>
        </pc:spChg>
        <pc:spChg chg="mod">
          <ac:chgData name="Taufik Edy Sutanto, M.Sc.Tech.,Ph.D" userId="012573cc-7230-4d80-9d32-62cda141001e" providerId="ADAL" clId="{B26CF93A-456C-464D-864A-510C2BBAE113}" dt="2024-09-05T01:16:13.962" v="1578" actId="20577"/>
          <ac:spMkLst>
            <pc:docMk/>
            <pc:sldMk cId="0" sldId="269"/>
            <ac:spMk id="311" creationId="{00000000-0000-0000-0000-000000000000}"/>
          </ac:spMkLst>
        </pc:spChg>
        <pc:spChg chg="mod">
          <ac:chgData name="Taufik Edy Sutanto, M.Sc.Tech.,Ph.D" userId="012573cc-7230-4d80-9d32-62cda141001e" providerId="ADAL" clId="{B26CF93A-456C-464D-864A-510C2BBAE113}" dt="2024-09-05T01:15:57.025" v="1558" actId="20577"/>
          <ac:spMkLst>
            <pc:docMk/>
            <pc:sldMk cId="0" sldId="269"/>
            <ac:spMk id="312" creationId="{00000000-0000-0000-0000-000000000000}"/>
          </ac:spMkLst>
        </pc:spChg>
        <pc:spChg chg="mod">
          <ac:chgData name="Taufik Edy Sutanto, M.Sc.Tech.,Ph.D" userId="012573cc-7230-4d80-9d32-62cda141001e" providerId="ADAL" clId="{B26CF93A-456C-464D-864A-510C2BBAE113}" dt="2024-09-05T01:15:47.046" v="1555" actId="20577"/>
          <ac:spMkLst>
            <pc:docMk/>
            <pc:sldMk cId="0" sldId="269"/>
            <ac:spMk id="322" creationId="{00000000-0000-0000-0000-000000000000}"/>
          </ac:spMkLst>
        </pc:spChg>
        <pc:spChg chg="mod">
          <ac:chgData name="Taufik Edy Sutanto, M.Sc.Tech.,Ph.D" userId="012573cc-7230-4d80-9d32-62cda141001e" providerId="ADAL" clId="{B26CF93A-456C-464D-864A-510C2BBAE113}" dt="2024-09-05T01:15:29.510" v="1531" actId="20577"/>
          <ac:spMkLst>
            <pc:docMk/>
            <pc:sldMk cId="0" sldId="269"/>
            <ac:spMk id="324" creationId="{00000000-0000-0000-0000-000000000000}"/>
          </ac:spMkLst>
        </pc:spChg>
        <pc:spChg chg="mod">
          <ac:chgData name="Taufik Edy Sutanto, M.Sc.Tech.,Ph.D" userId="012573cc-7230-4d80-9d32-62cda141001e" providerId="ADAL" clId="{B26CF93A-456C-464D-864A-510C2BBAE113}" dt="2024-09-05T01:15:18.534" v="1528" actId="20577"/>
          <ac:spMkLst>
            <pc:docMk/>
            <pc:sldMk cId="0" sldId="269"/>
            <ac:spMk id="326" creationId="{00000000-0000-0000-0000-000000000000}"/>
          </ac:spMkLst>
        </pc:spChg>
        <pc:picChg chg="del">
          <ac:chgData name="Taufik Edy Sutanto, M.Sc.Tech.,Ph.D" userId="012573cc-7230-4d80-9d32-62cda141001e" providerId="ADAL" clId="{B26CF93A-456C-464D-864A-510C2BBAE113}" dt="2024-09-05T00:39:59.161" v="173" actId="478"/>
          <ac:picMkLst>
            <pc:docMk/>
            <pc:sldMk cId="0" sldId="269"/>
            <ac:picMk id="309" creationId="{00000000-0000-0000-0000-000000000000}"/>
          </ac:picMkLst>
        </pc:picChg>
      </pc:sldChg>
      <pc:sldChg chg="delSp modSp del mod setBg">
        <pc:chgData name="Taufik Edy Sutanto, M.Sc.Tech.,Ph.D" userId="012573cc-7230-4d80-9d32-62cda141001e" providerId="ADAL" clId="{B26CF93A-456C-464D-864A-510C2BBAE113}" dt="2024-09-05T01:17:44.568" v="1641" actId="2696"/>
        <pc:sldMkLst>
          <pc:docMk/>
          <pc:sldMk cId="0" sldId="270"/>
        </pc:sldMkLst>
        <pc:spChg chg="del mod">
          <ac:chgData name="Taufik Edy Sutanto, M.Sc.Tech.,Ph.D" userId="012573cc-7230-4d80-9d32-62cda141001e" providerId="ADAL" clId="{B26CF93A-456C-464D-864A-510C2BBAE113}" dt="2024-09-05T00:48:15.259" v="309" actId="478"/>
          <ac:spMkLst>
            <pc:docMk/>
            <pc:sldMk cId="0" sldId="270"/>
            <ac:spMk id="334" creationId="{00000000-0000-0000-0000-000000000000}"/>
          </ac:spMkLst>
        </pc:spChg>
        <pc:picChg chg="del mod">
          <ac:chgData name="Taufik Edy Sutanto, M.Sc.Tech.,Ph.D" userId="012573cc-7230-4d80-9d32-62cda141001e" providerId="ADAL" clId="{B26CF93A-456C-464D-864A-510C2BBAE113}" dt="2024-09-05T00:40:02.413" v="175" actId="478"/>
          <ac:picMkLst>
            <pc:docMk/>
            <pc:sldMk cId="0" sldId="270"/>
            <ac:picMk id="335" creationId="{00000000-0000-0000-0000-000000000000}"/>
          </ac:picMkLst>
        </pc:picChg>
      </pc:sldChg>
      <pc:sldChg chg="addSp delSp del mod setBg">
        <pc:chgData name="Taufik Edy Sutanto, M.Sc.Tech.,Ph.D" userId="012573cc-7230-4d80-9d32-62cda141001e" providerId="ADAL" clId="{B26CF93A-456C-464D-864A-510C2BBAE113}" dt="2024-09-05T01:17:59.837" v="1642" actId="47"/>
        <pc:sldMkLst>
          <pc:docMk/>
          <pc:sldMk cId="0" sldId="271"/>
        </pc:sldMkLst>
        <pc:spChg chg="del">
          <ac:chgData name="Taufik Edy Sutanto, M.Sc.Tech.,Ph.D" userId="012573cc-7230-4d80-9d32-62cda141001e" providerId="ADAL" clId="{B26CF93A-456C-464D-864A-510C2BBAE113}" dt="2024-09-05T00:48:21.431" v="312" actId="478"/>
          <ac:spMkLst>
            <pc:docMk/>
            <pc:sldMk cId="0" sldId="271"/>
            <ac:spMk id="350" creationId="{00000000-0000-0000-0000-000000000000}"/>
          </ac:spMkLst>
        </pc:spChg>
        <pc:spChg chg="add del">
          <ac:chgData name="Taufik Edy Sutanto, M.Sc.Tech.,Ph.D" userId="012573cc-7230-4d80-9d32-62cda141001e" providerId="ADAL" clId="{B26CF93A-456C-464D-864A-510C2BBAE113}" dt="2024-09-05T00:48:19.420" v="311" actId="478"/>
          <ac:spMkLst>
            <pc:docMk/>
            <pc:sldMk cId="0" sldId="271"/>
            <ac:spMk id="362" creationId="{00000000-0000-0000-0000-000000000000}"/>
          </ac:spMkLst>
        </pc:spChg>
        <pc:picChg chg="del">
          <ac:chgData name="Taufik Edy Sutanto, M.Sc.Tech.,Ph.D" userId="012573cc-7230-4d80-9d32-62cda141001e" providerId="ADAL" clId="{B26CF93A-456C-464D-864A-510C2BBAE113}" dt="2024-09-05T00:40:10.674" v="178" actId="478"/>
          <ac:picMkLst>
            <pc:docMk/>
            <pc:sldMk cId="0" sldId="271"/>
            <ac:picMk id="351" creationId="{00000000-0000-0000-0000-000000000000}"/>
          </ac:picMkLst>
        </pc:picChg>
      </pc:sldChg>
      <pc:sldChg chg="delSp modSp mod setBg">
        <pc:chgData name="Taufik Edy Sutanto, M.Sc.Tech.,Ph.D" userId="012573cc-7230-4d80-9d32-62cda141001e" providerId="ADAL" clId="{B26CF93A-456C-464D-864A-510C2BBAE113}" dt="2024-09-05T01:19:46.160" v="1826" actId="20577"/>
        <pc:sldMkLst>
          <pc:docMk/>
          <pc:sldMk cId="0" sldId="272"/>
        </pc:sldMkLst>
        <pc:spChg chg="mod">
          <ac:chgData name="Taufik Edy Sutanto, M.Sc.Tech.,Ph.D" userId="012573cc-7230-4d80-9d32-62cda141001e" providerId="ADAL" clId="{B26CF93A-456C-464D-864A-510C2BBAE113}" dt="2024-09-05T01:18:17.912" v="1659" actId="20577"/>
          <ac:spMkLst>
            <pc:docMk/>
            <pc:sldMk cId="0" sldId="272"/>
            <ac:spMk id="376" creationId="{00000000-0000-0000-0000-000000000000}"/>
          </ac:spMkLst>
        </pc:spChg>
        <pc:spChg chg="del">
          <ac:chgData name="Taufik Edy Sutanto, M.Sc.Tech.,Ph.D" userId="012573cc-7230-4d80-9d32-62cda141001e" providerId="ADAL" clId="{B26CF93A-456C-464D-864A-510C2BBAE113}" dt="2024-09-05T00:48:23.777" v="313" actId="478"/>
          <ac:spMkLst>
            <pc:docMk/>
            <pc:sldMk cId="0" sldId="272"/>
            <ac:spMk id="377" creationId="{00000000-0000-0000-0000-000000000000}"/>
          </ac:spMkLst>
        </pc:spChg>
        <pc:spChg chg="mod">
          <ac:chgData name="Taufik Edy Sutanto, M.Sc.Tech.,Ph.D" userId="012573cc-7230-4d80-9d32-62cda141001e" providerId="ADAL" clId="{B26CF93A-456C-464D-864A-510C2BBAE113}" dt="2024-09-05T01:18:36.064" v="1684" actId="20577"/>
          <ac:spMkLst>
            <pc:docMk/>
            <pc:sldMk cId="0" sldId="272"/>
            <ac:spMk id="379" creationId="{00000000-0000-0000-0000-000000000000}"/>
          </ac:spMkLst>
        </pc:spChg>
        <pc:spChg chg="mod">
          <ac:chgData name="Taufik Edy Sutanto, M.Sc.Tech.,Ph.D" userId="012573cc-7230-4d80-9d32-62cda141001e" providerId="ADAL" clId="{B26CF93A-456C-464D-864A-510C2BBAE113}" dt="2024-09-05T01:18:50.175" v="1715" actId="20577"/>
          <ac:spMkLst>
            <pc:docMk/>
            <pc:sldMk cId="0" sldId="272"/>
            <ac:spMk id="383" creationId="{00000000-0000-0000-0000-000000000000}"/>
          </ac:spMkLst>
        </pc:spChg>
        <pc:spChg chg="mod">
          <ac:chgData name="Taufik Edy Sutanto, M.Sc.Tech.,Ph.D" userId="012573cc-7230-4d80-9d32-62cda141001e" providerId="ADAL" clId="{B26CF93A-456C-464D-864A-510C2BBAE113}" dt="2024-09-05T01:19:01.375" v="1735" actId="20577"/>
          <ac:spMkLst>
            <pc:docMk/>
            <pc:sldMk cId="0" sldId="272"/>
            <ac:spMk id="386" creationId="{00000000-0000-0000-0000-000000000000}"/>
          </ac:spMkLst>
        </pc:spChg>
        <pc:spChg chg="mod">
          <ac:chgData name="Taufik Edy Sutanto, M.Sc.Tech.,Ph.D" userId="012573cc-7230-4d80-9d32-62cda141001e" providerId="ADAL" clId="{B26CF93A-456C-464D-864A-510C2BBAE113}" dt="2024-09-05T01:19:46.160" v="1826" actId="20577"/>
          <ac:spMkLst>
            <pc:docMk/>
            <pc:sldMk cId="0" sldId="272"/>
            <ac:spMk id="389" creationId="{00000000-0000-0000-0000-000000000000}"/>
          </ac:spMkLst>
        </pc:spChg>
        <pc:picChg chg="del">
          <ac:chgData name="Taufik Edy Sutanto, M.Sc.Tech.,Ph.D" userId="012573cc-7230-4d80-9d32-62cda141001e" providerId="ADAL" clId="{B26CF93A-456C-464D-864A-510C2BBAE113}" dt="2024-09-05T00:40:13.066" v="179" actId="478"/>
          <ac:picMkLst>
            <pc:docMk/>
            <pc:sldMk cId="0" sldId="272"/>
            <ac:picMk id="378" creationId="{00000000-0000-0000-0000-000000000000}"/>
          </ac:picMkLst>
        </pc:picChg>
      </pc:sldChg>
      <pc:sldChg chg="delSp del mod setBg">
        <pc:chgData name="Taufik Edy Sutanto, M.Sc.Tech.,Ph.D" userId="012573cc-7230-4d80-9d32-62cda141001e" providerId="ADAL" clId="{B26CF93A-456C-464D-864A-510C2BBAE113}" dt="2024-09-05T01:19:54.354" v="1827" actId="47"/>
        <pc:sldMkLst>
          <pc:docMk/>
          <pc:sldMk cId="0" sldId="273"/>
        </pc:sldMkLst>
        <pc:spChg chg="del">
          <ac:chgData name="Taufik Edy Sutanto, M.Sc.Tech.,Ph.D" userId="012573cc-7230-4d80-9d32-62cda141001e" providerId="ADAL" clId="{B26CF93A-456C-464D-864A-510C2BBAE113}" dt="2024-09-05T00:48:26.813" v="314" actId="478"/>
          <ac:spMkLst>
            <pc:docMk/>
            <pc:sldMk cId="0" sldId="273"/>
            <ac:spMk id="397" creationId="{00000000-0000-0000-0000-000000000000}"/>
          </ac:spMkLst>
        </pc:spChg>
        <pc:picChg chg="del">
          <ac:chgData name="Taufik Edy Sutanto, M.Sc.Tech.,Ph.D" userId="012573cc-7230-4d80-9d32-62cda141001e" providerId="ADAL" clId="{B26CF93A-456C-464D-864A-510C2BBAE113}" dt="2024-09-05T00:40:15.107" v="180" actId="478"/>
          <ac:picMkLst>
            <pc:docMk/>
            <pc:sldMk cId="0" sldId="273"/>
            <ac:picMk id="398" creationId="{00000000-0000-0000-0000-000000000000}"/>
          </ac:picMkLst>
        </pc:picChg>
      </pc:sldChg>
      <pc:sldChg chg="delSp del mod setBg">
        <pc:chgData name="Taufik Edy Sutanto, M.Sc.Tech.,Ph.D" userId="012573cc-7230-4d80-9d32-62cda141001e" providerId="ADAL" clId="{B26CF93A-456C-464D-864A-510C2BBAE113}" dt="2024-09-05T01:19:57.132" v="1828" actId="47"/>
        <pc:sldMkLst>
          <pc:docMk/>
          <pc:sldMk cId="0" sldId="274"/>
        </pc:sldMkLst>
        <pc:spChg chg="del">
          <ac:chgData name="Taufik Edy Sutanto, M.Sc.Tech.,Ph.D" userId="012573cc-7230-4d80-9d32-62cda141001e" providerId="ADAL" clId="{B26CF93A-456C-464D-864A-510C2BBAE113}" dt="2024-09-05T00:48:28.450" v="315" actId="478"/>
          <ac:spMkLst>
            <pc:docMk/>
            <pc:sldMk cId="0" sldId="274"/>
            <ac:spMk id="423" creationId="{00000000-0000-0000-0000-000000000000}"/>
          </ac:spMkLst>
        </pc:spChg>
        <pc:picChg chg="del">
          <ac:chgData name="Taufik Edy Sutanto, M.Sc.Tech.,Ph.D" userId="012573cc-7230-4d80-9d32-62cda141001e" providerId="ADAL" clId="{B26CF93A-456C-464D-864A-510C2BBAE113}" dt="2024-09-05T00:40:17.603" v="181" actId="478"/>
          <ac:picMkLst>
            <pc:docMk/>
            <pc:sldMk cId="0" sldId="274"/>
            <ac:picMk id="424" creationId="{00000000-0000-0000-0000-000000000000}"/>
          </ac:picMkLst>
        </pc:picChg>
      </pc:sldChg>
      <pc:sldChg chg="delSp del mod setBg">
        <pc:chgData name="Taufik Edy Sutanto, M.Sc.Tech.,Ph.D" userId="012573cc-7230-4d80-9d32-62cda141001e" providerId="ADAL" clId="{B26CF93A-456C-464D-864A-510C2BBAE113}" dt="2024-09-05T01:19:58.820" v="1829" actId="47"/>
        <pc:sldMkLst>
          <pc:docMk/>
          <pc:sldMk cId="0" sldId="275"/>
        </pc:sldMkLst>
        <pc:spChg chg="del">
          <ac:chgData name="Taufik Edy Sutanto, M.Sc.Tech.,Ph.D" userId="012573cc-7230-4d80-9d32-62cda141001e" providerId="ADAL" clId="{B26CF93A-456C-464D-864A-510C2BBAE113}" dt="2024-09-05T00:48:30.132" v="316" actId="478"/>
          <ac:spMkLst>
            <pc:docMk/>
            <pc:sldMk cId="0" sldId="275"/>
            <ac:spMk id="446" creationId="{00000000-0000-0000-0000-000000000000}"/>
          </ac:spMkLst>
        </pc:spChg>
        <pc:picChg chg="del">
          <ac:chgData name="Taufik Edy Sutanto, M.Sc.Tech.,Ph.D" userId="012573cc-7230-4d80-9d32-62cda141001e" providerId="ADAL" clId="{B26CF93A-456C-464D-864A-510C2BBAE113}" dt="2024-09-05T00:40:19.762" v="182" actId="478"/>
          <ac:picMkLst>
            <pc:docMk/>
            <pc:sldMk cId="0" sldId="275"/>
            <ac:picMk id="447" creationId="{00000000-0000-0000-0000-000000000000}"/>
          </ac:picMkLst>
        </pc:picChg>
      </pc:sldChg>
      <pc:sldChg chg="delSp del mod setBg">
        <pc:chgData name="Taufik Edy Sutanto, M.Sc.Tech.,Ph.D" userId="012573cc-7230-4d80-9d32-62cda141001e" providerId="ADAL" clId="{B26CF93A-456C-464D-864A-510C2BBAE113}" dt="2024-09-05T01:20:04.915" v="1830" actId="47"/>
        <pc:sldMkLst>
          <pc:docMk/>
          <pc:sldMk cId="0" sldId="276"/>
        </pc:sldMkLst>
        <pc:spChg chg="del">
          <ac:chgData name="Taufik Edy Sutanto, M.Sc.Tech.,Ph.D" userId="012573cc-7230-4d80-9d32-62cda141001e" providerId="ADAL" clId="{B26CF93A-456C-464D-864A-510C2BBAE113}" dt="2024-09-05T00:48:32.051" v="317" actId="478"/>
          <ac:spMkLst>
            <pc:docMk/>
            <pc:sldMk cId="0" sldId="276"/>
            <ac:spMk id="464" creationId="{00000000-0000-0000-0000-000000000000}"/>
          </ac:spMkLst>
        </pc:spChg>
        <pc:picChg chg="del">
          <ac:chgData name="Taufik Edy Sutanto, M.Sc.Tech.,Ph.D" userId="012573cc-7230-4d80-9d32-62cda141001e" providerId="ADAL" clId="{B26CF93A-456C-464D-864A-510C2BBAE113}" dt="2024-09-05T00:40:22.566" v="183" actId="478"/>
          <ac:picMkLst>
            <pc:docMk/>
            <pc:sldMk cId="0" sldId="276"/>
            <ac:picMk id="465" creationId="{00000000-0000-0000-0000-000000000000}"/>
          </ac:picMkLst>
        </pc:picChg>
      </pc:sldChg>
      <pc:sldChg chg="delSp del mod setBg">
        <pc:chgData name="Taufik Edy Sutanto, M.Sc.Tech.,Ph.D" userId="012573cc-7230-4d80-9d32-62cda141001e" providerId="ADAL" clId="{B26CF93A-456C-464D-864A-510C2BBAE113}" dt="2024-09-05T01:20:07.667" v="1831" actId="47"/>
        <pc:sldMkLst>
          <pc:docMk/>
          <pc:sldMk cId="0" sldId="277"/>
        </pc:sldMkLst>
        <pc:spChg chg="del">
          <ac:chgData name="Taufik Edy Sutanto, M.Sc.Tech.,Ph.D" userId="012573cc-7230-4d80-9d32-62cda141001e" providerId="ADAL" clId="{B26CF93A-456C-464D-864A-510C2BBAE113}" dt="2024-09-05T00:48:34.626" v="318" actId="478"/>
          <ac:spMkLst>
            <pc:docMk/>
            <pc:sldMk cId="0" sldId="277"/>
            <ac:spMk id="484" creationId="{00000000-0000-0000-0000-000000000000}"/>
          </ac:spMkLst>
        </pc:spChg>
        <pc:picChg chg="del">
          <ac:chgData name="Taufik Edy Sutanto, M.Sc.Tech.,Ph.D" userId="012573cc-7230-4d80-9d32-62cda141001e" providerId="ADAL" clId="{B26CF93A-456C-464D-864A-510C2BBAE113}" dt="2024-09-05T00:40:25.918" v="184" actId="478"/>
          <ac:picMkLst>
            <pc:docMk/>
            <pc:sldMk cId="0" sldId="277"/>
            <ac:picMk id="485" creationId="{00000000-0000-0000-0000-000000000000}"/>
          </ac:picMkLst>
        </pc:picChg>
      </pc:sldChg>
      <pc:sldChg chg="delSp del mod setBg">
        <pc:chgData name="Taufik Edy Sutanto, M.Sc.Tech.,Ph.D" userId="012573cc-7230-4d80-9d32-62cda141001e" providerId="ADAL" clId="{B26CF93A-456C-464D-864A-510C2BBAE113}" dt="2024-09-05T01:21:03.724" v="1832" actId="2696"/>
        <pc:sldMkLst>
          <pc:docMk/>
          <pc:sldMk cId="0" sldId="278"/>
        </pc:sldMkLst>
        <pc:spChg chg="del">
          <ac:chgData name="Taufik Edy Sutanto, M.Sc.Tech.,Ph.D" userId="012573cc-7230-4d80-9d32-62cda141001e" providerId="ADAL" clId="{B26CF93A-456C-464D-864A-510C2BBAE113}" dt="2024-09-05T00:48:36.951" v="319" actId="478"/>
          <ac:spMkLst>
            <pc:docMk/>
            <pc:sldMk cId="0" sldId="278"/>
            <ac:spMk id="493" creationId="{00000000-0000-0000-0000-000000000000}"/>
          </ac:spMkLst>
        </pc:spChg>
      </pc:sldChg>
      <pc:sldChg chg="delSp modSp mod">
        <pc:chgData name="Taufik Edy Sutanto, M.Sc.Tech.,Ph.D" userId="012573cc-7230-4d80-9d32-62cda141001e" providerId="ADAL" clId="{B26CF93A-456C-464D-864A-510C2BBAE113}" dt="2024-09-05T01:14:43.059" v="1524" actId="20577"/>
        <pc:sldMkLst>
          <pc:docMk/>
          <pc:sldMk cId="1732354575" sldId="279"/>
        </pc:sldMkLst>
        <pc:spChg chg="del">
          <ac:chgData name="Taufik Edy Sutanto, M.Sc.Tech.,Ph.D" userId="012573cc-7230-4d80-9d32-62cda141001e" providerId="ADAL" clId="{B26CF93A-456C-464D-864A-510C2BBAE113}" dt="2024-09-05T00:48:07.038" v="304" actId="478"/>
          <ac:spMkLst>
            <pc:docMk/>
            <pc:sldMk cId="1732354575" sldId="279"/>
            <ac:spMk id="299" creationId="{00000000-0000-0000-0000-000000000000}"/>
          </ac:spMkLst>
        </pc:spChg>
        <pc:spChg chg="mod">
          <ac:chgData name="Taufik Edy Sutanto, M.Sc.Tech.,Ph.D" userId="012573cc-7230-4d80-9d32-62cda141001e" providerId="ADAL" clId="{B26CF93A-456C-464D-864A-510C2BBAE113}" dt="2024-09-05T01:14:43.059" v="1524" actId="20577"/>
          <ac:spMkLst>
            <pc:docMk/>
            <pc:sldMk cId="1732354575" sldId="279"/>
            <ac:spMk id="302" creationId="{00000000-0000-0000-0000-000000000000}"/>
          </ac:spMkLst>
        </pc:spChg>
        <pc:picChg chg="del">
          <ac:chgData name="Taufik Edy Sutanto, M.Sc.Tech.,Ph.D" userId="012573cc-7230-4d80-9d32-62cda141001e" providerId="ADAL" clId="{B26CF93A-456C-464D-864A-510C2BBAE113}" dt="2024-09-05T00:39:19.721" v="141" actId="478"/>
          <ac:picMkLst>
            <pc:docMk/>
            <pc:sldMk cId="1732354575" sldId="279"/>
            <ac:picMk id="300" creationId="{00000000-0000-0000-0000-000000000000}"/>
          </ac:picMkLst>
        </pc:picChg>
      </pc:sldChg>
      <pc:sldChg chg="addSp delSp modSp mod">
        <pc:chgData name="Taufik Edy Sutanto, M.Sc.Tech.,Ph.D" userId="012573cc-7230-4d80-9d32-62cda141001e" providerId="ADAL" clId="{B26CF93A-456C-464D-864A-510C2BBAE113}" dt="2024-09-05T00:54:16.508" v="536" actId="20577"/>
        <pc:sldMkLst>
          <pc:docMk/>
          <pc:sldMk cId="3748331516" sldId="280"/>
        </pc:sldMkLst>
        <pc:spChg chg="add mod">
          <ac:chgData name="Taufik Edy Sutanto, M.Sc.Tech.,Ph.D" userId="012573cc-7230-4d80-9d32-62cda141001e" providerId="ADAL" clId="{B26CF93A-456C-464D-864A-510C2BBAE113}" dt="2024-09-05T00:53:48.484" v="526" actId="20577"/>
          <ac:spMkLst>
            <pc:docMk/>
            <pc:sldMk cId="3748331516" sldId="280"/>
            <ac:spMk id="5" creationId="{50A92BDE-D7E5-BEB8-E668-590A94AE7218}"/>
          </ac:spMkLst>
        </pc:spChg>
        <pc:spChg chg="del mod">
          <ac:chgData name="Taufik Edy Sutanto, M.Sc.Tech.,Ph.D" userId="012573cc-7230-4d80-9d32-62cda141001e" providerId="ADAL" clId="{B26CF93A-456C-464D-864A-510C2BBAE113}" dt="2024-09-05T00:52:50.112" v="455" actId="478"/>
          <ac:spMkLst>
            <pc:docMk/>
            <pc:sldMk cId="3748331516" sldId="280"/>
            <ac:spMk id="6" creationId="{ABA1C796-5791-4863-B86D-9FEC40849348}"/>
          </ac:spMkLst>
        </pc:spChg>
        <pc:spChg chg="del">
          <ac:chgData name="Taufik Edy Sutanto, M.Sc.Tech.,Ph.D" userId="012573cc-7230-4d80-9d32-62cda141001e" providerId="ADAL" clId="{B26CF93A-456C-464D-864A-510C2BBAE113}" dt="2024-09-05T00:47:44.233" v="293" actId="478"/>
          <ac:spMkLst>
            <pc:docMk/>
            <pc:sldMk cId="3748331516" sldId="280"/>
            <ac:spMk id="168" creationId="{00000000-0000-0000-0000-000000000000}"/>
          </ac:spMkLst>
        </pc:spChg>
        <pc:spChg chg="mod">
          <ac:chgData name="Taufik Edy Sutanto, M.Sc.Tech.,Ph.D" userId="012573cc-7230-4d80-9d32-62cda141001e" providerId="ADAL" clId="{B26CF93A-456C-464D-864A-510C2BBAE113}" dt="2024-09-05T00:54:16.508" v="536" actId="20577"/>
          <ac:spMkLst>
            <pc:docMk/>
            <pc:sldMk cId="3748331516" sldId="280"/>
            <ac:spMk id="170" creationId="{00000000-0000-0000-0000-000000000000}"/>
          </ac:spMkLst>
        </pc:spChg>
        <pc:grpChg chg="add mod">
          <ac:chgData name="Taufik Edy Sutanto, M.Sc.Tech.,Ph.D" userId="012573cc-7230-4d80-9d32-62cda141001e" providerId="ADAL" clId="{B26CF93A-456C-464D-864A-510C2BBAE113}" dt="2024-09-05T00:53:18.782" v="459"/>
          <ac:grpSpMkLst>
            <pc:docMk/>
            <pc:sldMk cId="3748331516" sldId="280"/>
            <ac:grpSpMk id="7" creationId="{18321DBD-52FD-5C52-B9A8-AD89884006F7}"/>
          </ac:grpSpMkLst>
        </pc:grpChg>
        <pc:grpChg chg="add mod">
          <ac:chgData name="Taufik Edy Sutanto, M.Sc.Tech.,Ph.D" userId="012573cc-7230-4d80-9d32-62cda141001e" providerId="ADAL" clId="{B26CF93A-456C-464D-864A-510C2BBAE113}" dt="2024-09-05T00:53:18.782" v="459"/>
          <ac:grpSpMkLst>
            <pc:docMk/>
            <pc:sldMk cId="3748331516" sldId="280"/>
            <ac:grpSpMk id="10" creationId="{BB9B3E81-B55B-4E39-EF03-F46663F5DA04}"/>
          </ac:grpSpMkLst>
        </pc:grpChg>
        <pc:picChg chg="del">
          <ac:chgData name="Taufik Edy Sutanto, M.Sc.Tech.,Ph.D" userId="012573cc-7230-4d80-9d32-62cda141001e" providerId="ADAL" clId="{B26CF93A-456C-464D-864A-510C2BBAE113}" dt="2024-09-05T00:52:51.161" v="456" actId="478"/>
          <ac:picMkLst>
            <pc:docMk/>
            <pc:sldMk cId="3748331516" sldId="280"/>
            <ac:picMk id="2" creationId="{F452547B-9E86-4E66-84BB-F4A10E5CD92D}"/>
          </ac:picMkLst>
        </pc:picChg>
        <pc:picChg chg="del">
          <ac:chgData name="Taufik Edy Sutanto, M.Sc.Tech.,Ph.D" userId="012573cc-7230-4d80-9d32-62cda141001e" providerId="ADAL" clId="{B26CF93A-456C-464D-864A-510C2BBAE113}" dt="2024-09-05T00:52:51.697" v="457" actId="478"/>
          <ac:picMkLst>
            <pc:docMk/>
            <pc:sldMk cId="3748331516" sldId="280"/>
            <ac:picMk id="3" creationId="{7B8CE8D9-30BA-4F2A-989C-997BF8A7F46E}"/>
          </ac:picMkLst>
        </pc:picChg>
        <pc:picChg chg="del">
          <ac:chgData name="Taufik Edy Sutanto, M.Sc.Tech.,Ph.D" userId="012573cc-7230-4d80-9d32-62cda141001e" providerId="ADAL" clId="{B26CF93A-456C-464D-864A-510C2BBAE113}" dt="2024-09-05T00:52:52.273" v="458" actId="478"/>
          <ac:picMkLst>
            <pc:docMk/>
            <pc:sldMk cId="3748331516" sldId="280"/>
            <ac:picMk id="4" creationId="{D64B4DF1-EF31-4A3D-B65E-B0316DFE811A}"/>
          </ac:picMkLst>
        </pc:picChg>
        <pc:picChg chg="mod">
          <ac:chgData name="Taufik Edy Sutanto, M.Sc.Tech.,Ph.D" userId="012573cc-7230-4d80-9d32-62cda141001e" providerId="ADAL" clId="{B26CF93A-456C-464D-864A-510C2BBAE113}" dt="2024-09-05T00:53:18.782" v="459"/>
          <ac:picMkLst>
            <pc:docMk/>
            <pc:sldMk cId="3748331516" sldId="280"/>
            <ac:picMk id="8" creationId="{D7426216-A237-D033-1FD3-381DD8052041}"/>
          </ac:picMkLst>
        </pc:picChg>
        <pc:picChg chg="mod">
          <ac:chgData name="Taufik Edy Sutanto, M.Sc.Tech.,Ph.D" userId="012573cc-7230-4d80-9d32-62cda141001e" providerId="ADAL" clId="{B26CF93A-456C-464D-864A-510C2BBAE113}" dt="2024-09-05T00:53:18.782" v="459"/>
          <ac:picMkLst>
            <pc:docMk/>
            <pc:sldMk cId="3748331516" sldId="280"/>
            <ac:picMk id="9" creationId="{7D90683E-D69F-22D4-DF99-88ACF09E4C70}"/>
          </ac:picMkLst>
        </pc:picChg>
        <pc:picChg chg="mod">
          <ac:chgData name="Taufik Edy Sutanto, M.Sc.Tech.,Ph.D" userId="012573cc-7230-4d80-9d32-62cda141001e" providerId="ADAL" clId="{B26CF93A-456C-464D-864A-510C2BBAE113}" dt="2024-09-05T00:53:18.782" v="459"/>
          <ac:picMkLst>
            <pc:docMk/>
            <pc:sldMk cId="3748331516" sldId="280"/>
            <ac:picMk id="11" creationId="{CBFBADA9-0697-695C-98E0-A5FED2686BAD}"/>
          </ac:picMkLst>
        </pc:picChg>
        <pc:picChg chg="mod">
          <ac:chgData name="Taufik Edy Sutanto, M.Sc.Tech.,Ph.D" userId="012573cc-7230-4d80-9d32-62cda141001e" providerId="ADAL" clId="{B26CF93A-456C-464D-864A-510C2BBAE113}" dt="2024-09-05T00:53:18.782" v="459"/>
          <ac:picMkLst>
            <pc:docMk/>
            <pc:sldMk cId="3748331516" sldId="280"/>
            <ac:picMk id="12" creationId="{9397A208-5B71-B6C7-AA00-0139F7E9F5FD}"/>
          </ac:picMkLst>
        </pc:picChg>
        <pc:picChg chg="add mod">
          <ac:chgData name="Taufik Edy Sutanto, M.Sc.Tech.,Ph.D" userId="012573cc-7230-4d80-9d32-62cda141001e" providerId="ADAL" clId="{B26CF93A-456C-464D-864A-510C2BBAE113}" dt="2024-09-05T00:53:18.782" v="459"/>
          <ac:picMkLst>
            <pc:docMk/>
            <pc:sldMk cId="3748331516" sldId="280"/>
            <ac:picMk id="13" creationId="{9B9FCD55-CABD-2780-A5EE-AC85AFD6CF20}"/>
          </ac:picMkLst>
        </pc:picChg>
        <pc:picChg chg="add mod">
          <ac:chgData name="Taufik Edy Sutanto, M.Sc.Tech.,Ph.D" userId="012573cc-7230-4d80-9d32-62cda141001e" providerId="ADAL" clId="{B26CF93A-456C-464D-864A-510C2BBAE113}" dt="2024-09-05T00:53:18.782" v="459"/>
          <ac:picMkLst>
            <pc:docMk/>
            <pc:sldMk cId="3748331516" sldId="280"/>
            <ac:picMk id="14" creationId="{D4E6DA85-F44A-014A-1A43-2E2F5644FBA0}"/>
          </ac:picMkLst>
        </pc:picChg>
        <pc:picChg chg="add mod">
          <ac:chgData name="Taufik Edy Sutanto, M.Sc.Tech.,Ph.D" userId="012573cc-7230-4d80-9d32-62cda141001e" providerId="ADAL" clId="{B26CF93A-456C-464D-864A-510C2BBAE113}" dt="2024-09-05T00:54:00.623" v="529" actId="1076"/>
          <ac:picMkLst>
            <pc:docMk/>
            <pc:sldMk cId="3748331516" sldId="280"/>
            <ac:picMk id="15" creationId="{8A902D1A-E94F-205D-9BCA-BF8045859AD7}"/>
          </ac:picMkLst>
        </pc:picChg>
        <pc:picChg chg="add mod">
          <ac:chgData name="Taufik Edy Sutanto, M.Sc.Tech.,Ph.D" userId="012573cc-7230-4d80-9d32-62cda141001e" providerId="ADAL" clId="{B26CF93A-456C-464D-864A-510C2BBAE113}" dt="2024-09-05T00:53:22.021" v="460" actId="1076"/>
          <ac:picMkLst>
            <pc:docMk/>
            <pc:sldMk cId="3748331516" sldId="280"/>
            <ac:picMk id="16" creationId="{480246CC-4224-8949-59B3-274D473500BE}"/>
          </ac:picMkLst>
        </pc:picChg>
        <pc:picChg chg="del">
          <ac:chgData name="Taufik Edy Sutanto, M.Sc.Tech.,Ph.D" userId="012573cc-7230-4d80-9d32-62cda141001e" providerId="ADAL" clId="{B26CF93A-456C-464D-864A-510C2BBAE113}" dt="2024-09-05T00:37:37.299" v="93" actId="478"/>
          <ac:picMkLst>
            <pc:docMk/>
            <pc:sldMk cId="3748331516" sldId="280"/>
            <ac:picMk id="169" creationId="{00000000-0000-0000-0000-000000000000}"/>
          </ac:picMkLst>
        </pc:picChg>
      </pc:sldChg>
      <pc:sldChg chg="delSp modSp mod">
        <pc:chgData name="Taufik Edy Sutanto, M.Sc.Tech.,Ph.D" userId="012573cc-7230-4d80-9d32-62cda141001e" providerId="ADAL" clId="{B26CF93A-456C-464D-864A-510C2BBAE113}" dt="2024-09-05T00:58:41.707" v="588" actId="20577"/>
        <pc:sldMkLst>
          <pc:docMk/>
          <pc:sldMk cId="0" sldId="281"/>
        </pc:sldMkLst>
        <pc:spChg chg="del">
          <ac:chgData name="Taufik Edy Sutanto, M.Sc.Tech.,Ph.D" userId="012573cc-7230-4d80-9d32-62cda141001e" providerId="ADAL" clId="{B26CF93A-456C-464D-864A-510C2BBAE113}" dt="2024-09-05T00:47:46.225" v="294" actId="478"/>
          <ac:spMkLst>
            <pc:docMk/>
            <pc:sldMk cId="0" sldId="281"/>
            <ac:spMk id="176" creationId="{00000000-0000-0000-0000-000000000000}"/>
          </ac:spMkLst>
        </pc:spChg>
        <pc:spChg chg="mod">
          <ac:chgData name="Taufik Edy Sutanto, M.Sc.Tech.,Ph.D" userId="012573cc-7230-4d80-9d32-62cda141001e" providerId="ADAL" clId="{B26CF93A-456C-464D-864A-510C2BBAE113}" dt="2024-09-05T00:58:37.423" v="587" actId="20577"/>
          <ac:spMkLst>
            <pc:docMk/>
            <pc:sldMk cId="0" sldId="281"/>
            <ac:spMk id="183" creationId="{00000000-0000-0000-0000-000000000000}"/>
          </ac:spMkLst>
        </pc:spChg>
        <pc:spChg chg="mod">
          <ac:chgData name="Taufik Edy Sutanto, M.Sc.Tech.,Ph.D" userId="012573cc-7230-4d80-9d32-62cda141001e" providerId="ADAL" clId="{B26CF93A-456C-464D-864A-510C2BBAE113}" dt="2024-09-05T00:58:41.707" v="588" actId="20577"/>
          <ac:spMkLst>
            <pc:docMk/>
            <pc:sldMk cId="0" sldId="281"/>
            <ac:spMk id="185" creationId="{00000000-0000-0000-0000-000000000000}"/>
          </ac:spMkLst>
        </pc:spChg>
        <pc:picChg chg="del">
          <ac:chgData name="Taufik Edy Sutanto, M.Sc.Tech.,Ph.D" userId="012573cc-7230-4d80-9d32-62cda141001e" providerId="ADAL" clId="{B26CF93A-456C-464D-864A-510C2BBAE113}" dt="2024-09-05T00:37:40.212" v="94" actId="478"/>
          <ac:picMkLst>
            <pc:docMk/>
            <pc:sldMk cId="0" sldId="281"/>
            <ac:picMk id="177" creationId="{00000000-0000-0000-0000-000000000000}"/>
          </ac:picMkLst>
        </pc:picChg>
      </pc:sldChg>
      <pc:sldChg chg="delSp modSp mod">
        <pc:chgData name="Taufik Edy Sutanto, M.Sc.Tech.,Ph.D" userId="012573cc-7230-4d80-9d32-62cda141001e" providerId="ADAL" clId="{B26CF93A-456C-464D-864A-510C2BBAE113}" dt="2024-09-05T01:14:27.838" v="1509" actId="20577"/>
        <pc:sldMkLst>
          <pc:docMk/>
          <pc:sldMk cId="59280444" sldId="282"/>
        </pc:sldMkLst>
        <pc:spChg chg="del">
          <ac:chgData name="Taufik Edy Sutanto, M.Sc.Tech.,Ph.D" userId="012573cc-7230-4d80-9d32-62cda141001e" providerId="ADAL" clId="{B26CF93A-456C-464D-864A-510C2BBAE113}" dt="2024-09-05T00:48:05.370" v="303" actId="478"/>
          <ac:spMkLst>
            <pc:docMk/>
            <pc:sldMk cId="59280444" sldId="282"/>
            <ac:spMk id="299" creationId="{00000000-0000-0000-0000-000000000000}"/>
          </ac:spMkLst>
        </pc:spChg>
        <pc:spChg chg="mod">
          <ac:chgData name="Taufik Edy Sutanto, M.Sc.Tech.,Ph.D" userId="012573cc-7230-4d80-9d32-62cda141001e" providerId="ADAL" clId="{B26CF93A-456C-464D-864A-510C2BBAE113}" dt="2024-09-05T01:14:27.838" v="1509" actId="20577"/>
          <ac:spMkLst>
            <pc:docMk/>
            <pc:sldMk cId="59280444" sldId="282"/>
            <ac:spMk id="302" creationId="{00000000-0000-0000-0000-000000000000}"/>
          </ac:spMkLst>
        </pc:spChg>
        <pc:picChg chg="del">
          <ac:chgData name="Taufik Edy Sutanto, M.Sc.Tech.,Ph.D" userId="012573cc-7230-4d80-9d32-62cda141001e" providerId="ADAL" clId="{B26CF93A-456C-464D-864A-510C2BBAE113}" dt="2024-09-05T00:39:16.863" v="140" actId="478"/>
          <ac:picMkLst>
            <pc:docMk/>
            <pc:sldMk cId="59280444" sldId="282"/>
            <ac:picMk id="300" creationId="{00000000-0000-0000-0000-000000000000}"/>
          </ac:picMkLst>
        </pc:picChg>
      </pc:sldChg>
      <pc:sldChg chg="addSp delSp modSp mod setBg">
        <pc:chgData name="Taufik Edy Sutanto, M.Sc.Tech.,Ph.D" userId="012573cc-7230-4d80-9d32-62cda141001e" providerId="ADAL" clId="{B26CF93A-456C-464D-864A-510C2BBAE113}" dt="2024-09-05T00:49:04.986" v="322" actId="20577"/>
        <pc:sldMkLst>
          <pc:docMk/>
          <pc:sldMk cId="1004972633" sldId="283"/>
        </pc:sldMkLst>
        <pc:spChg chg="mod">
          <ac:chgData name="Taufik Edy Sutanto, M.Sc.Tech.,Ph.D" userId="012573cc-7230-4d80-9d32-62cda141001e" providerId="ADAL" clId="{B26CF93A-456C-464D-864A-510C2BBAE113}" dt="2024-09-05T00:47:10.951" v="289" actId="14100"/>
          <ac:spMkLst>
            <pc:docMk/>
            <pc:sldMk cId="1004972633" sldId="283"/>
            <ac:spMk id="160" creationId="{00000000-0000-0000-0000-000000000000}"/>
          </ac:spMkLst>
        </pc:spChg>
        <pc:spChg chg="mod">
          <ac:chgData name="Taufik Edy Sutanto, M.Sc.Tech.,Ph.D" userId="012573cc-7230-4d80-9d32-62cda141001e" providerId="ADAL" clId="{B26CF93A-456C-464D-864A-510C2BBAE113}" dt="2024-09-05T00:48:57.171" v="321" actId="207"/>
          <ac:spMkLst>
            <pc:docMk/>
            <pc:sldMk cId="1004972633" sldId="283"/>
            <ac:spMk id="162" creationId="{00000000-0000-0000-0000-000000000000}"/>
          </ac:spMkLst>
        </pc:spChg>
        <pc:spChg chg="mod">
          <ac:chgData name="Taufik Edy Sutanto, M.Sc.Tech.,Ph.D" userId="012573cc-7230-4d80-9d32-62cda141001e" providerId="ADAL" clId="{B26CF93A-456C-464D-864A-510C2BBAE113}" dt="2024-09-05T00:49:04.986" v="322" actId="20577"/>
          <ac:spMkLst>
            <pc:docMk/>
            <pc:sldMk cId="1004972633" sldId="283"/>
            <ac:spMk id="163" creationId="{00000000-0000-0000-0000-000000000000}"/>
          </ac:spMkLst>
        </pc:spChg>
        <pc:picChg chg="add del mod">
          <ac:chgData name="Taufik Edy Sutanto, M.Sc.Tech.,Ph.D" userId="012573cc-7230-4d80-9d32-62cda141001e" providerId="ADAL" clId="{B26CF93A-456C-464D-864A-510C2BBAE113}" dt="2024-09-05T00:45:57.081" v="263" actId="478"/>
          <ac:picMkLst>
            <pc:docMk/>
            <pc:sldMk cId="1004972633" sldId="283"/>
            <ac:picMk id="3" creationId="{A4CC2B35-9C4E-A9F3-4910-859F2C94A37A}"/>
          </ac:picMkLst>
        </pc:picChg>
        <pc:picChg chg="add mod">
          <ac:chgData name="Taufik Edy Sutanto, M.Sc.Tech.,Ph.D" userId="012573cc-7230-4d80-9d32-62cda141001e" providerId="ADAL" clId="{B26CF93A-456C-464D-864A-510C2BBAE113}" dt="2024-09-05T00:46:55.668" v="272" actId="14861"/>
          <ac:picMkLst>
            <pc:docMk/>
            <pc:sldMk cId="1004972633" sldId="283"/>
            <ac:picMk id="4" creationId="{AFB60F8F-2A8D-06BB-27D8-EE5FF998FC24}"/>
          </ac:picMkLst>
        </pc:picChg>
      </pc:sldChg>
      <pc:sldMasterChg chg="addSp modSp mod setBg">
        <pc:chgData name="Taufik Edy Sutanto, M.Sc.Tech.,Ph.D" userId="012573cc-7230-4d80-9d32-62cda141001e" providerId="ADAL" clId="{B26CF93A-456C-464D-864A-510C2BBAE113}" dt="2024-09-05T00:44:37.136" v="256" actId="14861"/>
        <pc:sldMasterMkLst>
          <pc:docMk/>
          <pc:sldMasterMk cId="0" sldId="2147483648"/>
        </pc:sldMasterMkLst>
        <pc:picChg chg="add mod">
          <ac:chgData name="Taufik Edy Sutanto, M.Sc.Tech.,Ph.D" userId="012573cc-7230-4d80-9d32-62cda141001e" providerId="ADAL" clId="{B26CF93A-456C-464D-864A-510C2BBAE113}" dt="2024-09-05T00:44:14.256" v="248" actId="14861"/>
          <ac:picMkLst>
            <pc:docMk/>
            <pc:sldMasterMk cId="0" sldId="2147483648"/>
            <ac:picMk id="3" creationId="{4C8B9936-4A88-E5F1-685E-7AE44EB079FE}"/>
          </ac:picMkLst>
        </pc:picChg>
        <pc:picChg chg="add mod">
          <ac:chgData name="Taufik Edy Sutanto, M.Sc.Tech.,Ph.D" userId="012573cc-7230-4d80-9d32-62cda141001e" providerId="ADAL" clId="{B26CF93A-456C-464D-864A-510C2BBAE113}" dt="2024-09-05T00:44:37.136" v="256" actId="14861"/>
          <ac:picMkLst>
            <pc:docMk/>
            <pc:sldMasterMk cId="0" sldId="2147483648"/>
            <ac:picMk id="5" creationId="{7E08142B-B9D8-B429-CE28-5EFFD17AB528}"/>
          </ac:picMkLst>
        </pc:picChg>
      </pc:sldMasterChg>
      <pc:sldMasterChg chg="addSp delSp modSp mod modSldLayout">
        <pc:chgData name="Taufik Edy Sutanto, M.Sc.Tech.,Ph.D" userId="012573cc-7230-4d80-9d32-62cda141001e" providerId="ADAL" clId="{B26CF93A-456C-464D-864A-510C2BBAE113}" dt="2024-09-05T00:45:01.268" v="257"/>
        <pc:sldMasterMkLst>
          <pc:docMk/>
          <pc:sldMasterMk cId="0" sldId="2147483660"/>
        </pc:sldMasterMkLst>
        <pc:spChg chg="del">
          <ac:chgData name="Taufik Edy Sutanto, M.Sc.Tech.,Ph.D" userId="012573cc-7230-4d80-9d32-62cda141001e" providerId="ADAL" clId="{B26CF93A-456C-464D-864A-510C2BBAE113}" dt="2024-09-05T00:41:22.655" v="187" actId="478"/>
          <ac:spMkLst>
            <pc:docMk/>
            <pc:sldMasterMk cId="0" sldId="2147483660"/>
            <ac:spMk id="86" creationId="{00000000-0000-0000-0000-000000000000}"/>
          </ac:spMkLst>
        </pc:spChg>
        <pc:picChg chg="add mod">
          <ac:chgData name="Taufik Edy Sutanto, M.Sc.Tech.,Ph.D" userId="012573cc-7230-4d80-9d32-62cda141001e" providerId="ADAL" clId="{B26CF93A-456C-464D-864A-510C2BBAE113}" dt="2024-09-05T00:45:01.268" v="257"/>
          <ac:picMkLst>
            <pc:docMk/>
            <pc:sldMasterMk cId="0" sldId="2147483660"/>
            <ac:picMk id="2" creationId="{408DFAAF-6DC5-AADD-683F-84C1719BDD91}"/>
          </ac:picMkLst>
        </pc:picChg>
        <pc:picChg chg="add mod">
          <ac:chgData name="Taufik Edy Sutanto, M.Sc.Tech.,Ph.D" userId="012573cc-7230-4d80-9d32-62cda141001e" providerId="ADAL" clId="{B26CF93A-456C-464D-864A-510C2BBAE113}" dt="2024-09-05T00:45:01.268" v="257"/>
          <ac:picMkLst>
            <pc:docMk/>
            <pc:sldMasterMk cId="0" sldId="2147483660"/>
            <ac:picMk id="3" creationId="{E53F8459-BA14-E9F9-FD68-7D2C5F00E78D}"/>
          </ac:picMkLst>
        </pc:picChg>
        <pc:sldLayoutChg chg="delSp mod">
          <pc:chgData name="Taufik Edy Sutanto, M.Sc.Tech.,Ph.D" userId="012573cc-7230-4d80-9d32-62cda141001e" providerId="ADAL" clId="{B26CF93A-456C-464D-864A-510C2BBAE113}" dt="2024-09-05T00:41:08.727" v="186" actId="478"/>
          <pc:sldLayoutMkLst>
            <pc:docMk/>
            <pc:sldMasterMk cId="0" sldId="2147483660"/>
            <pc:sldLayoutMk cId="0" sldId="2147483661"/>
          </pc:sldLayoutMkLst>
          <pc:spChg chg="del">
            <ac:chgData name="Taufik Edy Sutanto, M.Sc.Tech.,Ph.D" userId="012573cc-7230-4d80-9d32-62cda141001e" providerId="ADAL" clId="{B26CF93A-456C-464D-864A-510C2BBAE113}" dt="2024-09-05T00:41:08.727" v="186" actId="478"/>
            <ac:spMkLst>
              <pc:docMk/>
              <pc:sldMasterMk cId="0" sldId="2147483660"/>
              <pc:sldLayoutMk cId="0" sldId="2147483661"/>
              <ac:spMk id="9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95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732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77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9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0"/>
        <p:cNvGrpSpPr/>
        <p:nvPr/>
      </p:nvGrpSpPr>
      <p:grpSpPr>
        <a:xfrm>
          <a:off x="0" y="0"/>
          <a:ext cx="0" cy="0"/>
          <a:chOff x="0" y="0"/>
          <a:chExt cx="0" cy="0"/>
        </a:xfrm>
      </p:grpSpPr>
      <p:sp>
        <p:nvSpPr>
          <p:cNvPr id="131" name="Google Shape;131;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3" name="Google Shape;133;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8"/>
          <p:cNvSpPr>
            <a:spLocks noGrp="1"/>
          </p:cNvSpPr>
          <p:nvPr>
            <p:ph type="pic" idx="2"/>
          </p:nvPr>
        </p:nvSpPr>
        <p:spPr>
          <a:xfrm>
            <a:off x="5183188" y="987425"/>
            <a:ext cx="6172200" cy="4873625"/>
          </a:xfrm>
          <a:prstGeom prst="rect">
            <a:avLst/>
          </a:prstGeom>
          <a:noFill/>
          <a:ln>
            <a:noFill/>
          </a:ln>
        </p:spPr>
      </p:sp>
      <p:sp>
        <p:nvSpPr>
          <p:cNvPr id="140" name="Google Shape;140;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 name="Picture 2" descr="A logo of a book with a globe and a blue sphere&#10;&#10;Description automatically generated">
            <a:extLst>
              <a:ext uri="{FF2B5EF4-FFF2-40B4-BE49-F238E27FC236}">
                <a16:creationId xmlns:a16="http://schemas.microsoft.com/office/drawing/2014/main" id="{4C8B9936-4A88-E5F1-685E-7AE44EB079FE}"/>
              </a:ext>
            </a:extLst>
          </p:cNvPr>
          <p:cNvPicPr>
            <a:picLocks noChangeAspect="1"/>
          </p:cNvPicPr>
          <p:nvPr userDrawn="1"/>
        </p:nvPicPr>
        <p:blipFill>
          <a:blip r:embed="rId14"/>
          <a:stretch>
            <a:fillRect/>
          </a:stretch>
        </p:blipFill>
        <p:spPr>
          <a:xfrm>
            <a:off x="0" y="1155"/>
            <a:ext cx="882474" cy="885377"/>
          </a:xfrm>
          <a:prstGeom prst="rect">
            <a:avLst/>
          </a:prstGeom>
          <a:effectLst>
            <a:glow rad="101600">
              <a:schemeClr val="bg1">
                <a:alpha val="60000"/>
              </a:schemeClr>
            </a:glow>
          </a:effectLst>
        </p:spPr>
      </p:pic>
      <p:pic>
        <p:nvPicPr>
          <p:cNvPr id="5" name="Picture 4" descr="A logo of a light bulb&#10;&#10;Description automatically generated">
            <a:extLst>
              <a:ext uri="{FF2B5EF4-FFF2-40B4-BE49-F238E27FC236}">
                <a16:creationId xmlns:a16="http://schemas.microsoft.com/office/drawing/2014/main" id="{7E08142B-B9D8-B429-CE28-5EFFD17AB528}"/>
              </a:ext>
            </a:extLst>
          </p:cNvPr>
          <p:cNvPicPr>
            <a:picLocks noChangeAspect="1"/>
          </p:cNvPicPr>
          <p:nvPr userDrawn="1"/>
        </p:nvPicPr>
        <p:blipFill>
          <a:blip r:embed="rId15"/>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9"/>
          <p:cNvSpPr/>
          <p:nvPr/>
        </p:nvSpPr>
        <p:spPr>
          <a:xfrm flipH="1">
            <a:off x="5918200" y="6476999"/>
            <a:ext cx="6273800" cy="176213"/>
          </a:xfrm>
          <a:prstGeom prst="rect">
            <a:avLst/>
          </a:prstGeom>
          <a:gradFill>
            <a:gsLst>
              <a:gs pos="0">
                <a:srgbClr val="002060"/>
              </a:gs>
              <a:gs pos="50000">
                <a:srgbClr val="8DA9DB">
                  <a:alpha val="47058"/>
                </a:srgbClr>
              </a:gs>
              <a:gs pos="100000">
                <a:srgbClr val="D8E2F3">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 name="Picture 1" descr="A logo of a book with a globe and a blue sphere&#10;&#10;Description automatically generated">
            <a:extLst>
              <a:ext uri="{FF2B5EF4-FFF2-40B4-BE49-F238E27FC236}">
                <a16:creationId xmlns:a16="http://schemas.microsoft.com/office/drawing/2014/main" id="{408DFAAF-6DC5-AADD-683F-84C1719BDD91}"/>
              </a:ext>
            </a:extLst>
          </p:cNvPr>
          <p:cNvPicPr>
            <a:picLocks noChangeAspect="1"/>
          </p:cNvPicPr>
          <p:nvPr userDrawn="1"/>
        </p:nvPicPr>
        <p:blipFill>
          <a:blip r:embed="rId13"/>
          <a:stretch>
            <a:fillRect/>
          </a:stretch>
        </p:blipFill>
        <p:spPr>
          <a:xfrm>
            <a:off x="0" y="1155"/>
            <a:ext cx="882474" cy="885377"/>
          </a:xfrm>
          <a:prstGeom prst="rect">
            <a:avLst/>
          </a:prstGeom>
          <a:effectLst>
            <a:glow rad="101600">
              <a:schemeClr val="bg1">
                <a:alpha val="60000"/>
              </a:schemeClr>
            </a:glow>
          </a:effectLst>
        </p:spPr>
      </p:pic>
      <p:pic>
        <p:nvPicPr>
          <p:cNvPr id="3" name="Picture 2" descr="A logo of a light bulb&#10;&#10;Description automatically generated">
            <a:extLst>
              <a:ext uri="{FF2B5EF4-FFF2-40B4-BE49-F238E27FC236}">
                <a16:creationId xmlns:a16="http://schemas.microsoft.com/office/drawing/2014/main" id="{E53F8459-BA14-E9F9-FD68-7D2C5F00E78D}"/>
              </a:ext>
            </a:extLst>
          </p:cNvPr>
          <p:cNvPicPr>
            <a:picLocks noChangeAspect="1"/>
          </p:cNvPicPr>
          <p:nvPr userDrawn="1"/>
        </p:nvPicPr>
        <p:blipFill>
          <a:blip r:embed="rId14"/>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colab.research.googl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s.id/64ukz"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s.id/qoV2j" TargetMode="External"/><Relationship Id="rId4" Type="http://schemas.openxmlformats.org/officeDocument/2006/relationships/hyperlink" Target="https://lms.uinjakarta.id/course/view.php?id=2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taufik@taudata-analytics.com"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mailto:Taufik.sutanto@uinjkt.ac.id"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p:nvPr/>
        </p:nvSpPr>
        <p:spPr>
          <a:xfrm>
            <a:off x="128757" y="1675185"/>
            <a:ext cx="7125483" cy="1138733"/>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en-US" sz="2800" b="1" i="0" u="none" strike="noStrike" cap="none">
                <a:solidFill>
                  <a:srgbClr val="002060"/>
                </a:solidFill>
                <a:latin typeface="Arial"/>
                <a:ea typeface="Arial"/>
                <a:cs typeface="Arial"/>
                <a:sym typeface="Arial"/>
              </a:rPr>
              <a:t>Study Contract </a:t>
            </a:r>
            <a:r>
              <a:rPr lang="en-US" sz="2800" b="1" i="0" u="none" strike="noStrike" cap="none" dirty="0">
                <a:solidFill>
                  <a:srgbClr val="002060"/>
                </a:solidFill>
                <a:latin typeface="Arial"/>
                <a:ea typeface="Arial"/>
                <a:cs typeface="Arial"/>
                <a:sym typeface="Arial"/>
              </a:rPr>
              <a:t>PTA 2024/2025</a:t>
            </a:r>
            <a:endParaRPr sz="2800" b="1"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300"/>
              <a:buFont typeface="Arial"/>
              <a:buNone/>
            </a:pPr>
            <a:r>
              <a:rPr lang="en-US" sz="4000" b="1" i="0" u="none" strike="noStrike" cap="none">
                <a:solidFill>
                  <a:srgbClr val="002060"/>
                </a:solidFill>
                <a:latin typeface="Arial"/>
                <a:ea typeface="Arial"/>
                <a:cs typeface="Arial"/>
                <a:sym typeface="Arial"/>
              </a:rPr>
              <a:t>Introduction to Data </a:t>
            </a:r>
            <a:r>
              <a:rPr lang="en-US" sz="4000" b="1" i="0" u="none" strike="noStrike" cap="none" dirty="0">
                <a:solidFill>
                  <a:srgbClr val="002060"/>
                </a:solidFill>
                <a:latin typeface="Arial"/>
                <a:ea typeface="Arial"/>
                <a:cs typeface="Arial"/>
                <a:sym typeface="Arial"/>
              </a:rPr>
              <a:t>Mining</a:t>
            </a:r>
            <a:endParaRPr sz="4000" b="1" i="0" u="none" strike="noStrike" cap="none" dirty="0">
              <a:solidFill>
                <a:srgbClr val="002060"/>
              </a:solidFill>
              <a:latin typeface="Arial"/>
              <a:ea typeface="Arial"/>
              <a:cs typeface="Arial"/>
              <a:sym typeface="Arial"/>
            </a:endParaRPr>
          </a:p>
        </p:txBody>
      </p:sp>
      <p:sp>
        <p:nvSpPr>
          <p:cNvPr id="162" name="Google Shape;162;p1"/>
          <p:cNvSpPr/>
          <p:nvPr/>
        </p:nvSpPr>
        <p:spPr>
          <a:xfrm>
            <a:off x="128756" y="4521115"/>
            <a:ext cx="7125483" cy="138495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5E00"/>
                </a:solidFill>
                <a:latin typeface="Arial"/>
                <a:ea typeface="Arial"/>
                <a:cs typeface="Arial"/>
                <a:sym typeface="Arial"/>
              </a:rPr>
              <a:t>Mathematics Department</a:t>
            </a:r>
          </a:p>
          <a:p>
            <a:pPr marL="0" marR="0" lvl="0" indent="0" algn="l" rtl="0">
              <a:lnSpc>
                <a:spcPct val="100000"/>
              </a:lnSpc>
              <a:spcBef>
                <a:spcPts val="0"/>
              </a:spcBef>
              <a:spcAft>
                <a:spcPts val="0"/>
              </a:spcAft>
              <a:buClr>
                <a:srgbClr val="000000"/>
              </a:buClr>
              <a:buSzPts val="2800"/>
              <a:buFont typeface="Arial"/>
              <a:buNone/>
            </a:pPr>
            <a:r>
              <a:rPr lang="en-US" sz="2800" b="1" i="1">
                <a:solidFill>
                  <a:schemeClr val="tx1"/>
                </a:solidFill>
              </a:rPr>
              <a:t>Faculty of Science &amp; Technology</a:t>
            </a:r>
          </a:p>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00CC"/>
                </a:solidFill>
                <a:latin typeface="Arial"/>
                <a:ea typeface="Arial"/>
                <a:cs typeface="Arial"/>
                <a:sym typeface="Arial"/>
              </a:rPr>
              <a:t>UIN Syarif Hidayatullah Jakarta</a:t>
            </a:r>
            <a:endParaRPr sz="2400" b="0" i="0" u="none" strike="noStrike" cap="none" dirty="0">
              <a:solidFill>
                <a:srgbClr val="0000CC"/>
              </a:solidFill>
              <a:latin typeface="Arial"/>
              <a:ea typeface="Arial"/>
              <a:cs typeface="Arial"/>
              <a:sym typeface="Arial"/>
            </a:endParaRPr>
          </a:p>
        </p:txBody>
      </p:sp>
      <p:sp>
        <p:nvSpPr>
          <p:cNvPr id="163" name="Google Shape;163;p1"/>
          <p:cNvSpPr txBox="1"/>
          <p:nvPr/>
        </p:nvSpPr>
        <p:spPr>
          <a:xfrm>
            <a:off x="128757" y="3429000"/>
            <a:ext cx="7125483"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u="sng" dirty="0">
                <a:solidFill>
                  <a:srgbClr val="002060"/>
                </a:solidFill>
              </a:rPr>
              <a:t>Taufik Edy </a:t>
            </a:r>
            <a:r>
              <a:rPr lang="en-US" sz="2400" b="1" u="sng" err="1">
                <a:solidFill>
                  <a:srgbClr val="002060"/>
                </a:solidFill>
              </a:rPr>
              <a:t>Sutanto</a:t>
            </a:r>
            <a:r>
              <a:rPr lang="en-US" sz="2400" b="1" u="sng">
                <a:solidFill>
                  <a:srgbClr val="002060"/>
                </a:solidFill>
              </a:rPr>
              <a:t>, MSc</a:t>
            </a:r>
            <a:r>
              <a:rPr lang="en-US" sz="2400" b="1" u="sng" dirty="0" err="1">
                <a:solidFill>
                  <a:srgbClr val="002060"/>
                </a:solidFill>
              </a:rPr>
              <a:t>.Tech</a:t>
            </a:r>
            <a:r>
              <a:rPr lang="en-US" sz="2400" b="1" u="sng" dirty="0">
                <a:solidFill>
                  <a:srgbClr val="002060"/>
                </a:solidFill>
              </a:rPr>
              <a:t>, PhD</a:t>
            </a:r>
          </a:p>
        </p:txBody>
      </p:sp>
      <p:pic>
        <p:nvPicPr>
          <p:cNvPr id="4" name="Picture 3">
            <a:extLst>
              <a:ext uri="{FF2B5EF4-FFF2-40B4-BE49-F238E27FC236}">
                <a16:creationId xmlns:a16="http://schemas.microsoft.com/office/drawing/2014/main" id="{AFB60F8F-2A8D-06BB-27D8-EE5FF998FC24}"/>
              </a:ext>
            </a:extLst>
          </p:cNvPr>
          <p:cNvPicPr>
            <a:picLocks noChangeAspect="1"/>
          </p:cNvPicPr>
          <p:nvPr/>
        </p:nvPicPr>
        <p:blipFill>
          <a:blip r:embed="rId3"/>
          <a:stretch>
            <a:fillRect/>
          </a:stretch>
        </p:blipFill>
        <p:spPr>
          <a:xfrm>
            <a:off x="7653803" y="3535680"/>
            <a:ext cx="4409440" cy="2486743"/>
          </a:xfrm>
          <a:prstGeom prst="roundRect">
            <a:avLst>
              <a:gd name="adj" fmla="val 8594"/>
            </a:avLst>
          </a:prstGeom>
          <a:solidFill>
            <a:srgbClr val="FFFFFF">
              <a:shade val="85000"/>
            </a:srgbClr>
          </a:solidFill>
          <a:ln>
            <a:noFill/>
          </a:ln>
          <a:effectLst>
            <a:glow rad="101600">
              <a:schemeClr val="bg1">
                <a:alpha val="60000"/>
              </a:schemeClr>
            </a:glow>
            <a:reflection blurRad="12700" stA="38000" endPos="28000" dist="5000" dir="5400000" sy="-100000" algn="bl" rotWithShape="0"/>
          </a:effectLst>
        </p:spPr>
      </p:pic>
    </p:spTree>
    <p:extLst>
      <p:ext uri="{BB962C8B-B14F-4D97-AF65-F5344CB8AC3E}">
        <p14:creationId xmlns:p14="http://schemas.microsoft.com/office/powerpoint/2010/main" val="100497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60"/>
          <p:cNvSpPr txBox="1"/>
          <p:nvPr/>
        </p:nvSpPr>
        <p:spPr>
          <a:xfrm>
            <a:off x="897038" y="130843"/>
            <a:ext cx="103980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UIN Jakarta Academic Calendar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2400" b="0" i="0" u="none" strike="noStrike" cap="none">
                <a:solidFill>
                  <a:srgbClr val="002060"/>
                </a:solidFill>
                <a:latin typeface="Arial"/>
                <a:ea typeface="Arial"/>
                <a:cs typeface="Arial"/>
                <a:sym typeface="Arial"/>
              </a:rPr>
              <a:t>Odd Semester 2024/2025</a:t>
            </a:r>
            <a:endParaRPr sz="650" b="0" i="0" u="none" strike="noStrike" cap="none">
              <a:solidFill>
                <a:srgbClr val="000000"/>
              </a:solidFill>
              <a:latin typeface="Arial"/>
              <a:ea typeface="Arial"/>
              <a:cs typeface="Arial"/>
              <a:sym typeface="Arial"/>
            </a:endParaRPr>
          </a:p>
        </p:txBody>
      </p:sp>
      <p:sp>
        <p:nvSpPr>
          <p:cNvPr id="268" name="Google Shape;268;p60"/>
          <p:cNvSpPr txBox="1"/>
          <p:nvPr/>
        </p:nvSpPr>
        <p:spPr>
          <a:xfrm>
            <a:off x="7098575" y="2790300"/>
            <a:ext cx="47046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2300" b="0" i="1" u="none" strike="noStrike" cap="none">
                <a:solidFill>
                  <a:srgbClr val="002060"/>
                </a:solidFill>
                <a:latin typeface="Calibri"/>
                <a:ea typeface="Calibri"/>
                <a:cs typeface="Calibri"/>
                <a:sym typeface="Calibri"/>
              </a:rPr>
              <a:t>Access Academic Guideline:</a:t>
            </a:r>
            <a:endParaRPr sz="2200" b="1" i="1" u="none" strike="noStrike" cap="none">
              <a:solidFill>
                <a:srgbClr val="002060"/>
              </a:solidFill>
              <a:latin typeface="Calibri"/>
              <a:ea typeface="Calibri"/>
              <a:cs typeface="Calibri"/>
              <a:sym typeface="Calibri"/>
            </a:endParaRPr>
          </a:p>
        </p:txBody>
      </p:sp>
      <p:sp>
        <p:nvSpPr>
          <p:cNvPr id="269" name="Google Shape;269;p60"/>
          <p:cNvSpPr/>
          <p:nvPr/>
        </p:nvSpPr>
        <p:spPr>
          <a:xfrm>
            <a:off x="7281455" y="3786300"/>
            <a:ext cx="4704600" cy="5388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100" b="1" i="1" u="none" strike="noStrike" cap="none">
                <a:solidFill>
                  <a:schemeClr val="lt1"/>
                </a:solidFill>
                <a:uFill>
                  <a:noFill/>
                </a:uFill>
                <a:latin typeface="Calibri"/>
                <a:ea typeface="Calibri"/>
                <a:cs typeface="Calibri"/>
                <a:sym typeface="Calibri"/>
              </a:rPr>
              <a:t>http://sop.uinjakarta.id</a:t>
            </a:r>
            <a:endParaRPr sz="1100" b="0" i="0" u="none" strike="noStrike" cap="none">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843576E-4A4B-D04D-9E02-BD54B18CADD7}"/>
              </a:ext>
            </a:extLst>
          </p:cNvPr>
          <p:cNvPicPr>
            <a:picLocks noChangeAspect="1"/>
          </p:cNvPicPr>
          <p:nvPr/>
        </p:nvPicPr>
        <p:blipFill>
          <a:blip r:embed="rId3"/>
          <a:stretch>
            <a:fillRect/>
          </a:stretch>
        </p:blipFill>
        <p:spPr>
          <a:xfrm>
            <a:off x="69499" y="1387976"/>
            <a:ext cx="7078255" cy="47966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61"/>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77" name="Google Shape;277;p61"/>
          <p:cNvGraphicFramePr/>
          <p:nvPr>
            <p:extLst>
              <p:ext uri="{D42A27DB-BD31-4B8C-83A1-F6EECF244321}">
                <p14:modId xmlns:p14="http://schemas.microsoft.com/office/powerpoint/2010/main" val="3138376155"/>
              </p:ext>
            </p:extLst>
          </p:nvPr>
        </p:nvGraphicFramePr>
        <p:xfrm>
          <a:off x="990479" y="1022632"/>
          <a:ext cx="10406975" cy="504000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2055492">
                  <a:extLst>
                    <a:ext uri="{9D8B030D-6E8A-4147-A177-3AD203B41FA5}">
                      <a16:colId xmlns:a16="http://schemas.microsoft.com/office/drawing/2014/main" val="20001"/>
                    </a:ext>
                  </a:extLst>
                </a:gridCol>
                <a:gridCol w="7458058">
                  <a:extLst>
                    <a:ext uri="{9D8B030D-6E8A-4147-A177-3AD203B41FA5}">
                      <a16:colId xmlns:a16="http://schemas.microsoft.com/office/drawing/2014/main" val="20002"/>
                    </a:ext>
                  </a:extLst>
                </a:gridCol>
              </a:tblGrid>
              <a:tr h="560000">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Week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Discussion Topics</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800" u="none" strike="noStrike" cap="none" err="1">
                          <a:latin typeface="+mn-lt"/>
                          <a:ea typeface="Tahoma" panose="020B0604030504040204" pitchFamily="34" charset="0"/>
                          <a:cs typeface="Times New Roman" panose="02020603050405020304" pitchFamily="18" charset="0"/>
                        </a:rPr>
                        <a:t>Contract</a:t>
                      </a:r>
                      <a:r>
                        <a:rPr lang="en-US" sz="1800" u="none" strike="noStrike" cap="none">
                          <a:latin typeface="+mn-lt"/>
                          <a:ea typeface="Tahoma" panose="020B0604030504040204" pitchFamily="34" charset="0"/>
                          <a:cs typeface="Times New Roman" panose="02020603050405020304" pitchFamily="18" charset="0"/>
                        </a:rPr>
                        <a:t> study , Introduction to data </a:t>
                      </a:r>
                      <a:r>
                        <a:rPr lang="en-US" sz="1800" u="none" strike="noStrike" cap="none" dirty="0">
                          <a:latin typeface="+mn-lt"/>
                          <a:ea typeface="Tahoma" panose="020B0604030504040204" pitchFamily="34" charset="0"/>
                          <a:cs typeface="Times New Roman" panose="02020603050405020304" pitchFamily="18" charset="0"/>
                        </a:rPr>
                        <a:t>mining</a:t>
                      </a:r>
                      <a:endParaRPr sz="1800" u="none" strike="noStrike" cap="none" dirty="0">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Data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Mining Process, Data Types, DS Algorithms</a:t>
                      </a:r>
                      <a:endParaRPr kumimoji="0" lang="en-US" altLang="id-ID" sz="1800" b="1"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Exploratory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Data Analysis in data mining</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01: EDA</a:t>
                      </a:r>
                      <a:endParaRPr kumimoji="0" lang="en-US" altLang="id-ID" sz="1800" b="1" i="0" u="none" strike="noStrike" cap="none" normalizeH="0" baseline="0" dirty="0">
                        <a:ln>
                          <a:noFill/>
                        </a:ln>
                        <a:solidFill>
                          <a:srgbClr val="FF0000"/>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Introduction to Clustering Analysis</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6</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Association Rules</a:t>
                      </a:r>
                      <a:endParaRPr kumimoji="0" lang="en-US" altLang="id-ID" sz="1800" b="0"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- 02: Clustering Analysis &amp; Association Rule</a:t>
                      </a:r>
                      <a:endParaRPr kumimoji="0" lang="en-US" altLang="id-ID" sz="1800" b="1"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8</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1800" b="1" i="0" u="none" strike="noStrike" cap="none">
                          <a:solidFill>
                            <a:srgbClr val="002060"/>
                          </a:solidFill>
                          <a:latin typeface="Arial"/>
                          <a:ea typeface="Arial"/>
                          <a:cs typeface="Arial"/>
                          <a:sym typeface="Arial"/>
                        </a:rPr>
                        <a:t>Capstone Project – 01: 20%</a:t>
                      </a:r>
                      <a:endParaRPr lang="en-US" sz="1100" b="0" i="0" u="none" strike="noStrike" cap="none">
                        <a:solidFill>
                          <a:schemeClr val="dk1"/>
                        </a:solidFill>
                        <a:latin typeface="Arial"/>
                        <a:ea typeface="Arial"/>
                        <a:cs typeface="Arial"/>
                        <a:sym typeface="Arial"/>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8543702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4" name="Google Shape;284;p62"/>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85" name="Google Shape;285;p62"/>
          <p:cNvGraphicFramePr/>
          <p:nvPr>
            <p:extLst>
              <p:ext uri="{D42A27DB-BD31-4B8C-83A1-F6EECF244321}">
                <p14:modId xmlns:p14="http://schemas.microsoft.com/office/powerpoint/2010/main" val="4087513175"/>
              </p:ext>
            </p:extLst>
          </p:nvPr>
        </p:nvGraphicFramePr>
        <p:xfrm>
          <a:off x="892511" y="943214"/>
          <a:ext cx="10406975" cy="459557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1911921">
                  <a:extLst>
                    <a:ext uri="{9D8B030D-6E8A-4147-A177-3AD203B41FA5}">
                      <a16:colId xmlns:a16="http://schemas.microsoft.com/office/drawing/2014/main" val="20001"/>
                    </a:ext>
                  </a:extLst>
                </a:gridCol>
                <a:gridCol w="7601629">
                  <a:extLst>
                    <a:ext uri="{9D8B030D-6E8A-4147-A177-3AD203B41FA5}">
                      <a16:colId xmlns:a16="http://schemas.microsoft.com/office/drawing/2014/main" val="20002"/>
                    </a:ext>
                  </a:extLst>
                </a:gridCol>
              </a:tblGrid>
              <a:tr h="509675">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Week</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Topics</a:t>
                      </a:r>
                      <a:r>
                        <a:rPr lang="en-US" sz="2800" u="none" strike="noStrike" cap="none" dirty="0">
                          <a:solidFill>
                            <a:schemeClr val="lt1"/>
                          </a:solidFill>
                        </a:rPr>
                        <a:t> </a:t>
                      </a:r>
                      <a:r>
                        <a:rPr lang="en-US" sz="2800" u="none" strike="noStrike" cap="none" dirty="0" err="1">
                          <a:solidFill>
                            <a:schemeClr val="lt1"/>
                          </a:solidFill>
                        </a:rPr>
                        <a:t>Discussion</a:t>
                      </a:r>
                      <a:endParaRPr sz="2800" u="none" strike="noStrike" cap="none" dirty="0">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9</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Correlation and Regression</a:t>
                      </a:r>
                      <a:endParaRPr kumimoji="0" lang="en-US" altLang="id-ID" sz="1800" b="0"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10</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01</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02</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Case Study – 03: Supervised Models</a:t>
                      </a:r>
                      <a:endParaRPr kumimoji="0" lang="en-US" altLang="id-ID" sz="1800" b="1" i="0" u="none" strike="noStrike" cap="none" normalizeH="0" baseline="0" dirty="0">
                        <a:ln>
                          <a:noFill/>
                        </a:ln>
                        <a:solidFill>
                          <a:srgbClr val="FF0000"/>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13</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Natural Language Processing and Text Mining</a:t>
                      </a:r>
                      <a:endParaRPr kumimoji="0" lang="en-US" altLang="id-ID" sz="1800" b="1"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14</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Introduction to Social Media &amp; Network Analytics</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15</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nn-NO" sz="1800" b="1" u="none" strike="noStrike" cap="none">
                          <a:latin typeface="+mj-lt"/>
                        </a:rPr>
                        <a:t>Case Study – 04: Social Media and Network Analysis</a:t>
                      </a:r>
                      <a:endParaRPr lang="nn-NO" sz="1800" b="1"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16</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002060"/>
                          </a:solidFill>
                          <a:latin typeface="+mj-lt"/>
                          <a:ea typeface="Arial"/>
                          <a:cs typeface="Arial"/>
                          <a:sym typeface="Arial"/>
                        </a:rPr>
                        <a:t>Capstone Project – 02 (30%)</a:t>
                      </a:r>
                      <a:endParaRPr lang="en-US" sz="1100"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err="1">
                <a:solidFill>
                  <a:srgbClr val="002060"/>
                </a:solidFill>
                <a:latin typeface="Arial"/>
                <a:ea typeface="Arial"/>
                <a:cs typeface="Arial"/>
                <a:sym typeface="Arial"/>
              </a:rPr>
              <a:t>Rule</a:t>
            </a:r>
            <a:r>
              <a:rPr lang="en-US" sz="4000" b="1" i="0" u="none" strike="noStrike" cap="none" dirty="0">
                <a:solidFill>
                  <a:srgbClr val="002060"/>
                </a:solidFill>
                <a:latin typeface="Arial"/>
                <a:ea typeface="Arial"/>
                <a:cs typeface="Arial"/>
                <a:sym typeface="Arial"/>
              </a:rPr>
              <a:t> </a:t>
            </a:r>
            <a:r>
              <a:rPr lang="en-US" sz="4000" b="1" i="0" u="none" strike="noStrike" cap="none" dirty="0" err="1">
                <a:solidFill>
                  <a:srgbClr val="002060"/>
                </a:solidFill>
                <a:latin typeface="Arial"/>
                <a:ea typeface="Arial"/>
                <a:cs typeface="Arial"/>
                <a:sym typeface="Arial"/>
              </a:rPr>
              <a:t>FlipClass</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226455"/>
            <a:ext cx="10606338" cy="484988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mj-lt"/>
              <a:buAutoNum type="arabicPeriod"/>
            </a:pPr>
            <a:r>
              <a:rPr lang="en-US" altLang="en-US" sz="2800">
                <a:solidFill>
                  <a:srgbClr val="002060"/>
                </a:solidFill>
              </a:rPr>
              <a:t>Grouped 4-5 Student/Group (Randomized using LMS)</a:t>
            </a:r>
          </a:p>
          <a:p>
            <a:pPr marL="533400" indent="-533400" algn="l" rtl="0" eaLnBrk="1" hangingPunct="1">
              <a:buFont typeface="+mj-lt"/>
              <a:buAutoNum type="arabicPeriod"/>
            </a:pPr>
            <a:r>
              <a:rPr lang="en-US" altLang="en-US" sz="2800">
                <a:solidFill>
                  <a:srgbClr val="002060"/>
                </a:solidFill>
              </a:rPr>
              <a:t>Different members each case study/project.</a:t>
            </a:r>
          </a:p>
          <a:p>
            <a:pPr marL="533400" indent="-533400" algn="l" rtl="0" eaLnBrk="1" hangingPunct="1">
              <a:buFont typeface="+mj-lt"/>
              <a:buAutoNum type="arabicPeriod"/>
            </a:pPr>
            <a:r>
              <a:rPr lang="en-US" altLang="en-US" sz="2800">
                <a:solidFill>
                  <a:srgbClr val="002060"/>
                </a:solidFill>
              </a:rPr>
              <a:t>Case study done in class and submitted on the same day</a:t>
            </a:r>
          </a:p>
          <a:p>
            <a:pPr marL="533400" indent="-533400" algn="l" rtl="0" eaLnBrk="1" hangingPunct="1">
              <a:buFont typeface="+mj-lt"/>
              <a:buAutoNum type="arabicPeriod"/>
            </a:pPr>
            <a:r>
              <a:rPr lang="en-US" altLang="en-US" sz="2800">
                <a:solidFill>
                  <a:srgbClr val="002060"/>
                </a:solidFill>
              </a:rPr>
              <a:t>Computers fully charged, mobile data as a backup</a:t>
            </a:r>
          </a:p>
          <a:p>
            <a:pPr marL="533400" indent="-533400" algn="l" rtl="0" eaLnBrk="1" hangingPunct="1">
              <a:buFont typeface="+mj-lt"/>
              <a:buAutoNum type="arabicPeriod"/>
            </a:pPr>
            <a:r>
              <a:rPr lang="en-US" altLang="en-US" sz="2800">
                <a:solidFill>
                  <a:srgbClr val="002060"/>
                </a:solidFill>
              </a:rPr>
              <a:t>Use Github Link as submission in the LMS</a:t>
            </a:r>
          </a:p>
          <a:p>
            <a:pPr marL="533400" indent="-533400" algn="l" rtl="0" eaLnBrk="1" hangingPunct="1">
              <a:buFont typeface="+mj-lt"/>
              <a:buAutoNum type="arabicPeriod"/>
            </a:pPr>
            <a:r>
              <a:rPr lang="en-US" altLang="en-US" sz="2800">
                <a:solidFill>
                  <a:srgbClr val="002060"/>
                </a:solidFill>
              </a:rPr>
              <a:t>Not allowed to edit after the due date/time.</a:t>
            </a:r>
          </a:p>
          <a:p>
            <a:pPr marL="533400" indent="-533400" algn="l" rtl="0" eaLnBrk="1" hangingPunct="1">
              <a:buFont typeface="+mj-lt"/>
              <a:buAutoNum type="arabicPeriod"/>
            </a:pPr>
            <a:r>
              <a:rPr lang="en-US" altLang="en-US" sz="2800">
                <a:solidFill>
                  <a:srgbClr val="002060"/>
                </a:solidFill>
              </a:rPr>
              <a:t>Code must be able to verify by the lecture by performing “run all” action.</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5928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2060"/>
                </a:solidFill>
                <a:latin typeface="Arial"/>
                <a:ea typeface="Arial"/>
                <a:cs typeface="Arial"/>
                <a:sym typeface="Arial"/>
              </a:rPr>
              <a:t>Language</a:t>
            </a:r>
            <a:r>
              <a:rPr lang="en-US" sz="4000" b="1" i="0" u="none" strike="noStrike" cap="none" dirty="0" err="1">
                <a:solidFill>
                  <a:srgbClr val="002060"/>
                </a:solidFill>
                <a:latin typeface="Arial"/>
                <a:ea typeface="Arial"/>
                <a:cs typeface="Arial"/>
                <a:sym typeface="Arial"/>
              </a:rPr>
              <a:t>Programming</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Arial" panose="020B0604020202020204" pitchFamily="34" charset="0"/>
              <a:buNone/>
            </a:pPr>
            <a:r>
              <a:rPr lang="en-US" altLang="en-US" sz="2800" dirty="0">
                <a:solidFill>
                  <a:srgbClr val="002060"/>
                </a:solidFill>
              </a:rPr>
              <a:t>[1</a:t>
            </a:r>
            <a:r>
              <a:rPr lang="en-US" altLang="en-US" sz="2800">
                <a:solidFill>
                  <a:srgbClr val="002060"/>
                </a:solidFill>
              </a:rPr>
              <a:t>]. Python (version 3.10) following the Google Colaboratory version</a:t>
            </a: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r>
              <a:rPr lang="en-US" altLang="en-US" sz="2800" b="1" dirty="0">
                <a:solidFill>
                  <a:srgbClr val="002060"/>
                </a:solidFill>
              </a:rPr>
              <a:t>Computational Platform</a:t>
            </a:r>
            <a:r>
              <a:rPr lang="en-US" altLang="en-US" sz="2800" dirty="0">
                <a:solidFill>
                  <a:srgbClr val="002060"/>
                </a:solidFill>
              </a:rPr>
              <a:t>:</a:t>
            </a:r>
          </a:p>
          <a:p>
            <a:pPr marL="533400" indent="-533400" algn="l" rtl="0" eaLnBrk="1" hangingPunct="1">
              <a:buFont typeface="Arial" panose="020B0604020202020204" pitchFamily="34" charset="0"/>
              <a:buNone/>
            </a:pPr>
            <a:r>
              <a:rPr lang="en-US" altLang="en-US" sz="2800" dirty="0">
                <a:solidFill>
                  <a:srgbClr val="002060"/>
                </a:solidFill>
              </a:rPr>
              <a:t>[3]. GitHub:</a:t>
            </a:r>
            <a:r>
              <a:rPr lang="en-US" altLang="en-US" sz="2800" dirty="0">
                <a:solidFill>
                  <a:srgbClr val="002060"/>
                </a:solidFill>
                <a:hlinkClick r:id="rId3"/>
              </a:rPr>
              <a:t>https://desktop.github.com/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[4]. Google</a:t>
            </a:r>
            <a:r>
              <a:rPr lang="en-US" altLang="en-US" sz="2800" dirty="0" err="1">
                <a:solidFill>
                  <a:srgbClr val="002060"/>
                </a:solidFill>
              </a:rPr>
              <a:t>Collaborative</a:t>
            </a:r>
            <a:r>
              <a:rPr lang="en-US" altLang="en-US" sz="2800" dirty="0">
                <a:solidFill>
                  <a:srgbClr val="002060"/>
                </a:solidFill>
              </a:rPr>
              <a:t>:</a:t>
            </a:r>
            <a:r>
              <a:rPr lang="en-US" altLang="en-US" sz="2800" dirty="0">
                <a:solidFill>
                  <a:srgbClr val="002060"/>
                </a:solidFill>
                <a:hlinkClick r:id="rId4"/>
              </a:rPr>
              <a:t>https://colab.research.google.com/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[5]. </a:t>
            </a:r>
            <a:r>
              <a:rPr lang="en-US" altLang="en-US" sz="2800">
                <a:solidFill>
                  <a:srgbClr val="002060"/>
                </a:solidFill>
              </a:rPr>
              <a:t>Module: Numpy</a:t>
            </a:r>
            <a:r>
              <a:rPr lang="en-US" altLang="en-US" sz="2800" dirty="0">
                <a:solidFill>
                  <a:srgbClr val="002060"/>
                </a:solidFill>
              </a:rPr>
              <a:t>, </a:t>
            </a:r>
            <a:r>
              <a:rPr lang="en-US" altLang="en-US" sz="2800">
                <a:solidFill>
                  <a:srgbClr val="002060"/>
                </a:solidFill>
              </a:rPr>
              <a:t>Pandas, Scikit-learn, statisticsmodels, networkX.</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17323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63"/>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Assessment Components</a:t>
            </a:r>
            <a:endParaRPr sz="1400" b="0" i="0" u="none" strike="noStrike" cap="none">
              <a:solidFill>
                <a:srgbClr val="000000"/>
              </a:solidFill>
              <a:latin typeface="Arial"/>
              <a:ea typeface="Arial"/>
              <a:cs typeface="Arial"/>
              <a:sym typeface="Arial"/>
            </a:endParaRPr>
          </a:p>
        </p:txBody>
      </p:sp>
      <p:graphicFrame>
        <p:nvGraphicFramePr>
          <p:cNvPr id="294" name="Google Shape;294;p63"/>
          <p:cNvGraphicFramePr/>
          <p:nvPr>
            <p:extLst>
              <p:ext uri="{D42A27DB-BD31-4B8C-83A1-F6EECF244321}">
                <p14:modId xmlns:p14="http://schemas.microsoft.com/office/powerpoint/2010/main" val="3284180978"/>
              </p:ext>
            </p:extLst>
          </p:nvPr>
        </p:nvGraphicFramePr>
        <p:xfrm>
          <a:off x="844951" y="1872044"/>
          <a:ext cx="10451939" cy="4058450"/>
        </p:xfrm>
        <a:graphic>
          <a:graphicData uri="http://schemas.openxmlformats.org/drawingml/2006/table">
            <a:tbl>
              <a:tblPr firstRow="1" bandRow="1">
                <a:noFill/>
                <a:tableStyleId>{20F4F869-97A8-44CF-8473-88DF91A57ED3}</a:tableStyleId>
              </a:tblPr>
              <a:tblGrid>
                <a:gridCol w="3497273">
                  <a:extLst>
                    <a:ext uri="{9D8B030D-6E8A-4147-A177-3AD203B41FA5}">
                      <a16:colId xmlns:a16="http://schemas.microsoft.com/office/drawing/2014/main" val="20000"/>
                    </a:ext>
                  </a:extLst>
                </a:gridCol>
                <a:gridCol w="6954666">
                  <a:extLst>
                    <a:ext uri="{9D8B030D-6E8A-4147-A177-3AD203B41FA5}">
                      <a16:colId xmlns:a16="http://schemas.microsoft.com/office/drawing/2014/main" val="20001"/>
                    </a:ext>
                  </a:extLst>
                </a:gridCol>
              </a:tblGrid>
              <a:tr h="8224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Component</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Weight (%)</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Capstone Project 01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20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9000">
                <a:tc>
                  <a:txBody>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u="none" strike="noStrike" cap="none">
                          <a:solidFill>
                            <a:srgbClr val="002060"/>
                          </a:solidFill>
                        </a:rPr>
                        <a:t>Capstone Project 02</a:t>
                      </a:r>
                      <a:endParaRPr lang="en-US"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30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Case Study* (5X</a:t>
                      </a:r>
                      <a:r>
                        <a:rPr lang="en-US" sz="2400" u="none" strike="noStrike" cap="none" dirty="0">
                          <a:solidFill>
                            <a:srgbClr val="002060"/>
                          </a:solidFill>
                        </a:rPr>
                        <a:t>)</a:t>
                      </a: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b="1" u="none" strike="noStrike" cap="none">
                          <a:solidFill>
                            <a:srgbClr val="0000CC"/>
                          </a:solidFill>
                        </a:rPr>
                        <a:t>50</a:t>
                      </a:r>
                      <a:endParaRPr sz="3400" b="1" u="none" strike="noStrike" cap="none" dirty="0">
                        <a:solidFill>
                          <a:srgbClr val="0000CC"/>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rgbClr val="002060"/>
                          </a:solidFill>
                        </a:rPr>
                        <a:t>Total</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3400" b="1" i="0" u="none" strike="noStrike" cap="none" dirty="0">
                          <a:solidFill>
                            <a:srgbClr val="002060"/>
                          </a:solidFill>
                          <a:latin typeface="Arial"/>
                          <a:ea typeface="Arial"/>
                          <a:cs typeface="Arial"/>
                          <a:sym typeface="Arial"/>
                        </a:rPr>
                        <a:t>100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Reading and Reference Materials</a:t>
            </a:r>
            <a:endParaRPr sz="1400" b="0" i="0" u="none" strike="noStrike" cap="none">
              <a:solidFill>
                <a:srgbClr val="000000"/>
              </a:solidFill>
              <a:latin typeface="Arial"/>
              <a:ea typeface="Arial"/>
              <a:cs typeface="Arial"/>
              <a:sym typeface="Arial"/>
            </a:endParaRPr>
          </a:p>
        </p:txBody>
      </p:sp>
      <p:sp>
        <p:nvSpPr>
          <p:cNvPr id="302" name="Google Shape;302;p64"/>
          <p:cNvSpPr/>
          <p:nvPr/>
        </p:nvSpPr>
        <p:spPr>
          <a:xfrm>
            <a:off x="792831" y="1121790"/>
            <a:ext cx="10606338" cy="4954547"/>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indent="-457200" algn="l" rtl="0">
              <a:buFont typeface="+mj-lt"/>
              <a:buAutoNum type="arabicPeriod"/>
            </a:pPr>
            <a:r>
              <a:rPr lang="en-US" altLang="en-US" sz="2400" dirty="0"/>
              <a:t>Data Mining: Concepts and Techniques by J Han, M</a:t>
            </a:r>
            <a:r>
              <a:rPr lang="en-US" altLang="en-US" sz="2400" dirty="0" err="1"/>
              <a:t>Kamber</a:t>
            </a:r>
            <a:r>
              <a:rPr lang="en-US" altLang="en-US" sz="2400" dirty="0"/>
              <a:t>&amp; J Pei, 2012, 3rd edition, Morgan Kaufmann.</a:t>
            </a:r>
          </a:p>
          <a:p>
            <a:pPr marL="457200" indent="-457200" algn="l" rtl="0">
              <a:buFont typeface="+mj-lt"/>
              <a:buAutoNum type="arabicPeriod"/>
            </a:pPr>
            <a:r>
              <a:rPr lang="en-US" altLang="en-US" sz="2400" dirty="0"/>
              <a:t>Aggarwal, C. C. (2015). Data mining: the textbook. Springer.</a:t>
            </a:r>
          </a:p>
          <a:p>
            <a:pPr marL="457200" indent="-457200" algn="l" rtl="0">
              <a:buFont typeface="+mj-lt"/>
              <a:buAutoNum type="arabicPeriod"/>
            </a:pPr>
            <a:r>
              <a:rPr lang="en-US" altLang="en-US" sz="2400" dirty="0" err="1"/>
              <a:t>P. Cabena</a:t>
            </a:r>
            <a:r>
              <a:rPr lang="en-US" altLang="en-US" sz="2400" dirty="0"/>
              <a:t>, P.</a:t>
            </a:r>
            <a:r>
              <a:rPr lang="en-US" altLang="en-US" sz="2400" dirty="0" err="1"/>
              <a:t>Hadjinian</a:t>
            </a:r>
            <a:r>
              <a:rPr lang="en-US" altLang="en-US" sz="2400" dirty="0"/>
              <a:t>, R. Stadler, J.</a:t>
            </a:r>
            <a:r>
              <a:rPr lang="en-US" altLang="en-US" sz="2400" dirty="0" err="1"/>
              <a:t>Verhees</a:t>
            </a:r>
            <a:r>
              <a:rPr lang="en-US" altLang="en-US" sz="2400" dirty="0"/>
              <a:t>, You.</a:t>
            </a:r>
            <a:r>
              <a:rPr lang="en-US" altLang="en-US" sz="2400" dirty="0" err="1"/>
              <a:t>Zanasi</a:t>
            </a:r>
            <a:r>
              <a:rPr lang="en-US" altLang="en-US" sz="2400" dirty="0"/>
              <a:t>. Discovering Data Mining: From Concept to Implementation. IBM, 1997</a:t>
            </a:r>
          </a:p>
          <a:p>
            <a:pPr marL="457200" indent="-457200" algn="l" rtl="0">
              <a:buFont typeface="+mj-lt"/>
              <a:buAutoNum type="arabicPeriod"/>
            </a:pPr>
            <a:r>
              <a:rPr lang="en-US" altLang="en-US" sz="2400" dirty="0"/>
              <a:t>U. Fayyad, G.</a:t>
            </a:r>
            <a:r>
              <a:rPr lang="en-US" altLang="en-US" sz="2400" dirty="0" err="1"/>
              <a:t>Piatetsky</a:t>
            </a:r>
            <a:r>
              <a:rPr lang="en-US" altLang="en-US" sz="2400" dirty="0"/>
              <a:t>-Shapiro, and P. Smith. From data mining to knowledge discovery. A.I</a:t>
            </a:r>
            <a:r>
              <a:rPr lang="en-US" altLang="en-US" sz="2400" dirty="0" err="1"/>
              <a:t>Magazine, Volume</a:t>
            </a:r>
            <a:r>
              <a:rPr lang="en-US" altLang="en-US" sz="2400" dirty="0"/>
              <a:t>17, pages 37-54, 1996.</a:t>
            </a:r>
          </a:p>
          <a:p>
            <a:pPr marL="457200" indent="-457200" algn="l" rtl="0">
              <a:buFont typeface="+mj-lt"/>
              <a:buAutoNum type="arabicPeriod"/>
            </a:pPr>
            <a:r>
              <a:rPr lang="en-US" altLang="en-US" sz="2400" dirty="0"/>
              <a:t>Barry, AJ Michael &amp;</a:t>
            </a:r>
            <a:r>
              <a:rPr lang="en-US" altLang="en-US" sz="2400" dirty="0" err="1"/>
              <a:t>Linoff</a:t>
            </a:r>
            <a:r>
              <a:rPr lang="en-US" altLang="en-US" sz="2400" dirty="0"/>
              <a:t>, S. Gordon. 2004. Data Mining Techniques. Wiley Publishing, Inc. Indianapolis : xxiii + 615</a:t>
            </a:r>
            <a:r>
              <a:rPr lang="en-US" altLang="en-US" sz="2400" dirty="0" err="1"/>
              <a:t>p.</a:t>
            </a:r>
            <a:r>
              <a:rPr lang="en-US" altLang="en-US" sz="2400" dirty="0"/>
              <a:t>.</a:t>
            </a:r>
          </a:p>
          <a:p>
            <a:pPr marL="457200" indent="-457200" algn="l" rtl="0">
              <a:buFont typeface="+mj-lt"/>
              <a:buAutoNum type="arabicPeriod"/>
            </a:pPr>
            <a:r>
              <a:rPr lang="en-US" altLang="en-US" sz="2400" dirty="0"/>
              <a:t>Malik, U., Goldwasser, M., &amp; Johnston, B. (2019). SQL for Data Analytics: Perform fast and efficient data analysis with the power of SQL.</a:t>
            </a:r>
            <a:r>
              <a:rPr lang="en-US" altLang="en-US" sz="2400" dirty="0" err="1"/>
              <a:t>Packet</a:t>
            </a:r>
            <a:r>
              <a:rPr lang="en-US" altLang="en-US" sz="2400" dirty="0"/>
              <a:t>Publishing Ltd.</a:t>
            </a:r>
          </a:p>
          <a:p>
            <a:pPr marL="457200" marR="0" lvl="1" algn="l" rtl="0">
              <a:spcBef>
                <a:spcPts val="170"/>
              </a:spcBef>
              <a:spcAft>
                <a:spcPts val="0"/>
              </a:spcAft>
              <a:tabLst>
                <a:tab pos="1551940" algn="l"/>
                <a:tab pos="1552575" algn="l"/>
              </a:tabLst>
            </a:pPr>
            <a:endParaRPr sz="24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Lecture Rules and Regulations</a:t>
            </a:r>
            <a:endParaRPr sz="3600" b="1" i="0" u="none" strike="noStrike" cap="none">
              <a:solidFill>
                <a:srgbClr val="002060"/>
              </a:solidFill>
              <a:latin typeface="Arial"/>
              <a:ea typeface="Arial"/>
              <a:cs typeface="Arial"/>
              <a:sym typeface="Arial"/>
            </a:endParaRPr>
          </a:p>
        </p:txBody>
      </p:sp>
      <p:sp>
        <p:nvSpPr>
          <p:cNvPr id="310" name="Google Shape;310;p3"/>
          <p:cNvSpPr txBox="1"/>
          <p:nvPr/>
        </p:nvSpPr>
        <p:spPr>
          <a:xfrm>
            <a:off x="1423851" y="1338049"/>
            <a:ext cx="1001347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are compulsory to be registered in AIS/eSemesta</a:t>
            </a:r>
            <a:endParaRPr sz="1600" b="0" i="0" u="none" strike="noStrike" cap="none" dirty="0">
              <a:solidFill>
                <a:srgbClr val="000000"/>
              </a:solidFill>
              <a:latin typeface="Arial"/>
              <a:ea typeface="Arial"/>
              <a:cs typeface="Arial"/>
              <a:sym typeface="Arial"/>
            </a:endParaRPr>
          </a:p>
        </p:txBody>
      </p:sp>
      <p:sp>
        <p:nvSpPr>
          <p:cNvPr id="311" name="Google Shape;311;p3"/>
          <p:cNvSpPr txBox="1"/>
          <p:nvPr/>
        </p:nvSpPr>
        <p:spPr>
          <a:xfrm>
            <a:off x="1423851" y="2159428"/>
            <a:ext cx="997929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rgbClr val="002060"/>
                </a:solidFill>
                <a:latin typeface="Montserrat"/>
                <a:ea typeface="Montserrat"/>
                <a:cs typeface="Montserrat"/>
                <a:sym typeface="Montserrat"/>
              </a:rPr>
              <a:t>Student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dirty="0" err="1">
                <a:solidFill>
                  <a:srgbClr val="002060"/>
                </a:solidFill>
                <a:latin typeface="Montserrat"/>
                <a:ea typeface="Montserrat"/>
                <a:cs typeface="Montserrat"/>
                <a:sym typeface="Montserrat"/>
              </a:rPr>
              <a:t>must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err="1">
                <a:solidFill>
                  <a:srgbClr val="002060"/>
                </a:solidFill>
                <a:latin typeface="Montserrat"/>
                <a:ea typeface="Montserrat"/>
                <a:cs typeface="Montserrat"/>
                <a:sym typeface="Montserrat"/>
              </a:rPr>
              <a:t>ensure</a:t>
            </a:r>
            <a:r>
              <a:rPr lang="en-US" sz="1600" b="0" i="0" u="none" strike="noStrike" cap="none">
                <a:solidFill>
                  <a:srgbClr val="002060"/>
                </a:solidFill>
                <a:latin typeface="Montserrat"/>
                <a:ea typeface="Montserrat"/>
                <a:cs typeface="Montserrat"/>
                <a:sym typeface="Montserrat"/>
              </a:rPr>
              <a:t> their assigned class</a:t>
            </a:r>
            <a:endParaRPr sz="1200" b="0" i="0" u="none" strike="noStrike" cap="none" dirty="0">
              <a:solidFill>
                <a:srgbClr val="000000"/>
              </a:solidFill>
              <a:latin typeface="Arial"/>
              <a:ea typeface="Arial"/>
              <a:cs typeface="Arial"/>
              <a:sym typeface="Arial"/>
            </a:endParaRPr>
          </a:p>
        </p:txBody>
      </p:sp>
      <p:sp>
        <p:nvSpPr>
          <p:cNvPr id="312" name="Google Shape;312;p3"/>
          <p:cNvSpPr txBox="1"/>
          <p:nvPr/>
        </p:nvSpPr>
        <p:spPr>
          <a:xfrm>
            <a:off x="1423851" y="2959326"/>
            <a:ext cx="979926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must pay attention </a:t>
            </a:r>
            <a:r>
              <a:rPr lang="en-US" sz="1600" b="1" i="0" u="none" strike="noStrike" cap="none">
                <a:solidFill>
                  <a:srgbClr val="002060"/>
                </a:solidFill>
                <a:latin typeface="Montserrat"/>
                <a:ea typeface="Montserrat"/>
                <a:cs typeface="Montserrat"/>
                <a:sym typeface="Montserrat"/>
              </a:rPr>
              <a:t>lecture schedule </a:t>
            </a:r>
            <a:r>
              <a:rPr lang="en-US" sz="1600" b="0" i="0" u="none" strike="noStrike" cap="none">
                <a:solidFill>
                  <a:srgbClr val="002060"/>
                </a:solidFill>
                <a:latin typeface="Montserrat"/>
                <a:ea typeface="Montserrat"/>
                <a:cs typeface="Montserrat"/>
                <a:sym typeface="Montserrat"/>
              </a:rPr>
              <a:t>(offline / online, synchronous / asynchronous)</a:t>
            </a:r>
            <a:endParaRPr sz="1600" b="0" i="0" u="none" strike="noStrike" cap="none">
              <a:solidFill>
                <a:srgbClr val="000000"/>
              </a:solidFill>
              <a:latin typeface="Arial"/>
              <a:ea typeface="Arial"/>
              <a:cs typeface="Arial"/>
              <a:sym typeface="Arial"/>
            </a:endParaRPr>
          </a:p>
        </p:txBody>
      </p:sp>
      <p:cxnSp>
        <p:nvCxnSpPr>
          <p:cNvPr id="313" name="Google Shape;313;p3"/>
          <p:cNvCxnSpPr/>
          <p:nvPr/>
        </p:nvCxnSpPr>
        <p:spPr>
          <a:xfrm>
            <a:off x="676039" y="2090289"/>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4" name="Google Shape;314;p3"/>
          <p:cNvCxnSpPr/>
          <p:nvPr/>
        </p:nvCxnSpPr>
        <p:spPr>
          <a:xfrm>
            <a:off x="693295" y="285706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5" name="Google Shape;315;p3"/>
          <p:cNvCxnSpPr/>
          <p:nvPr/>
        </p:nvCxnSpPr>
        <p:spPr>
          <a:xfrm>
            <a:off x="676039" y="3667924"/>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6" name="Google Shape;316;p3"/>
          <p:cNvCxnSpPr/>
          <p:nvPr/>
        </p:nvCxnSpPr>
        <p:spPr>
          <a:xfrm>
            <a:off x="676039" y="1226307"/>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7" name="Google Shape;317;p3"/>
          <p:cNvCxnSpPr/>
          <p:nvPr/>
        </p:nvCxnSpPr>
        <p:spPr>
          <a:xfrm>
            <a:off x="693295" y="4529706"/>
            <a:ext cx="10761355" cy="0"/>
          </a:xfrm>
          <a:prstGeom prst="straightConnector1">
            <a:avLst/>
          </a:prstGeom>
          <a:noFill/>
          <a:ln w="9525" cap="flat" cmpd="sng">
            <a:solidFill>
              <a:srgbClr val="1F3864"/>
            </a:solidFill>
            <a:prstDash val="solid"/>
            <a:round/>
            <a:headEnd type="none" w="sm" len="sm"/>
            <a:tailEnd type="none" w="sm" len="sm"/>
          </a:ln>
        </p:spPr>
      </p:cxnSp>
      <p:sp>
        <p:nvSpPr>
          <p:cNvPr id="318" name="Google Shape;318;p3"/>
          <p:cNvSpPr/>
          <p:nvPr/>
        </p:nvSpPr>
        <p:spPr>
          <a:xfrm>
            <a:off x="754673" y="1331248"/>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01</a:t>
            </a:r>
            <a:endParaRPr/>
          </a:p>
        </p:txBody>
      </p:sp>
      <p:sp>
        <p:nvSpPr>
          <p:cNvPr id="319" name="Google Shape;319;p3"/>
          <p:cNvSpPr/>
          <p:nvPr/>
        </p:nvSpPr>
        <p:spPr>
          <a:xfrm>
            <a:off x="760785" y="2187184"/>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02</a:t>
            </a:r>
            <a:endParaRPr/>
          </a:p>
        </p:txBody>
      </p:sp>
      <p:sp>
        <p:nvSpPr>
          <p:cNvPr id="320" name="Google Shape;320;p3"/>
          <p:cNvSpPr/>
          <p:nvPr/>
        </p:nvSpPr>
        <p:spPr>
          <a:xfrm>
            <a:off x="754673" y="29993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03</a:t>
            </a:r>
            <a:endParaRPr/>
          </a:p>
        </p:txBody>
      </p:sp>
      <p:cxnSp>
        <p:nvCxnSpPr>
          <p:cNvPr id="321" name="Google Shape;321;p3"/>
          <p:cNvCxnSpPr/>
          <p:nvPr/>
        </p:nvCxnSpPr>
        <p:spPr>
          <a:xfrm>
            <a:off x="683583" y="6263913"/>
            <a:ext cx="10761355" cy="0"/>
          </a:xfrm>
          <a:prstGeom prst="straightConnector1">
            <a:avLst/>
          </a:prstGeom>
          <a:noFill/>
          <a:ln w="9525" cap="flat" cmpd="sng">
            <a:solidFill>
              <a:srgbClr val="1F3864"/>
            </a:solidFill>
            <a:prstDash val="solid"/>
            <a:round/>
            <a:headEnd type="none" w="sm" len="sm"/>
            <a:tailEnd type="none" w="sm" len="sm"/>
          </a:ln>
        </p:spPr>
      </p:cxnSp>
      <p:sp>
        <p:nvSpPr>
          <p:cNvPr id="322" name="Google Shape;322;p3"/>
          <p:cNvSpPr txBox="1"/>
          <p:nvPr/>
        </p:nvSpPr>
        <p:spPr>
          <a:xfrm>
            <a:off x="1413164" y="3817371"/>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2060"/>
                </a:solidFill>
                <a:latin typeface="Montserrat"/>
                <a:ea typeface="Montserrat"/>
                <a:cs typeface="Montserrat"/>
                <a:sym typeface="Montserrat"/>
              </a:rPr>
              <a:t>LMS UIN Jakarta </a:t>
            </a:r>
            <a:r>
              <a:rPr lang="en-US" sz="1600" b="0" i="0" u="none" strike="noStrike" cap="none">
                <a:solidFill>
                  <a:srgbClr val="002060"/>
                </a:solidFill>
                <a:latin typeface="Montserrat"/>
                <a:ea typeface="Montserrat"/>
                <a:cs typeface="Montserrat"/>
                <a:sym typeface="Montserrat"/>
              </a:rPr>
              <a:t>is a platform used for interaction between lecturers/teaching teams and students, so students must always pay attention to announcements on</a:t>
            </a:r>
            <a:r>
              <a:rPr lang="en-US" sz="1600" b="1" i="0" u="none" strike="noStrike" cap="none">
                <a:solidFill>
                  <a:srgbClr val="002060"/>
                </a:solidFill>
                <a:latin typeface="Montserrat"/>
                <a:ea typeface="Montserrat"/>
                <a:cs typeface="Montserrat"/>
                <a:sym typeface="Montserrat"/>
              </a:rPr>
              <a:t> the LMS</a:t>
            </a:r>
            <a:r>
              <a:rPr lang="en-US" sz="1600" b="0" i="0" u="none" strike="noStrike" cap="none">
                <a:solidFill>
                  <a:srgbClr val="002060"/>
                </a:solidFill>
                <a:latin typeface="Montserrat"/>
                <a:ea typeface="Montserrat"/>
                <a:cs typeface="Montserrat"/>
                <a:sym typeface="Montserrat"/>
              </a:rPr>
              <a:t>.</a:t>
            </a:r>
            <a:endParaRPr sz="1200" b="0" i="0" u="none" strike="noStrike" cap="none">
              <a:solidFill>
                <a:srgbClr val="000000"/>
              </a:solidFill>
              <a:latin typeface="Arial"/>
              <a:ea typeface="Arial"/>
              <a:cs typeface="Arial"/>
              <a:sym typeface="Arial"/>
            </a:endParaRPr>
          </a:p>
        </p:txBody>
      </p:sp>
      <p:sp>
        <p:nvSpPr>
          <p:cNvPr id="323" name="Google Shape;323;p3"/>
          <p:cNvSpPr/>
          <p:nvPr/>
        </p:nvSpPr>
        <p:spPr>
          <a:xfrm>
            <a:off x="754673" y="38268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04</a:t>
            </a:r>
            <a:endParaRPr/>
          </a:p>
        </p:txBody>
      </p:sp>
      <p:sp>
        <p:nvSpPr>
          <p:cNvPr id="324" name="Google Shape;324;p3"/>
          <p:cNvSpPr txBox="1"/>
          <p:nvPr/>
        </p:nvSpPr>
        <p:spPr>
          <a:xfrm>
            <a:off x="1413164" y="4669886"/>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In addition to in-class lectures, other media such as email, SMS, Whatsapp, LMS can be used according to agreement with the lecturer/teaching team.</a:t>
            </a:r>
            <a:endParaRPr sz="1200" b="0" i="0" u="none" strike="noStrike" cap="none">
              <a:solidFill>
                <a:srgbClr val="000000"/>
              </a:solidFill>
              <a:latin typeface="Arial"/>
              <a:ea typeface="Arial"/>
              <a:cs typeface="Arial"/>
              <a:sym typeface="Arial"/>
            </a:endParaRPr>
          </a:p>
        </p:txBody>
      </p:sp>
      <p:sp>
        <p:nvSpPr>
          <p:cNvPr id="325" name="Google Shape;325;p3"/>
          <p:cNvSpPr/>
          <p:nvPr/>
        </p:nvSpPr>
        <p:spPr>
          <a:xfrm>
            <a:off x="754673" y="4679316"/>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05</a:t>
            </a:r>
            <a:endParaRPr/>
          </a:p>
        </p:txBody>
      </p:sp>
      <p:sp>
        <p:nvSpPr>
          <p:cNvPr id="326" name="Google Shape;326;p3"/>
          <p:cNvSpPr txBox="1"/>
          <p:nvPr/>
        </p:nvSpPr>
        <p:spPr>
          <a:xfrm>
            <a:off x="1391485" y="5475841"/>
            <a:ext cx="979926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Students are required </a:t>
            </a:r>
            <a:r>
              <a:rPr lang="en-US" sz="1800" b="1" i="0" u="none" strike="noStrike" cap="none">
                <a:solidFill>
                  <a:srgbClr val="002060"/>
                </a:solidFill>
                <a:latin typeface="Montserrat"/>
                <a:ea typeface="Montserrat"/>
                <a:cs typeface="Montserrat"/>
                <a:sym typeface="Montserrat"/>
              </a:rPr>
              <a:t>pay attention to ethics </a:t>
            </a:r>
            <a:r>
              <a:rPr lang="en-US" sz="1800" b="0" i="0" u="none" strike="noStrike" cap="none">
                <a:solidFill>
                  <a:srgbClr val="002060"/>
                </a:solidFill>
                <a:latin typeface="Montserrat"/>
                <a:ea typeface="Montserrat"/>
                <a:cs typeface="Montserrat"/>
                <a:sym typeface="Montserrat"/>
              </a:rPr>
              <a:t>if you want to contact the lecturer/teaching team (during working days and hours).</a:t>
            </a:r>
            <a:endParaRPr sz="1800" b="0" i="0" u="none" strike="noStrike" cap="none">
              <a:solidFill>
                <a:srgbClr val="000000"/>
              </a:solidFill>
              <a:latin typeface="Arial"/>
              <a:ea typeface="Arial"/>
              <a:cs typeface="Arial"/>
              <a:sym typeface="Arial"/>
            </a:endParaRPr>
          </a:p>
        </p:txBody>
      </p:sp>
      <p:sp>
        <p:nvSpPr>
          <p:cNvPr id="327" name="Google Shape;327;p3"/>
          <p:cNvSpPr/>
          <p:nvPr/>
        </p:nvSpPr>
        <p:spPr>
          <a:xfrm>
            <a:off x="754673" y="5519559"/>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06</a:t>
            </a:r>
            <a:endParaRPr/>
          </a:p>
        </p:txBody>
      </p:sp>
      <p:cxnSp>
        <p:nvCxnSpPr>
          <p:cNvPr id="328" name="Google Shape;328;p3"/>
          <p:cNvCxnSpPr/>
          <p:nvPr/>
        </p:nvCxnSpPr>
        <p:spPr>
          <a:xfrm>
            <a:off x="675972" y="5391390"/>
            <a:ext cx="10761355" cy="0"/>
          </a:xfrm>
          <a:prstGeom prst="straightConnector1">
            <a:avLst/>
          </a:prstGeom>
          <a:noFill/>
          <a:ln w="9525" cap="flat" cmpd="sng">
            <a:solidFill>
              <a:srgbClr val="1F3864"/>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8"/>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Ethical Use of AI</a:t>
            </a:r>
            <a:endParaRPr sz="1400" b="0" i="0" u="none" strike="noStrike" cap="none">
              <a:solidFill>
                <a:srgbClr val="000000"/>
              </a:solidFill>
              <a:latin typeface="Arial"/>
              <a:ea typeface="Arial"/>
              <a:cs typeface="Arial"/>
              <a:sym typeface="Arial"/>
            </a:endParaRPr>
          </a:p>
        </p:txBody>
      </p:sp>
      <p:sp>
        <p:nvSpPr>
          <p:cNvPr id="379" name="Google Shape;379;p68"/>
          <p:cNvSpPr txBox="1"/>
          <p:nvPr/>
        </p:nvSpPr>
        <p:spPr>
          <a:xfrm>
            <a:off x="1835375" y="2092227"/>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AI as Learning Assistant</a:t>
            </a:r>
            <a:endParaRPr sz="1400" b="0" i="0" u="none" strike="noStrike" cap="none">
              <a:solidFill>
                <a:srgbClr val="000000"/>
              </a:solidFill>
              <a:latin typeface="Arial"/>
              <a:ea typeface="Arial"/>
              <a:cs typeface="Arial"/>
              <a:sym typeface="Arial"/>
            </a:endParaRPr>
          </a:p>
        </p:txBody>
      </p:sp>
      <p:cxnSp>
        <p:nvCxnSpPr>
          <p:cNvPr id="380" name="Google Shape;380;p68"/>
          <p:cNvCxnSpPr/>
          <p:nvPr/>
        </p:nvCxnSpPr>
        <p:spPr>
          <a:xfrm>
            <a:off x="676039" y="367151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81" name="Google Shape;381;p68"/>
          <p:cNvCxnSpPr/>
          <p:nvPr/>
        </p:nvCxnSpPr>
        <p:spPr>
          <a:xfrm>
            <a:off x="676039" y="1119982"/>
            <a:ext cx="10761355" cy="0"/>
          </a:xfrm>
          <a:prstGeom prst="straightConnector1">
            <a:avLst/>
          </a:prstGeom>
          <a:noFill/>
          <a:ln w="9525" cap="flat" cmpd="sng">
            <a:solidFill>
              <a:srgbClr val="1F3864"/>
            </a:solidFill>
            <a:prstDash val="solid"/>
            <a:round/>
            <a:headEnd type="none" w="sm" len="sm"/>
            <a:tailEnd type="none" w="sm" len="sm"/>
          </a:ln>
        </p:spPr>
      </p:cxnSp>
      <p:sp>
        <p:nvSpPr>
          <p:cNvPr id="382" name="Google Shape;382;p68"/>
          <p:cNvSpPr/>
          <p:nvPr/>
        </p:nvSpPr>
        <p:spPr>
          <a:xfrm>
            <a:off x="763024" y="1932824"/>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01</a:t>
            </a:r>
            <a:endParaRPr/>
          </a:p>
        </p:txBody>
      </p:sp>
      <p:sp>
        <p:nvSpPr>
          <p:cNvPr id="383" name="Google Shape;383;p68"/>
          <p:cNvSpPr txBox="1"/>
          <p:nvPr/>
        </p:nvSpPr>
        <p:spPr>
          <a:xfrm>
            <a:off x="1638127" y="3903554"/>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AI to paraphrase complete texts</a:t>
            </a:r>
            <a:endParaRPr/>
          </a:p>
        </p:txBody>
      </p:sp>
      <p:cxnSp>
        <p:nvCxnSpPr>
          <p:cNvPr id="384" name="Google Shape;384;p68"/>
          <p:cNvCxnSpPr/>
          <p:nvPr/>
        </p:nvCxnSpPr>
        <p:spPr>
          <a:xfrm>
            <a:off x="693295" y="4501724"/>
            <a:ext cx="10761355" cy="0"/>
          </a:xfrm>
          <a:prstGeom prst="straightConnector1">
            <a:avLst/>
          </a:prstGeom>
          <a:noFill/>
          <a:ln w="9525" cap="flat" cmpd="sng">
            <a:solidFill>
              <a:srgbClr val="1F3864"/>
            </a:solidFill>
            <a:prstDash val="solid"/>
            <a:round/>
            <a:headEnd type="none" w="sm" len="sm"/>
            <a:tailEnd type="none" w="sm" len="sm"/>
          </a:ln>
        </p:spPr>
      </p:cxnSp>
      <p:sp>
        <p:nvSpPr>
          <p:cNvPr id="385" name="Google Shape;385;p68"/>
          <p:cNvSpPr/>
          <p:nvPr/>
        </p:nvSpPr>
        <p:spPr>
          <a:xfrm>
            <a:off x="763024" y="3777610"/>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02</a:t>
            </a:r>
            <a:endParaRPr/>
          </a:p>
        </p:txBody>
      </p:sp>
      <p:sp>
        <p:nvSpPr>
          <p:cNvPr id="386" name="Google Shape;386;p68"/>
          <p:cNvSpPr txBox="1"/>
          <p:nvPr/>
        </p:nvSpPr>
        <p:spPr>
          <a:xfrm>
            <a:off x="1638127" y="4625599"/>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Generate basic codes</a:t>
            </a:r>
            <a:endParaRPr/>
          </a:p>
        </p:txBody>
      </p:sp>
      <p:cxnSp>
        <p:nvCxnSpPr>
          <p:cNvPr id="387" name="Google Shape;387;p68"/>
          <p:cNvCxnSpPr/>
          <p:nvPr/>
        </p:nvCxnSpPr>
        <p:spPr>
          <a:xfrm>
            <a:off x="676039" y="5446248"/>
            <a:ext cx="10761355" cy="0"/>
          </a:xfrm>
          <a:prstGeom prst="straightConnector1">
            <a:avLst/>
          </a:prstGeom>
          <a:noFill/>
          <a:ln w="9525" cap="flat" cmpd="sng">
            <a:solidFill>
              <a:srgbClr val="1F3864"/>
            </a:solidFill>
            <a:prstDash val="solid"/>
            <a:round/>
            <a:headEnd type="none" w="sm" len="sm"/>
            <a:tailEnd type="none" w="sm" len="sm"/>
          </a:ln>
        </p:spPr>
      </p:cxnSp>
      <p:sp>
        <p:nvSpPr>
          <p:cNvPr id="388" name="Google Shape;388;p68"/>
          <p:cNvSpPr/>
          <p:nvPr/>
        </p:nvSpPr>
        <p:spPr>
          <a:xfrm>
            <a:off x="763024" y="4666768"/>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03</a:t>
            </a:r>
            <a:endParaRPr/>
          </a:p>
        </p:txBody>
      </p:sp>
      <p:sp>
        <p:nvSpPr>
          <p:cNvPr id="389" name="Google Shape;389;p68"/>
          <p:cNvSpPr txBox="1"/>
          <p:nvPr/>
        </p:nvSpPr>
        <p:spPr>
          <a:xfrm>
            <a:off x="1620871" y="5702585"/>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Not used during exams in which the use of AI is not explicitly allowed.</a:t>
            </a:r>
            <a:endParaRPr sz="1800" b="0" i="0" u="none" strike="noStrike" cap="none">
              <a:solidFill>
                <a:srgbClr val="002060"/>
              </a:solidFill>
              <a:latin typeface="Montserrat"/>
              <a:ea typeface="Montserrat"/>
              <a:cs typeface="Montserrat"/>
              <a:sym typeface="Montserrat"/>
            </a:endParaRPr>
          </a:p>
        </p:txBody>
      </p:sp>
      <p:cxnSp>
        <p:nvCxnSpPr>
          <p:cNvPr id="390" name="Google Shape;390;p68"/>
          <p:cNvCxnSpPr/>
          <p:nvPr/>
        </p:nvCxnSpPr>
        <p:spPr>
          <a:xfrm>
            <a:off x="693295" y="6313052"/>
            <a:ext cx="10761355" cy="0"/>
          </a:xfrm>
          <a:prstGeom prst="straightConnector1">
            <a:avLst/>
          </a:prstGeom>
          <a:noFill/>
          <a:ln w="9525" cap="flat" cmpd="sng">
            <a:solidFill>
              <a:srgbClr val="1F3864"/>
            </a:solidFill>
            <a:prstDash val="solid"/>
            <a:round/>
            <a:headEnd type="none" w="sm" len="sm"/>
            <a:tailEnd type="none" w="sm" len="sm"/>
          </a:ln>
        </p:spPr>
      </p:cxnSp>
      <p:sp>
        <p:nvSpPr>
          <p:cNvPr id="391" name="Google Shape;391;p68"/>
          <p:cNvSpPr/>
          <p:nvPr/>
        </p:nvSpPr>
        <p:spPr>
          <a:xfrm>
            <a:off x="763024" y="5611292"/>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04</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99100" y="0"/>
            <a:ext cx="6793800" cy="708000"/>
          </a:xfrm>
          <a:prstGeom prst="rect">
            <a:avLst/>
          </a:prstGeom>
          <a:noFill/>
          <a:ln>
            <a:noFill/>
          </a:ln>
        </p:spPr>
        <p:txBody>
          <a:bodyPr spcFirstLastPara="1" wrap="square" lIns="91425" tIns="45700" rIns="91425" bIns="45700"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a:ln/>
                <a:solidFill>
                  <a:srgbClr val="FFC000"/>
                </a:solidFill>
                <a:latin typeface="Arial"/>
                <a:ea typeface="Arial"/>
                <a:cs typeface="Arial"/>
                <a:sym typeface="Arial"/>
              </a:rPr>
              <a:t>General Information</a:t>
            </a:r>
            <a:endParaRPr sz="1400" b="1" i="0" u="none" strike="noStrike">
              <a:ln/>
              <a:solidFill>
                <a:srgbClr val="FFC000"/>
              </a:solidFill>
              <a:latin typeface="Arial"/>
              <a:ea typeface="Arial"/>
              <a:cs typeface="Arial"/>
              <a:sym typeface="Arial"/>
            </a:endParaRPr>
          </a:p>
        </p:txBody>
      </p:sp>
      <p:graphicFrame>
        <p:nvGraphicFramePr>
          <p:cNvPr id="171" name="Google Shape;171;p2"/>
          <p:cNvGraphicFramePr/>
          <p:nvPr>
            <p:extLst>
              <p:ext uri="{D42A27DB-BD31-4B8C-83A1-F6EECF244321}">
                <p14:modId xmlns:p14="http://schemas.microsoft.com/office/powerpoint/2010/main" val="1990126230"/>
              </p:ext>
            </p:extLst>
          </p:nvPr>
        </p:nvGraphicFramePr>
        <p:xfrm>
          <a:off x="944881" y="616560"/>
          <a:ext cx="10535920" cy="6177085"/>
        </p:xfrm>
        <a:graphic>
          <a:graphicData uri="http://schemas.openxmlformats.org/drawingml/2006/table">
            <a:tbl>
              <a:tblPr firstRow="1" bandRow="1">
                <a:noFill/>
                <a:tableStyleId>{3F857785-93CD-4FFF-822A-07073ABB308A}</a:tableStyleId>
              </a:tblPr>
              <a:tblGrid>
                <a:gridCol w="4019510">
                  <a:extLst>
                    <a:ext uri="{9D8B030D-6E8A-4147-A177-3AD203B41FA5}">
                      <a16:colId xmlns:a16="http://schemas.microsoft.com/office/drawing/2014/main" val="20000"/>
                    </a:ext>
                  </a:extLst>
                </a:gridCol>
                <a:gridCol w="6516410">
                  <a:extLst>
                    <a:ext uri="{9D8B030D-6E8A-4147-A177-3AD203B41FA5}">
                      <a16:colId xmlns:a16="http://schemas.microsoft.com/office/drawing/2014/main" val="20001"/>
                    </a:ext>
                  </a:extLst>
                </a:gridCol>
              </a:tblGrid>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Name</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solidFill>
                            <a:srgbClr val="0000CC"/>
                          </a:solidFill>
                        </a:rPr>
                        <a:t>Introduction to Data Mining</a:t>
                      </a:r>
                      <a:br>
                        <a:rPr lang="en-US" sz="2200" u="none" strike="noStrike" cap="none"/>
                      </a:br>
                      <a:r>
                        <a:rPr lang="en-US" sz="2200" b="0" i="1" u="none" strike="noStrike" cap="none"/>
                        <a:t>(Pengantar Penambangan Data)</a:t>
                      </a:r>
                      <a:endParaRPr sz="2200" b="0" i="1" u="none" strike="noStrike" cap="none" dirty="0"/>
                    </a:p>
                  </a:txBody>
                  <a:tcPr marL="91450" marR="91450" marT="45725" marB="45725"/>
                </a:tc>
                <a:extLst>
                  <a:ext uri="{0D108BD9-81ED-4DB2-BD59-A6C34878D82A}">
                    <a16:rowId xmlns:a16="http://schemas.microsoft.com/office/drawing/2014/main" val="10000"/>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ID</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t>FST6094304</a:t>
                      </a:r>
                      <a:endParaRPr sz="2200" u="none" strike="noStrike" cap="none" dirty="0"/>
                    </a:p>
                  </a:txBody>
                  <a:tcPr marL="91450" marR="91450" marT="45725" marB="45725"/>
                </a:tc>
                <a:extLst>
                  <a:ext uri="{0D108BD9-81ED-4DB2-BD59-A6C34878D82A}">
                    <a16:rowId xmlns:a16="http://schemas.microsoft.com/office/drawing/2014/main" val="10001"/>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Number of credits</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3</a:t>
                      </a:r>
                      <a:endParaRPr sz="2200" u="none" strike="noStrike" cap="none" dirty="0"/>
                    </a:p>
                  </a:txBody>
                  <a:tcPr marL="91450" marR="91450" marT="45725" marB="45725"/>
                </a:tc>
                <a:extLst>
                  <a:ext uri="{0D108BD9-81ED-4DB2-BD59-A6C34878D82A}">
                    <a16:rowId xmlns:a16="http://schemas.microsoft.com/office/drawing/2014/main" val="10002"/>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Category</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Compulsory</a:t>
                      </a:r>
                      <a:endParaRPr sz="2200" u="none" strike="noStrike" cap="none" dirty="0"/>
                    </a:p>
                  </a:txBody>
                  <a:tcPr marL="91450" marR="91450" marT="45725" marB="45725"/>
                </a:tc>
                <a:extLst>
                  <a:ext uri="{0D108BD9-81ED-4DB2-BD59-A6C34878D82A}">
                    <a16:rowId xmlns:a16="http://schemas.microsoft.com/office/drawing/2014/main" val="10003"/>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Semester</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5</a:t>
                      </a:r>
                      <a:endParaRPr sz="2200" u="none" strike="noStrike" cap="none" dirty="0"/>
                    </a:p>
                  </a:txBody>
                  <a:tcPr marL="91450" marR="91450" marT="45725" marB="45725"/>
                </a:tc>
                <a:extLst>
                  <a:ext uri="{0D108BD9-81ED-4DB2-BD59-A6C34878D82A}">
                    <a16:rowId xmlns:a16="http://schemas.microsoft.com/office/drawing/2014/main" val="1000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Prerequisites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err="1"/>
                        <a:t>Analysis</a:t>
                      </a:r>
                      <a:r>
                        <a:rPr lang="en-US" sz="2200" u="none" strike="noStrike" cap="none" dirty="0"/>
                        <a:t> </a:t>
                      </a:r>
                      <a:r>
                        <a:rPr lang="en-US" sz="2200" u="none" strike="noStrike" cap="none" dirty="0" err="1"/>
                        <a:t>Multivariate</a:t>
                      </a:r>
                      <a:r>
                        <a:rPr lang="en-US" sz="2200" u="none" strike="noStrike" cap="none" dirty="0"/>
                        <a:t>,</a:t>
                      </a:r>
                      <a:r>
                        <a:rPr lang="en-US" sz="2200" u="none" strike="noStrike" cap="none" dirty="0" err="1"/>
                        <a:t>Computing</a:t>
                      </a:r>
                      <a:r>
                        <a:rPr lang="en-US" sz="2200" u="none" strike="noStrike" cap="none" dirty="0"/>
                        <a:t> </a:t>
                      </a:r>
                      <a:r>
                        <a:rPr lang="en-US" sz="2200" u="none" strike="noStrike" cap="none" dirty="0" err="1"/>
                        <a:t>Statistics</a:t>
                      </a:r>
                      <a:endParaRPr sz="2200" u="none" strike="noStrike" cap="none" dirty="0"/>
                    </a:p>
                  </a:txBody>
                  <a:tcPr marL="91450" marR="91450" marT="45725" marB="45725"/>
                </a:tc>
                <a:extLst>
                  <a:ext uri="{0D108BD9-81ED-4DB2-BD59-A6C34878D82A}">
                    <a16:rowId xmlns:a16="http://schemas.microsoft.com/office/drawing/2014/main" val="10005"/>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Language of instruction</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English (DS-01), Indonesian (DS-02) </a:t>
                      </a:r>
                      <a:endParaRPr sz="2200" u="none" strike="noStrike" cap="none" dirty="0"/>
                    </a:p>
                  </a:txBody>
                  <a:tcPr marL="91450" marR="91450" marT="45725" marB="45725"/>
                </a:tc>
                <a:extLst>
                  <a:ext uri="{0D108BD9-81ED-4DB2-BD59-A6C34878D82A}">
                    <a16:rowId xmlns:a16="http://schemas.microsoft.com/office/drawing/2014/main" val="10006"/>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Github</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3"/>
                        </a:rPr>
                        <a:t>https://s.id/64ukz</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1346914497"/>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LMS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4"/>
                        </a:rPr>
                        <a:t>https://lms.uinjakarta.id/course/view.php?id=22</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246182593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WAG</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5"/>
                        </a:rPr>
                        <a:t>https://s.id/qoV2j</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792919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27956" y="0"/>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About the Lecturer(s)</a:t>
            </a:r>
            <a:endParaRPr sz="1400" b="0" i="0" u="none" strike="noStrike" cap="none" dirty="0">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0A92BDE-D7E5-BEB8-E668-590A94AE7218}"/>
              </a:ext>
            </a:extLst>
          </p:cNvPr>
          <p:cNvSpPr/>
          <p:nvPr/>
        </p:nvSpPr>
        <p:spPr>
          <a:xfrm>
            <a:off x="2080696" y="637385"/>
            <a:ext cx="10063978" cy="6294031"/>
          </a:xfrm>
          <a:prstGeom prst="rect">
            <a:avLst/>
          </a:prstGeom>
        </p:spPr>
        <p:txBody>
          <a:bodyPr wrap="square">
            <a:spAutoFit/>
          </a:bodyPr>
          <a:lstStyle/>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Specialization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rPr>
              <a:t>Data Science</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Social Media Analytics, AI, Big Data, HPC.</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Current Position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Founder</a:t>
            </a:r>
            <a:r>
              <a:rPr kumimoji="0" lang="en-US" sz="1600" b="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err="1">
                <a:ln>
                  <a:noFill/>
                </a:ln>
                <a:solidFill>
                  <a:srgbClr val="060BC6"/>
                </a:solidFill>
                <a:effectLst/>
                <a:uLnTx/>
                <a:uFillTx/>
                <a:latin typeface="Calibri" panose="020F0502020204030204"/>
                <a:ea typeface="Calibri" charset="0"/>
                <a:cs typeface="Calibri" charset="0"/>
              </a:rPr>
              <a:t>taudata</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Analytics™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(Indonesia) – </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PT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Taudata</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Media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Teknologi</a:t>
            </a:r>
            <a:endParaRPr kumimoji="0" lang="id-ID"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Lecturer</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UIN</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Calibri" charset="0"/>
                <a:cs typeface="Calibri" charset="0"/>
              </a:rPr>
              <a:t>Syarif</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err="1">
                <a:ln>
                  <a:noFill/>
                </a:ln>
                <a:solidFill>
                  <a:prstClr val="black"/>
                </a:solidFill>
                <a:effectLst/>
                <a:uLnTx/>
                <a:uFillTx/>
                <a:latin typeface="Calibri" panose="020F0502020204030204"/>
                <a:ea typeface="Calibri" charset="0"/>
                <a:cs typeface="Calibri" charset="0"/>
              </a:rPr>
              <a:t>Hidayatullah</a:t>
            </a: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Jakarta</a:t>
            </a:r>
            <a:endPar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en-US" sz="1600" b="0" i="1" u="none" strike="noStrike" kern="1200" cap="none" spc="0" normalizeH="0" baseline="0" noProof="0">
                <a:ln>
                  <a:noFill/>
                </a:ln>
                <a:solidFill>
                  <a:prstClr val="black"/>
                </a:solidFill>
                <a:effectLst/>
                <a:uLnTx/>
                <a:uFillTx/>
                <a:latin typeface="Calibri" panose="020F0502020204030204"/>
                <a:ea typeface="Calibri" charset="0"/>
                <a:cs typeface="Calibri" charset="0"/>
              </a:rPr>
              <a:t>Head of Mathematics Department</a:t>
            </a:r>
            <a:b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br>
            <a:endParaRPr kumimoji="0" lang="id-ID" sz="800" b="1"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a:ln>
                  <a:noFill/>
                </a:ln>
                <a:solidFill>
                  <a:srgbClr val="006600"/>
                </a:solidFill>
                <a:effectLst/>
                <a:uLnTx/>
                <a:uFillTx/>
                <a:latin typeface="Calibri" panose="020F0502020204030204"/>
                <a:ea typeface="Calibri" charset="0"/>
                <a:cs typeface="Calibri" charset="0"/>
              </a:rPr>
              <a:t>Education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endParaRPr kumimoji="0" lang="en-US"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Khalifa University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Postdoctoral – Data Driven Dynamical Systems</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2022</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Queensland University of Technology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PhD – Data Science for Big Data</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- 2017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Tohoku University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Research Program, Machine Learning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New South Wales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MScTech –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Applied Math/Data Mining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- 2005</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Indonesia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i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Mathematics</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/Computational Statistics</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- 2001</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0" marR="0" lvl="0" indent="0" algn="l" defTabSz="914400" rtl="0" eaLnBrk="1" fontAlgn="auto" latinLnBrk="0" hangingPunct="1">
              <a:lnSpc>
                <a:spcPct val="100000"/>
              </a:lnSpc>
              <a:spcBef>
                <a:spcPts val="0"/>
              </a:spcBef>
              <a:spcAft>
                <a:spcPts val="0"/>
              </a:spcAft>
              <a:buClrTx/>
              <a:buSzTx/>
              <a:buFontTx/>
              <a:buNone/>
              <a:tabLst>
                <a:tab pos="707180" algn="l"/>
                <a:tab pos="807183" algn="l"/>
                <a:tab pos="1033385" algn="l"/>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Awards</a:t>
            </a:r>
            <a:r>
              <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 </a:t>
            </a:r>
            <a:endPar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One of the best researcher KemenAg - 2019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QUT Write-Up Award </a:t>
            </a:r>
            <a:r>
              <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2017 </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Australian Leadership Award - 2013</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Outstanding Awards PDT ADS -  2012</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MonbuKagaKusho – 2007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Junior Achievement International – 2002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Contact</a:t>
            </a:r>
            <a:r>
              <a:rPr kumimoji="0" lang="en-US" sz="1600" b="0"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hlinkClick r:id="rId3"/>
              </a:rPr>
              <a:t>taufik@taudata-analytics</a:t>
            </a:r>
            <a:r>
              <a:rPr kumimoji="0" lang="en-US" sz="18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hlinkClick r:id="rId3"/>
              </a:rPr>
              <a:t>.com</a:t>
            </a:r>
            <a:endPar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60BC6"/>
                </a:solidFill>
                <a:latin typeface="Calibri" panose="020F0502020204030204"/>
                <a:cs typeface="Arial" panose="020B0604020202020204" pitchFamily="34" charset="0"/>
                <a:hlinkClick r:id="rId4"/>
              </a:rPr>
              <a:t>taufik.sutanto@uinjkt.ac.id</a:t>
            </a:r>
            <a:r>
              <a:rPr lang="en-US" sz="1800">
                <a:solidFill>
                  <a:srgbClr val="060BC6"/>
                </a:solidFill>
                <a:latin typeface="Calibri" panose="020F0502020204030204"/>
                <a:cs typeface="Arial" panose="020B0604020202020204" pitchFamily="34" charset="0"/>
              </a:rPr>
              <a:t> </a:t>
            </a:r>
            <a:r>
              <a:rPr lang="en-US" sz="1600">
                <a:solidFill>
                  <a:srgbClr val="060BC6"/>
                </a:solidFill>
                <a:latin typeface="Calibri" panose="020F0502020204030204"/>
                <a:cs typeface="Arial" panose="020B0604020202020204" pitchFamily="34"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rPr>
              <a:t>	</a:t>
            </a:r>
            <a:r>
              <a:rPr kumimoji="0" lang="en-US" sz="1400" b="1" i="0" u="none" strike="noStrike" kern="1200" cap="none" spc="0" normalizeH="0" baseline="0" noProof="0">
                <a:ln>
                  <a:noFill/>
                </a:ln>
                <a:solidFill>
                  <a:srgbClr val="060BC6"/>
                </a:solidFill>
                <a:effectLst/>
                <a:uLnTx/>
                <a:uFillTx/>
                <a:latin typeface="ui-sans-serif"/>
                <a:ea typeface="굴림" pitchFamily="50" charset="-127"/>
                <a:cs typeface="+mn-cs"/>
              </a:rPr>
              <a:t>https</a:t>
            </a:r>
            <a:r>
              <a:rPr kumimoji="0" lang="en-US" sz="1400" b="1" i="0" u="none" strike="noStrike" kern="1200" cap="none" spc="0" normalizeH="0" baseline="0" noProof="0" dirty="0">
                <a:ln>
                  <a:noFill/>
                </a:ln>
                <a:solidFill>
                  <a:srgbClr val="060BC6"/>
                </a:solidFill>
                <a:effectLst/>
                <a:uLnTx/>
                <a:uFillTx/>
                <a:latin typeface="ui-sans-serif"/>
                <a:ea typeface="굴림" pitchFamily="50" charset="-127"/>
                <a:cs typeface="+mn-cs"/>
              </a:rPr>
              <a:t>://s.id/taufik-sutanto</a:t>
            </a:r>
            <a:endPar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p:txBody>
      </p:sp>
      <p:grpSp>
        <p:nvGrpSpPr>
          <p:cNvPr id="7" name="Group 6">
            <a:extLst>
              <a:ext uri="{FF2B5EF4-FFF2-40B4-BE49-F238E27FC236}">
                <a16:creationId xmlns:a16="http://schemas.microsoft.com/office/drawing/2014/main" id="{18321DBD-52FD-5C52-B9A8-AD89884006F7}"/>
              </a:ext>
            </a:extLst>
          </p:cNvPr>
          <p:cNvGrpSpPr/>
          <p:nvPr/>
        </p:nvGrpSpPr>
        <p:grpSpPr>
          <a:xfrm>
            <a:off x="431490" y="3784401"/>
            <a:ext cx="1379034" cy="648072"/>
            <a:chOff x="378531" y="1690768"/>
            <a:chExt cx="3101820" cy="1512166"/>
          </a:xfrm>
        </p:grpSpPr>
        <p:pic>
          <p:nvPicPr>
            <p:cNvPr id="8" name="Picture 7">
              <a:extLst>
                <a:ext uri="{FF2B5EF4-FFF2-40B4-BE49-F238E27FC236}">
                  <a16:creationId xmlns:a16="http://schemas.microsoft.com/office/drawing/2014/main" id="{D7426216-A237-D033-1FD3-381DD805204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8531"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D90683E-D69F-22D4-DF99-88ACF09E4C7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49726" y="1690768"/>
              <a:ext cx="1430625"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BB9B3E81-B55B-4E39-EF03-F46663F5DA04}"/>
              </a:ext>
            </a:extLst>
          </p:cNvPr>
          <p:cNvGrpSpPr/>
          <p:nvPr/>
        </p:nvGrpSpPr>
        <p:grpSpPr>
          <a:xfrm>
            <a:off x="332352" y="5655716"/>
            <a:ext cx="1379033" cy="648072"/>
            <a:chOff x="3655893" y="1690766"/>
            <a:chExt cx="3166846" cy="1512168"/>
          </a:xfrm>
        </p:grpSpPr>
        <p:pic>
          <p:nvPicPr>
            <p:cNvPr id="11" name="Picture 10">
              <a:extLst>
                <a:ext uri="{FF2B5EF4-FFF2-40B4-BE49-F238E27FC236}">
                  <a16:creationId xmlns:a16="http://schemas.microsoft.com/office/drawing/2014/main" id="{CBFBADA9-0697-695C-98E0-A5FED2686B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55893"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397A208-5B71-B6C7-AA00-0139F7E9F5F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327086" y="1690766"/>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3" name="Picture 12">
            <a:extLst>
              <a:ext uri="{FF2B5EF4-FFF2-40B4-BE49-F238E27FC236}">
                <a16:creationId xmlns:a16="http://schemas.microsoft.com/office/drawing/2014/main" id="{9B9FCD55-CABD-2780-A5EE-AC85AFD6CF2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69712" y="4612046"/>
            <a:ext cx="78075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wearing glasses&#10;&#10;Description automatically generated with low confidence">
            <a:extLst>
              <a:ext uri="{FF2B5EF4-FFF2-40B4-BE49-F238E27FC236}">
                <a16:creationId xmlns:a16="http://schemas.microsoft.com/office/drawing/2014/main" id="{D4E6DA85-F44A-014A-1A43-2E2F5644FBA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88624" y="799699"/>
            <a:ext cx="1815631" cy="2892509"/>
          </a:xfrm>
          <a:prstGeom prst="rect">
            <a:avLst/>
          </a:prstGeom>
        </p:spPr>
      </p:pic>
      <p:pic>
        <p:nvPicPr>
          <p:cNvPr id="15" name="Picture 14" descr="A qr code with a blue and black logo&#10;&#10;Description automatically generated">
            <a:extLst>
              <a:ext uri="{FF2B5EF4-FFF2-40B4-BE49-F238E27FC236}">
                <a16:creationId xmlns:a16="http://schemas.microsoft.com/office/drawing/2014/main" id="{8A902D1A-E94F-205D-9BCA-BF8045859AD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993891" y="3294302"/>
            <a:ext cx="3009485" cy="3009485"/>
          </a:xfrm>
          <a:prstGeom prst="rect">
            <a:avLst/>
          </a:prstGeom>
        </p:spPr>
      </p:pic>
      <p:pic>
        <p:nvPicPr>
          <p:cNvPr id="16" name="Picture 15">
            <a:extLst>
              <a:ext uri="{FF2B5EF4-FFF2-40B4-BE49-F238E27FC236}">
                <a16:creationId xmlns:a16="http://schemas.microsoft.com/office/drawing/2014/main" id="{480246CC-4224-8949-59B3-274D473500BE}"/>
              </a:ext>
            </a:extLst>
          </p:cNvPr>
          <p:cNvPicPr>
            <a:picLocks noChangeAspect="1"/>
          </p:cNvPicPr>
          <p:nvPr/>
        </p:nvPicPr>
        <p:blipFill>
          <a:blip r:embed="rId12">
            <a:extLst>
              <a:ext uri="{28A0092B-C50C-407E-A947-70E740481C1C}">
                <a14:useLocalDpi xmlns:a14="http://schemas.microsoft.com/office/drawing/2010/main"/>
              </a:ext>
            </a:extLst>
          </a:blip>
          <a:srcRect/>
          <a:stretch/>
        </p:blipFill>
        <p:spPr>
          <a:xfrm>
            <a:off x="9869538" y="799699"/>
            <a:ext cx="2198695" cy="758945"/>
          </a:xfrm>
          <a:prstGeom prst="rect">
            <a:avLst/>
          </a:prstGeom>
        </p:spPr>
      </p:pic>
    </p:spTree>
    <p:extLst>
      <p:ext uri="{BB962C8B-B14F-4D97-AF65-F5344CB8AC3E}">
        <p14:creationId xmlns:p14="http://schemas.microsoft.com/office/powerpoint/2010/main" val="37483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8" name="Google Shape;178;p5"/>
          <p:cNvSpPr/>
          <p:nvPr/>
        </p:nvSpPr>
        <p:spPr>
          <a:xfrm>
            <a:off x="1190026" y="139687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Flipped Class</a:t>
            </a:r>
            <a:endParaRPr sz="1400" b="0" i="0" u="none" strike="noStrike" cap="none" dirty="0">
              <a:solidFill>
                <a:srgbClr val="000000"/>
              </a:solidFill>
              <a:latin typeface="Arial"/>
              <a:ea typeface="Arial"/>
              <a:cs typeface="Arial"/>
              <a:sym typeface="Arial"/>
            </a:endParaRPr>
          </a:p>
        </p:txBody>
      </p:sp>
      <p:sp>
        <p:nvSpPr>
          <p:cNvPr id="179" name="Google Shape;179;p5"/>
          <p:cNvSpPr/>
          <p:nvPr/>
        </p:nvSpPr>
        <p:spPr>
          <a:xfrm>
            <a:off x="810864" y="139549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0" name="Google Shape;180;p5"/>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Learning methods</a:t>
            </a: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1190026" y="2654685"/>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Blended Learning</a:t>
            </a:r>
            <a:endParaRPr sz="1400" b="0" i="1" u="none" strike="noStrike" cap="none" dirty="0">
              <a:solidFill>
                <a:srgbClr val="000000"/>
              </a:solidFill>
              <a:latin typeface="Arial"/>
              <a:ea typeface="Arial"/>
              <a:cs typeface="Arial"/>
              <a:sym typeface="Arial"/>
            </a:endParaRPr>
          </a:p>
        </p:txBody>
      </p:sp>
      <p:sp>
        <p:nvSpPr>
          <p:cNvPr id="182" name="Google Shape;182;p5"/>
          <p:cNvSpPr/>
          <p:nvPr/>
        </p:nvSpPr>
        <p:spPr>
          <a:xfrm>
            <a:off x="810864" y="2653312"/>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p5"/>
          <p:cNvSpPr/>
          <p:nvPr/>
        </p:nvSpPr>
        <p:spPr>
          <a:xfrm>
            <a:off x="1253816" y="3929000"/>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dirty="0" err="1">
                <a:solidFill>
                  <a:srgbClr val="002060"/>
                </a:solidFill>
                <a:latin typeface="Montserrat"/>
                <a:ea typeface="Montserrat"/>
                <a:cs typeface="Montserrat"/>
                <a:sym typeface="Montserrat"/>
              </a:rPr>
              <a:t>Use</a:t>
            </a:r>
            <a:r>
              <a:rPr lang="en-US" sz="2000" b="0" i="0" u="none" strike="noStrike" cap="none" dirty="0">
                <a:solidFill>
                  <a:srgbClr val="002060"/>
                </a:solidFill>
                <a:latin typeface="Montserrat"/>
                <a:ea typeface="Montserrat"/>
                <a:cs typeface="Montserrat"/>
                <a:sym typeface="Montserrat"/>
              </a:rPr>
              <a:t> </a:t>
            </a:r>
            <a:r>
              <a:rPr lang="en-US" sz="2000" b="0" i="1" u="none" strike="noStrike" cap="none" dirty="0">
                <a:solidFill>
                  <a:srgbClr val="002060"/>
                </a:solidFill>
                <a:latin typeface="Montserrat"/>
                <a:ea typeface="Montserrat"/>
                <a:cs typeface="Montserrat"/>
                <a:sym typeface="Montserrat"/>
              </a:rPr>
              <a:t>Learning </a:t>
            </a:r>
            <a:r>
              <a:rPr lang="en-US" sz="2000" b="0" i="1" u="none" strike="noStrike" cap="none">
                <a:solidFill>
                  <a:srgbClr val="002060"/>
                </a:solidFill>
                <a:latin typeface="Montserrat"/>
                <a:ea typeface="Montserrat"/>
                <a:cs typeface="Montserrat"/>
                <a:sym typeface="Montserrat"/>
              </a:rPr>
              <a:t>Management System </a:t>
            </a:r>
            <a:r>
              <a:rPr lang="en-US" sz="2000" b="0" i="0" u="none" strike="noStrike" cap="none">
                <a:solidFill>
                  <a:srgbClr val="002060"/>
                </a:solidFill>
                <a:latin typeface="Montserrat"/>
                <a:ea typeface="Montserrat"/>
                <a:cs typeface="Montserrat"/>
                <a:sym typeface="Montserrat"/>
              </a:rPr>
              <a:t>(LMS)</a:t>
            </a:r>
            <a:endParaRPr sz="1400" b="0" i="0" u="none" strike="noStrike" cap="none" dirty="0">
              <a:solidFill>
                <a:srgbClr val="000000"/>
              </a:solidFill>
              <a:latin typeface="Arial"/>
              <a:ea typeface="Arial"/>
              <a:cs typeface="Arial"/>
              <a:sym typeface="Arial"/>
            </a:endParaRPr>
          </a:p>
        </p:txBody>
      </p:sp>
      <p:sp>
        <p:nvSpPr>
          <p:cNvPr id="184" name="Google Shape;184;p5"/>
          <p:cNvSpPr/>
          <p:nvPr/>
        </p:nvSpPr>
        <p:spPr>
          <a:xfrm>
            <a:off x="874654" y="3927627"/>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5" name="Google Shape;185;p5"/>
          <p:cNvSpPr/>
          <p:nvPr/>
        </p:nvSpPr>
        <p:spPr>
          <a:xfrm>
            <a:off x="1253816" y="521844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Media synchronous</a:t>
            </a:r>
            <a:r>
              <a:rPr lang="en-US" sz="2000" b="0" i="0" u="none" strike="noStrike" cap="none" dirty="0">
                <a:solidFill>
                  <a:srgbClr val="002060"/>
                </a:solidFill>
                <a:latin typeface="Montserrat"/>
                <a:ea typeface="Montserrat"/>
                <a:cs typeface="Montserrat"/>
                <a:sym typeface="Montserrat"/>
              </a:rPr>
              <a:t>: Microsoft Teams/Google meet/Zoom</a:t>
            </a:r>
            <a:endParaRPr sz="1400" b="0" i="0" u="none" strike="noStrike" cap="none" dirty="0">
              <a:solidFill>
                <a:srgbClr val="000000"/>
              </a:solidFill>
              <a:latin typeface="Arial"/>
              <a:ea typeface="Arial"/>
              <a:cs typeface="Arial"/>
              <a:sym typeface="Arial"/>
            </a:endParaRPr>
          </a:p>
        </p:txBody>
      </p:sp>
      <p:sp>
        <p:nvSpPr>
          <p:cNvPr id="186" name="Google Shape;186;p5"/>
          <p:cNvSpPr/>
          <p:nvPr/>
        </p:nvSpPr>
        <p:spPr>
          <a:xfrm>
            <a:off x="874654" y="521707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7" name="Google Shape;187;p5"/>
          <p:cNvSpPr/>
          <p:nvPr/>
        </p:nvSpPr>
        <p:spPr>
          <a:xfrm>
            <a:off x="1013075" y="1619032"/>
            <a:ext cx="481482" cy="481015"/>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5"/>
          <p:cNvGrpSpPr/>
          <p:nvPr/>
        </p:nvGrpSpPr>
        <p:grpSpPr>
          <a:xfrm>
            <a:off x="1033179" y="5487334"/>
            <a:ext cx="532745" cy="391398"/>
            <a:chOff x="6188327" y="2955408"/>
            <a:chExt cx="371395" cy="272857"/>
          </a:xfrm>
        </p:grpSpPr>
        <p:sp>
          <p:nvSpPr>
            <p:cNvPr id="189" name="Google Shape;189;p5"/>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5"/>
          <p:cNvGrpSpPr/>
          <p:nvPr/>
        </p:nvGrpSpPr>
        <p:grpSpPr>
          <a:xfrm>
            <a:off x="1029338" y="4216170"/>
            <a:ext cx="586148" cy="358045"/>
            <a:chOff x="7009649" y="1541981"/>
            <a:chExt cx="524940" cy="320655"/>
          </a:xfrm>
        </p:grpSpPr>
        <p:sp>
          <p:nvSpPr>
            <p:cNvPr id="192" name="Google Shape;192;p5"/>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5"/>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5"/>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5"/>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5"/>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5"/>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5"/>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5"/>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0" name="Google Shape;200;p5"/>
          <p:cNvGrpSpPr/>
          <p:nvPr/>
        </p:nvGrpSpPr>
        <p:grpSpPr>
          <a:xfrm>
            <a:off x="967003" y="2831838"/>
            <a:ext cx="573655" cy="474845"/>
            <a:chOff x="3075928" y="2445798"/>
            <a:chExt cx="363243" cy="300675"/>
          </a:xfrm>
        </p:grpSpPr>
        <p:sp>
          <p:nvSpPr>
            <p:cNvPr id="201" name="Google Shape;201;p5"/>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6"/>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Description</a:t>
            </a: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414779" y="991243"/>
            <a:ext cx="11347082" cy="5583514"/>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algn="l" rtl="0"/>
            <a:r>
              <a:rPr lang="en-US" altLang="en-US" sz="2800" noProof="1">
                <a:solidFill>
                  <a:schemeClr val="tx1"/>
                </a:solidFill>
              </a:rPr>
              <a:t>Data mining focuses on the data processing process starting from data understanding (domain knowledge/business understanding), hypothesis formulation, preprocessing, modeling, evaluation, interpretation, to recommendations for taking action. Data mining uses statistical models or algorithms in machine learning as a tool to achieve this. The entire process above is carried out iteratively and dynamically and is a distinctive feature that distinguishes data mining from other related disciplines.</a:t>
            </a:r>
          </a:p>
          <a:p>
            <a:pPr algn="l" rtl="0"/>
            <a:endParaRPr lang="en-US" altLang="en-US" sz="2800" noProof="1">
              <a:solidFill>
                <a:schemeClr val="tx1"/>
              </a:solidFill>
            </a:endParaRPr>
          </a:p>
          <a:p>
            <a:pPr algn="l" rtl="0"/>
            <a:r>
              <a:rPr lang="en-US" altLang="en-US" sz="2800" noProof="1">
                <a:solidFill>
                  <a:schemeClr val="tx1"/>
                </a:solidFill>
              </a:rPr>
              <a:t>Some data mining discussions in this lecture include (standard) processes in data mining, analysis of transaction data (association rules), exploratory models, predictive models, to advanced topics such as imbalance learning, and social media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56"/>
          <p:cNvSpPr txBox="1"/>
          <p:nvPr/>
        </p:nvSpPr>
        <p:spPr>
          <a:xfrm>
            <a:off x="1745977" y="283243"/>
            <a:ext cx="8700045"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Learning Outcomes</a:t>
            </a:r>
            <a:endParaRPr sz="1400" b="0" i="0" u="none" strike="noStrike" cap="none">
              <a:solidFill>
                <a:srgbClr val="000000"/>
              </a:solidFill>
              <a:latin typeface="Arial"/>
              <a:ea typeface="Arial"/>
              <a:cs typeface="Arial"/>
              <a:sym typeface="Arial"/>
            </a:endParaRPr>
          </a:p>
        </p:txBody>
      </p:sp>
      <p:sp>
        <p:nvSpPr>
          <p:cNvPr id="227" name="Google Shape;227;p56"/>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rgbClr val="000000"/>
              </a:buClr>
              <a:buSzPts val="2000"/>
            </a:pPr>
            <a:r>
              <a:rPr lang="id-ID" sz="3600" dirty="0">
                <a:solidFill>
                  <a:srgbClr val="000000"/>
                </a:solidFill>
                <a:effectLst/>
                <a:latin typeface="Times New Roman" panose="02020603050405020304" pitchFamily="18" charset="0"/>
                <a:ea typeface="Times" panose="02020603050405020304" pitchFamily="18" charset="0"/>
              </a:rPr>
              <a:t>After completing this course</a:t>
            </a:r>
            <a:r>
              <a:rPr lang="id-ID" sz="3600">
                <a:solidFill>
                  <a:srgbClr val="000000"/>
                </a:solidFill>
                <a:effectLst/>
                <a:latin typeface="Times New Roman" panose="02020603050405020304" pitchFamily="18" charset="0"/>
                <a:ea typeface="Times" panose="02020603050405020304" pitchFamily="18" charset="0"/>
              </a:rPr>
              <a:t>, </a:t>
            </a:r>
            <a:r>
              <a:rPr lang="en-US" sz="3600">
                <a:solidFill>
                  <a:srgbClr val="000000"/>
                </a:solidFill>
                <a:effectLst/>
                <a:latin typeface="Times New Roman" panose="02020603050405020304" pitchFamily="18" charset="0"/>
                <a:ea typeface="Times" panose="02020603050405020304" pitchFamily="18" charset="0"/>
              </a:rPr>
              <a:t>s</a:t>
            </a:r>
            <a:r>
              <a:rPr lang="id-ID" sz="3600">
                <a:solidFill>
                  <a:srgbClr val="000000"/>
                </a:solidFill>
                <a:effectLst/>
                <a:latin typeface="Times New Roman" panose="02020603050405020304" pitchFamily="18" charset="0"/>
                <a:ea typeface="Times" panose="02020603050405020304" pitchFamily="18" charset="0"/>
              </a:rPr>
              <a:t>tudents</a:t>
            </a:r>
            <a:r>
              <a:rPr lang="en-US" sz="3600">
                <a:solidFill>
                  <a:srgbClr val="000000"/>
                </a:solidFill>
                <a:effectLst/>
                <a:latin typeface="Times New Roman" panose="02020603050405020304" pitchFamily="18" charset="0"/>
                <a:ea typeface="Times" panose="02020603050405020304" pitchFamily="18" charset="0"/>
              </a:rPr>
              <a:t> </a:t>
            </a:r>
            <a:r>
              <a:rPr lang="id-ID" sz="3600">
                <a:solidFill>
                  <a:srgbClr val="000000"/>
                </a:solidFill>
                <a:effectLst/>
                <a:latin typeface="Times New Roman" panose="02020603050405020304" pitchFamily="18" charset="0"/>
                <a:ea typeface="Times" panose="02020603050405020304" pitchFamily="18" charset="0"/>
              </a:rPr>
              <a:t>is </a:t>
            </a:r>
            <a:r>
              <a:rPr lang="id-ID" sz="3600" dirty="0">
                <a:solidFill>
                  <a:srgbClr val="000000"/>
                </a:solidFill>
                <a:effectLst/>
                <a:latin typeface="Times New Roman" panose="02020603050405020304" pitchFamily="18" charset="0"/>
                <a:ea typeface="Times" panose="02020603050405020304" pitchFamily="18" charset="0"/>
              </a:rPr>
              <a:t>able </a:t>
            </a:r>
            <a:r>
              <a:rPr lang="id-ID" sz="3600">
                <a:solidFill>
                  <a:srgbClr val="000000"/>
                </a:solidFill>
                <a:effectLst/>
                <a:latin typeface="Times New Roman" panose="02020603050405020304" pitchFamily="18" charset="0"/>
                <a:ea typeface="Times" panose="02020603050405020304" pitchFamily="18" charset="0"/>
              </a:rPr>
              <a:t>to identify</a:t>
            </a:r>
            <a:r>
              <a:rPr lang="en-US" sz="3600">
                <a:solidFill>
                  <a:srgbClr val="000000"/>
                </a:solidFill>
                <a:effectLst/>
                <a:latin typeface="Times New Roman" panose="02020603050405020304" pitchFamily="18" charset="0"/>
                <a:ea typeface="Times" panose="02020603050405020304" pitchFamily="18" charset="0"/>
              </a:rPr>
              <a:t> information and </a:t>
            </a:r>
            <a:r>
              <a:rPr lang="en-US" sz="3600" i="1">
                <a:solidFill>
                  <a:srgbClr val="000000"/>
                </a:solidFill>
                <a:effectLst/>
                <a:latin typeface="Times New Roman" panose="02020603050405020304" pitchFamily="18" charset="0"/>
                <a:ea typeface="Times" panose="02020603050405020304" pitchFamily="18" charset="0"/>
              </a:rPr>
              <a:t>insight </a:t>
            </a:r>
            <a:r>
              <a:rPr lang="en-US" sz="3600">
                <a:solidFill>
                  <a:srgbClr val="000000"/>
                </a:solidFill>
                <a:effectLst/>
                <a:latin typeface="Times New Roman" panose="02020603050405020304" pitchFamily="18" charset="0"/>
                <a:ea typeface="Times" panose="02020603050405020304" pitchFamily="18" charset="0"/>
              </a:rPr>
              <a:t>Which hidden in data use, </a:t>
            </a:r>
            <a:r>
              <a:rPr lang="en-US" sz="3600" dirty="0" err="1">
                <a:solidFill>
                  <a:srgbClr val="000000"/>
                </a:solidFill>
                <a:effectLst/>
                <a:latin typeface="Times New Roman" panose="02020603050405020304" pitchFamily="18" charset="0"/>
                <a:ea typeface="Times" panose="02020603050405020304" pitchFamily="18" charset="0"/>
              </a:rPr>
              <a:t>various</a:t>
            </a:r>
            <a:r>
              <a:rPr lang="en-US" sz="3600" dirty="0">
                <a:solidFill>
                  <a:srgbClr val="000000"/>
                </a:solidFill>
                <a:effectLst/>
                <a:latin typeface="Times New Roman" panose="02020603050405020304" pitchFamily="18" charset="0"/>
                <a:ea typeface="Times" panose="02020603050405020304" pitchFamily="18" charset="0"/>
              </a:rPr>
              <a:t> </a:t>
            </a:r>
            <a:r>
              <a:rPr lang="en-US" sz="3600" err="1">
                <a:solidFill>
                  <a:srgbClr val="000000"/>
                </a:solidFill>
                <a:effectLst/>
                <a:latin typeface="Times New Roman" panose="02020603050405020304" pitchFamily="18" charset="0"/>
                <a:ea typeface="Times" panose="02020603050405020304" pitchFamily="18" charset="0"/>
              </a:rPr>
              <a:t>method</a:t>
            </a:r>
            <a:r>
              <a:rPr lang="en-US" sz="3600">
                <a:solidFill>
                  <a:srgbClr val="000000"/>
                </a:solidFill>
                <a:effectLst/>
                <a:latin typeface="Times New Roman" panose="02020603050405020304" pitchFamily="18" charset="0"/>
                <a:ea typeface="Times" panose="02020603050405020304" pitchFamily="18" charset="0"/>
              </a:rPr>
              <a:t> statistics and machine learning a</a:t>
            </a:r>
            <a:r>
              <a:rPr lang="id-ID" sz="3600">
                <a:solidFill>
                  <a:srgbClr val="000000"/>
                </a:solidFill>
                <a:effectLst/>
                <a:latin typeface="Times New Roman" panose="02020603050405020304" pitchFamily="18" charset="0"/>
                <a:ea typeface="Times" panose="02020603050405020304" pitchFamily="18" charset="0"/>
              </a:rPr>
              <a:t>nd</a:t>
            </a:r>
            <a:r>
              <a:rPr lang="en-US" sz="3600">
                <a:solidFill>
                  <a:srgbClr val="000000"/>
                </a:solidFill>
                <a:effectLst/>
                <a:latin typeface="Times New Roman" panose="02020603050405020304" pitchFamily="18" charset="0"/>
                <a:ea typeface="Times" panose="02020603050405020304" pitchFamily="18" charset="0"/>
              </a:rPr>
              <a:t> </a:t>
            </a:r>
            <a:r>
              <a:rPr lang="en-US" altLang="en-US" sz="3600" b="1" noProof="1">
                <a:solidFill>
                  <a:schemeClr val="tx1"/>
                </a:solidFill>
              </a:rPr>
              <a:t>provide (non-trivial) recommendations that users can act on</a:t>
            </a:r>
            <a:r>
              <a:rPr lang="en-US" altLang="en-US" sz="3600" noProof="1">
                <a:solidFill>
                  <a:schemeClr val="tx1"/>
                </a:solidFill>
              </a:rPr>
              <a:t>.</a:t>
            </a:r>
            <a:endParaRPr sz="36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Google Shape;234;p57"/>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Sub Course Learning Outcomes</a:t>
            </a:r>
            <a:endParaRPr sz="1400" b="0" i="0" u="none" strike="noStrike" cap="none">
              <a:solidFill>
                <a:srgbClr val="000000"/>
              </a:solidFill>
              <a:latin typeface="Arial"/>
              <a:ea typeface="Arial"/>
              <a:cs typeface="Arial"/>
              <a:sym typeface="Arial"/>
            </a:endParaRPr>
          </a:p>
        </p:txBody>
      </p:sp>
      <p:sp>
        <p:nvSpPr>
          <p:cNvPr id="235" name="Google Shape;235;p57"/>
          <p:cNvSpPr/>
          <p:nvPr/>
        </p:nvSpPr>
        <p:spPr>
          <a:xfrm>
            <a:off x="430139" y="1466889"/>
            <a:ext cx="10891384" cy="4933910"/>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46BA68D8-60ED-C817-2AFC-CB9342B68BEC}"/>
              </a:ext>
            </a:extLst>
          </p:cNvPr>
          <p:cNvGraphicFramePr>
            <a:graphicFrameLocks noGrp="1"/>
          </p:cNvGraphicFramePr>
          <p:nvPr>
            <p:extLst>
              <p:ext uri="{D42A27DB-BD31-4B8C-83A1-F6EECF244321}">
                <p14:modId xmlns:p14="http://schemas.microsoft.com/office/powerpoint/2010/main" val="279973411"/>
              </p:ext>
            </p:extLst>
          </p:nvPr>
        </p:nvGraphicFramePr>
        <p:xfrm>
          <a:off x="430139" y="1466890"/>
          <a:ext cx="10891383" cy="4933910"/>
        </p:xfrm>
        <a:graphic>
          <a:graphicData uri="http://schemas.openxmlformats.org/drawingml/2006/table">
            <a:tbl>
              <a:tblPr>
                <a:tableStyleId>{3F857785-93CD-4FFF-822A-07073ABB308A}</a:tableStyleId>
              </a:tblPr>
              <a:tblGrid>
                <a:gridCol w="10891383">
                  <a:extLst>
                    <a:ext uri="{9D8B030D-6E8A-4147-A177-3AD203B41FA5}">
                      <a16:colId xmlns:a16="http://schemas.microsoft.com/office/drawing/2014/main" val="391905372"/>
                    </a:ext>
                  </a:extLst>
                </a:gridCol>
              </a:tblGrid>
              <a:tr h="619361">
                <a:tc>
                  <a:txBody>
                    <a:bodyPr/>
                    <a:lstStyle/>
                    <a:p>
                      <a:pPr marL="342900" marR="0" indent="-342900" algn="l" rtl="0">
                        <a:lnSpc>
                          <a:spcPct val="100000"/>
                        </a:lnSpc>
                        <a:spcBef>
                          <a:spcPts val="0"/>
                        </a:spcBef>
                        <a:spcAft>
                          <a:spcPts val="0"/>
                        </a:spcAft>
                        <a:buFont typeface="+mj-lt"/>
                        <a:buAutoNum type="arabicParenR"/>
                      </a:pPr>
                      <a:r>
                        <a:rPr lang="id-ID" sz="1800" b="0" i="0" u="none" strike="noStrike" cap="none" dirty="0">
                          <a:solidFill>
                            <a:schemeClr val="dk1"/>
                          </a:solidFill>
                          <a:effectLst/>
                          <a:latin typeface="Arial"/>
                          <a:ea typeface="Arial"/>
                          <a:cs typeface="Arial"/>
                          <a:sym typeface="Arial"/>
                        </a:rPr>
                        <a:t>able to identify and explain real-world problems that can be solved </a:t>
                      </a:r>
                      <a:r>
                        <a:rPr lang="id-ID" sz="1800" b="0" i="0" u="none" strike="noStrike" cap="none">
                          <a:solidFill>
                            <a:schemeClr val="dk1"/>
                          </a:solidFill>
                          <a:effectLst/>
                          <a:latin typeface="Arial"/>
                          <a:ea typeface="Arial"/>
                          <a:cs typeface="Arial"/>
                          <a:sym typeface="Arial"/>
                        </a:rPr>
                        <a:t>using methods</a:t>
                      </a:r>
                      <a:r>
                        <a:rPr lang="en-US" sz="1800" b="0" i="0" u="none" strike="noStrike" cap="none">
                          <a:solidFill>
                            <a:schemeClr val="dk1"/>
                          </a:solidFill>
                          <a:effectLst/>
                          <a:latin typeface="Arial"/>
                          <a:ea typeface="Arial"/>
                          <a:cs typeface="Arial"/>
                          <a:sym typeface="Arial"/>
                        </a:rPr>
                        <a:t> data </a:t>
                      </a:r>
                      <a:r>
                        <a:rPr lang="en-US" sz="1800" b="0" i="0" u="none" strike="noStrike" cap="none" dirty="0">
                          <a:solidFill>
                            <a:schemeClr val="dk1"/>
                          </a:solidFill>
                          <a:effectLst/>
                          <a:latin typeface="Arial"/>
                          <a:ea typeface="Arial"/>
                          <a:cs typeface="Arial"/>
                          <a:sym typeface="Arial"/>
                        </a:rPr>
                        <a:t>mining</a:t>
                      </a:r>
                      <a:r>
                        <a:rPr lang="id-ID" sz="1800" b="0" i="0" u="none" strike="noStrike" cap="none" dirty="0">
                          <a:solidFill>
                            <a:schemeClr val="dk1"/>
                          </a:solidFill>
                          <a:effectLst/>
                          <a:latin typeface="Arial"/>
                          <a:ea typeface="Arial"/>
                          <a:cs typeface="Arial"/>
                          <a:sym typeface="Arial"/>
                        </a:rPr>
                        <a:t>(C2)</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15317656"/>
                  </a:ext>
                </a:extLst>
              </a:tr>
              <a:tr h="497855">
                <a:tc>
                  <a:txBody>
                    <a:bodyPr/>
                    <a:lstStyle/>
                    <a:p>
                      <a:pPr marL="342900" marR="0" indent="-342900" algn="l" rtl="0">
                        <a:lnSpc>
                          <a:spcPct val="100000"/>
                        </a:lnSpc>
                        <a:spcBef>
                          <a:spcPts val="0"/>
                        </a:spcBef>
                        <a:spcAft>
                          <a:spcPts val="0"/>
                        </a:spcAft>
                        <a:buFont typeface="+mj-lt"/>
                        <a:buAutoNum type="arabicParenR" startAt="2"/>
                      </a:pPr>
                      <a:r>
                        <a:rPr lang="id-ID" sz="1800" b="0" i="0" u="none" strike="noStrike" cap="none" dirty="0">
                          <a:solidFill>
                            <a:schemeClr val="dk1"/>
                          </a:solidFill>
                          <a:effectLst/>
                          <a:latin typeface="Arial"/>
                          <a:ea typeface="Arial"/>
                          <a:cs typeface="Arial"/>
                          <a:sym typeface="Arial"/>
                        </a:rPr>
                        <a:t>able to do</a:t>
                      </a:r>
                      <a:r>
                        <a:rPr lang="en-US" sz="1800" b="0" i="0" u="none" strike="noStrike" cap="none" dirty="0">
                          <a:solidFill>
                            <a:schemeClr val="dk1"/>
                          </a:solidFill>
                          <a:effectLst/>
                          <a:latin typeface="Arial"/>
                          <a:ea typeface="Arial"/>
                          <a:cs typeface="Arial"/>
                          <a:sym typeface="Arial"/>
                        </a:rPr>
                        <a:t>data mining process</a:t>
                      </a:r>
                      <a:r>
                        <a:rPr lang="en-US" sz="1800" b="0" i="0" u="none" strike="noStrike" cap="none" dirty="0" err="1">
                          <a:solidFill>
                            <a:schemeClr val="dk1"/>
                          </a:solidFill>
                          <a:effectLst/>
                          <a:latin typeface="Arial"/>
                          <a:ea typeface="Arial"/>
                          <a:cs typeface="Arial"/>
                          <a:sym typeface="Arial"/>
                        </a:rPr>
                        <a:t>with</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use</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standard</a:t>
                      </a:r>
                      <a:r>
                        <a:rPr lang="en-US" sz="1800" b="0" i="0" u="none" strike="noStrike" cap="none">
                          <a:solidFill>
                            <a:schemeClr val="dk1"/>
                          </a:solidFill>
                          <a:effectLst/>
                          <a:latin typeface="Arial"/>
                          <a:ea typeface="Arial"/>
                          <a:cs typeface="Arial"/>
                          <a:sym typeface="Arial"/>
                        </a:rPr>
                        <a:t> standard Which has </a:t>
                      </a:r>
                      <a:r>
                        <a:rPr lang="en-US" sz="1800" b="0" i="0" u="none" strike="noStrike" cap="none" dirty="0" err="1">
                          <a:solidFill>
                            <a:schemeClr val="dk1"/>
                          </a:solidFill>
                          <a:effectLst/>
                          <a:latin typeface="Arial"/>
                          <a:ea typeface="Arial"/>
                          <a:cs typeface="Arial"/>
                          <a:sym typeface="Arial"/>
                        </a:rPr>
                        <a:t>There is</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29084748"/>
                  </a:ext>
                </a:extLst>
              </a:tr>
              <a:tr h="619361">
                <a:tc>
                  <a:txBody>
                    <a:bodyPr/>
                    <a:lstStyle/>
                    <a:p>
                      <a:pPr marL="342900" marR="0" indent="-342900" algn="l" rtl="0">
                        <a:lnSpc>
                          <a:spcPct val="100000"/>
                        </a:lnSpc>
                        <a:spcBef>
                          <a:spcPts val="0"/>
                        </a:spcBef>
                        <a:spcAft>
                          <a:spcPts val="0"/>
                        </a:spcAft>
                        <a:buFont typeface="+mj-lt"/>
                        <a:buAutoNum type="arabicParenR" startAt="3"/>
                      </a:pPr>
                      <a:r>
                        <a:rPr lang="id-ID" sz="1800" b="0" i="0" u="none" strike="noStrike" cap="none" dirty="0">
                          <a:solidFill>
                            <a:schemeClr val="dk1"/>
                          </a:solidFill>
                          <a:effectLst/>
                          <a:latin typeface="Arial"/>
                          <a:ea typeface="Arial"/>
                          <a:cs typeface="Arial"/>
                          <a:sym typeface="Arial"/>
                        </a:rPr>
                        <a:t>able to explain </a:t>
                      </a:r>
                      <a:r>
                        <a:rPr lang="id-ID" sz="1800" b="0" i="0" u="none" strike="noStrike" cap="none">
                          <a:solidFill>
                            <a:schemeClr val="dk1"/>
                          </a:solidFill>
                          <a:effectLst/>
                          <a:latin typeface="Arial"/>
                          <a:ea typeface="Arial"/>
                          <a:cs typeface="Arial"/>
                          <a:sym typeface="Arial"/>
                        </a:rPr>
                        <a:t>the scheme</a:t>
                      </a:r>
                      <a:r>
                        <a:rPr lang="en-US" sz="1800" b="0" i="0" u="none" strike="noStrike" cap="none">
                          <a:solidFill>
                            <a:schemeClr val="dk1"/>
                          </a:solidFill>
                          <a:effectLst/>
                          <a:latin typeface="Arial"/>
                          <a:ea typeface="Arial"/>
                          <a:cs typeface="Arial"/>
                          <a:sym typeface="Arial"/>
                        </a:rPr>
                        <a:t> preprocessing</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transformation</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summary</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statistics</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base</a:t>
                      </a:r>
                      <a:r>
                        <a:rPr lang="en-US" sz="1800" b="0" i="0" u="none" strike="noStrike" cap="none" dirty="0">
                          <a:solidFill>
                            <a:schemeClr val="dk1"/>
                          </a:solidFill>
                          <a:effectLst/>
                          <a:latin typeface="Arial"/>
                          <a:ea typeface="Arial"/>
                          <a:cs typeface="Arial"/>
                          <a:sym typeface="Arial"/>
                        </a:rPr>
                        <a:t>, And</a:t>
                      </a:r>
                      <a:r>
                        <a:rPr lang="en-US" sz="1800" b="0" i="0" u="none" strike="noStrike" cap="none" dirty="0" err="1">
                          <a:solidFill>
                            <a:schemeClr val="dk1"/>
                          </a:solidFill>
                          <a:effectLst/>
                          <a:latin typeface="Arial"/>
                          <a:ea typeface="Arial"/>
                          <a:cs typeface="Arial"/>
                          <a:sym typeface="Arial"/>
                        </a:rPr>
                        <a:t>visualization</a:t>
                      </a:r>
                      <a:r>
                        <a:rPr lang="en-US" sz="1800" b="0" i="0" u="none" strike="noStrike" cap="none" dirty="0">
                          <a:solidFill>
                            <a:schemeClr val="dk1"/>
                          </a:solidFill>
                          <a:effectLst/>
                          <a:latin typeface="Arial"/>
                          <a:ea typeface="Arial"/>
                          <a:cs typeface="Arial"/>
                          <a:sym typeface="Arial"/>
                        </a:rPr>
                        <a:t>data</a:t>
                      </a:r>
                      <a:r>
                        <a:rPr lang="id-ID" sz="1800" b="0" i="0" u="none" strike="noStrike" cap="none" dirty="0">
                          <a:solidFill>
                            <a:schemeClr val="dk1"/>
                          </a:solidFill>
                          <a:effectLst/>
                          <a:latin typeface="Arial"/>
                          <a:ea typeface="Arial"/>
                          <a:cs typeface="Arial"/>
                          <a:sym typeface="Arial"/>
                        </a:rPr>
                        <a:t>based on the given case. (C</a:t>
                      </a:r>
                      <a:r>
                        <a:rPr lang="en-US" sz="1800" b="0" i="0" u="none" strike="noStrike" cap="none" dirty="0">
                          <a:solidFill>
                            <a:schemeClr val="dk1"/>
                          </a:solidFill>
                          <a:effectLst/>
                          <a:latin typeface="Arial"/>
                          <a:ea typeface="Arial"/>
                          <a:cs typeface="Arial"/>
                          <a:sym typeface="Arial"/>
                        </a:rPr>
                        <a:t>2</a:t>
                      </a:r>
                      <a:r>
                        <a:rPr lang="id-ID" sz="1800" b="0" i="0" u="none" strike="noStrike" cap="none" dirty="0">
                          <a:solidFill>
                            <a:schemeClr val="dk1"/>
                          </a:solidFill>
                          <a:effectLst/>
                          <a:latin typeface="Arial"/>
                          <a:ea typeface="Arial"/>
                          <a:cs typeface="Arial"/>
                          <a:sym typeface="Arial"/>
                        </a:rPr>
                        <a:t>)</a:t>
                      </a:r>
                      <a:endParaRPr lang="en-US" sz="1800" dirty="0">
                        <a:effectLst/>
                      </a:endParaRPr>
                    </a:p>
                  </a:txBody>
                  <a:tcPr marL="68580" marR="68580" marT="0" marB="0" anchor="ctr"/>
                </a:tc>
                <a:extLst>
                  <a:ext uri="{0D108BD9-81ED-4DB2-BD59-A6C34878D82A}">
                    <a16:rowId xmlns:a16="http://schemas.microsoft.com/office/drawing/2014/main" val="3003898796"/>
                  </a:ext>
                </a:extLst>
              </a:tr>
              <a:tr h="566310">
                <a:tc>
                  <a:txBody>
                    <a:bodyPr/>
                    <a:lstStyle/>
                    <a:p>
                      <a:pPr marL="342900" marR="104140" indent="-342900" algn="l" rtl="0">
                        <a:lnSpc>
                          <a:spcPct val="100000"/>
                        </a:lnSpc>
                        <a:spcBef>
                          <a:spcPts val="5"/>
                        </a:spcBef>
                        <a:spcAft>
                          <a:spcPts val="0"/>
                        </a:spcAft>
                        <a:buFont typeface="+mj-lt"/>
                        <a:buAutoNum type="arabicParenR" startAt="4"/>
                        <a:tabLst>
                          <a:tab pos="875030" algn="l"/>
                        </a:tabLst>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explain procedure and produce </a:t>
                      </a:r>
                      <a:r>
                        <a:rPr lang="en-US" sz="1800" b="0" i="0" u="none" strike="noStrike" cap="none" dirty="0" err="1">
                          <a:solidFill>
                            <a:schemeClr val="dk1"/>
                          </a:solidFill>
                          <a:effectLst/>
                          <a:latin typeface="Arial"/>
                          <a:ea typeface="Arial"/>
                          <a:cs typeface="Arial"/>
                          <a:sym typeface="Arial"/>
                        </a:rPr>
                        <a:t>information</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valuable</a:t>
                      </a:r>
                      <a:r>
                        <a:rPr lang="en-US" sz="1800" b="0" i="0" u="none" strike="noStrike" cap="none">
                          <a:solidFill>
                            <a:schemeClr val="dk1"/>
                          </a:solidFill>
                          <a:effectLst/>
                          <a:latin typeface="Arial"/>
                          <a:ea typeface="Arial"/>
                          <a:cs typeface="Arial"/>
                          <a:sym typeface="Arial"/>
                        </a:rPr>
                        <a:t> from transactional data as on data sale</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737504291"/>
                  </a:ext>
                </a:extLst>
              </a:tr>
              <a:tr h="879042">
                <a:tc>
                  <a:txBody>
                    <a:bodyPr/>
                    <a:lstStyle/>
                    <a:p>
                      <a:pPr marL="342900" marR="312420" indent="-342900" algn="l" rtl="0">
                        <a:lnSpc>
                          <a:spcPct val="100000"/>
                        </a:lnSpc>
                        <a:spcBef>
                          <a:spcPts val="0"/>
                        </a:spcBef>
                        <a:spcAft>
                          <a:spcPts val="0"/>
                        </a:spcAft>
                        <a:buFont typeface="+mj-lt"/>
                        <a:buAutoNum type="arabicParenR" startAt="5"/>
                        <a:tabLst>
                          <a:tab pos="875030" algn="l"/>
                        </a:tabLst>
                      </a:pPr>
                      <a:r>
                        <a:rPr lang="id-ID" sz="1800" b="0" i="0" u="none" strike="noStrike" cap="none" dirty="0">
                          <a:solidFill>
                            <a:schemeClr val="dk1"/>
                          </a:solidFill>
                          <a:effectLst/>
                          <a:latin typeface="Arial"/>
                          <a:ea typeface="Arial"/>
                          <a:cs typeface="Arial"/>
                          <a:sym typeface="Arial"/>
                        </a:rPr>
                        <a:t>able </a:t>
                      </a:r>
                      <a:r>
                        <a:rPr lang="id-ID" sz="1800" b="0" i="0" u="none" strike="noStrike" cap="none">
                          <a:solidFill>
                            <a:schemeClr val="dk1"/>
                          </a:solidFill>
                          <a:effectLst/>
                          <a:latin typeface="Arial"/>
                          <a:ea typeface="Arial"/>
                          <a:cs typeface="Arial"/>
                          <a:sym typeface="Arial"/>
                        </a:rPr>
                        <a:t>to do</a:t>
                      </a:r>
                      <a:r>
                        <a:rPr lang="en-US" sz="1800" b="0" i="0" u="none" strike="noStrike" cap="none">
                          <a:solidFill>
                            <a:schemeClr val="dk1"/>
                          </a:solidFill>
                          <a:effectLst/>
                          <a:latin typeface="Arial"/>
                          <a:ea typeface="Arial"/>
                          <a:cs typeface="Arial"/>
                          <a:sym typeface="Arial"/>
                        </a:rPr>
                        <a:t> analysis on unsupervised and also supervised data with optimal use of various method of grouping </a:t>
                      </a:r>
                      <a:r>
                        <a:rPr lang="id-ID" sz="1800" b="0" i="0" u="none" strike="noStrike" cap="none">
                          <a:solidFill>
                            <a:schemeClr val="dk1"/>
                          </a:solidFill>
                          <a:effectLst/>
                          <a:latin typeface="Arial"/>
                          <a:ea typeface="Arial"/>
                          <a:cs typeface="Arial"/>
                          <a:sym typeface="Arial"/>
                        </a:rPr>
                        <a:t>and </a:t>
                      </a:r>
                      <a:r>
                        <a:rPr lang="id-ID" sz="1800" b="0" i="0" u="none" strike="noStrike" cap="none" dirty="0">
                          <a:solidFill>
                            <a:schemeClr val="dk1"/>
                          </a:solidFill>
                          <a:effectLst/>
                          <a:latin typeface="Arial"/>
                          <a:ea typeface="Arial"/>
                          <a:cs typeface="Arial"/>
                          <a:sym typeface="Arial"/>
                        </a:rPr>
                        <a:t>compare</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a </a:t>
                      </a:r>
                      <a:r>
                        <a:rPr lang="en-US" sz="1800" b="0" i="0" u="none" strike="noStrike" cap="none" err="1">
                          <a:solidFill>
                            <a:schemeClr val="dk1"/>
                          </a:solidFill>
                          <a:effectLst/>
                          <a:latin typeface="Arial"/>
                          <a:ea typeface="Arial"/>
                          <a:cs typeface="Arial"/>
                          <a:sym typeface="Arial"/>
                        </a:rPr>
                        <a:t>number </a:t>
                      </a:r>
                      <a:r>
                        <a:rPr lang="en-US" sz="1800" b="0" i="0" u="none" strike="noStrike" cap="none">
                          <a:solidFill>
                            <a:schemeClr val="dk1"/>
                          </a:solidFill>
                          <a:effectLst/>
                          <a:latin typeface="Arial"/>
                          <a:ea typeface="Arial"/>
                          <a:cs typeface="Arial"/>
                          <a:sym typeface="Arial"/>
                        </a:rPr>
                        <a:t>of </a:t>
                      </a:r>
                      <a:r>
                        <a:rPr lang="id-ID" sz="1800" b="0" i="0" u="none" strike="noStrike" cap="none">
                          <a:solidFill>
                            <a:schemeClr val="dk1"/>
                          </a:solidFill>
                          <a:effectLst/>
                          <a:latin typeface="Arial"/>
                          <a:ea typeface="Arial"/>
                          <a:cs typeface="Arial"/>
                          <a:sym typeface="Arial"/>
                        </a:rPr>
                        <a:t>these </a:t>
                      </a:r>
                      <a:r>
                        <a:rPr lang="id-ID" sz="1800" b="0" i="0" u="none" strike="noStrike" cap="none" dirty="0">
                          <a:solidFill>
                            <a:schemeClr val="dk1"/>
                          </a:solidFill>
                          <a:effectLst/>
                          <a:latin typeface="Arial"/>
                          <a:ea typeface="Arial"/>
                          <a:cs typeface="Arial"/>
                          <a:sym typeface="Arial"/>
                        </a:rPr>
                        <a:t>methods. (C4)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066488288"/>
                  </a:ext>
                </a:extLst>
              </a:tr>
              <a:tr h="566310">
                <a:tc>
                  <a:txBody>
                    <a:bodyPr/>
                    <a:lstStyle/>
                    <a:p>
                      <a:pPr marL="342900" marR="0" indent="-342900" algn="l" rtl="0">
                        <a:lnSpc>
                          <a:spcPct val="100000"/>
                        </a:lnSpc>
                        <a:spcBef>
                          <a:spcPts val="0"/>
                        </a:spcBef>
                        <a:spcAft>
                          <a:spcPts val="0"/>
                        </a:spcAft>
                        <a:buFont typeface="+mj-lt"/>
                        <a:buAutoNum type="arabicParenR" startAt="6"/>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of applying ensemble model to produce better classification models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290434068"/>
                  </a:ext>
                </a:extLst>
              </a:tr>
              <a:tr h="619361">
                <a:tc>
                  <a:txBody>
                    <a:bodyPr/>
                    <a:lstStyle/>
                    <a:p>
                      <a:pPr marL="342900" marR="0" indent="-342900" algn="l" rtl="0">
                        <a:lnSpc>
                          <a:spcPct val="100000"/>
                        </a:lnSpc>
                        <a:spcBef>
                          <a:spcPts val="0"/>
                        </a:spcBef>
                        <a:spcAft>
                          <a:spcPts val="0"/>
                        </a:spcAft>
                        <a:buFont typeface="+mj-lt"/>
                        <a:buAutoNum type="arabicParenR" startAt="7"/>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handle imbalance learning problem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78175644"/>
                  </a:ext>
                </a:extLst>
              </a:tr>
              <a:tr h="566310">
                <a:tc>
                  <a:txBody>
                    <a:bodyPr/>
                    <a:lstStyle/>
                    <a:p>
                      <a:pPr marL="342900" marR="0" indent="-342900" algn="l" rtl="0">
                        <a:lnSpc>
                          <a:spcPct val="100000"/>
                        </a:lnSpc>
                        <a:spcBef>
                          <a:spcPts val="0"/>
                        </a:spcBef>
                        <a:spcAft>
                          <a:spcPts val="0"/>
                        </a:spcAft>
                        <a:buFont typeface="+mj-lt"/>
                        <a:buAutoNum type="arabicParenR" startAt="8"/>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apply various tools, methods, and algorithms on social media data </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5468029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58"/>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General requirements</a:t>
            </a:r>
            <a:endParaRPr sz="1400" b="0" i="0" u="none" strike="noStrike" cap="none">
              <a:solidFill>
                <a:srgbClr val="000000"/>
              </a:solidFill>
              <a:latin typeface="Arial"/>
              <a:ea typeface="Arial"/>
              <a:cs typeface="Arial"/>
              <a:sym typeface="Arial"/>
            </a:endParaRPr>
          </a:p>
        </p:txBody>
      </p:sp>
      <p:sp>
        <p:nvSpPr>
          <p:cNvPr id="243" name="Google Shape;243;p58"/>
          <p:cNvSpPr txBox="1"/>
          <p:nvPr/>
        </p:nvSpPr>
        <p:spPr>
          <a:xfrm>
            <a:off x="529202" y="1195675"/>
            <a:ext cx="11133594" cy="50779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One credit in the form of lecture, response and tutorial learning is</a:t>
            </a:r>
            <a:r>
              <a:rPr lang="en-US" sz="1800">
                <a:solidFill>
                  <a:srgbClr val="002060"/>
                </a:solidFill>
                <a:latin typeface="Montserrat"/>
                <a:ea typeface="Montserrat"/>
                <a:cs typeface="Montserrat"/>
                <a:sym typeface="Montserrat"/>
              </a:rPr>
              <a:t> </a:t>
            </a:r>
            <a:r>
              <a:rPr lang="en-US" sz="1800" b="1" i="0" u="none" strike="noStrike" cap="none">
                <a:solidFill>
                  <a:srgbClr val="002060"/>
                </a:solidFill>
                <a:latin typeface="Montserrat"/>
                <a:ea typeface="Montserrat"/>
                <a:cs typeface="Montserrat"/>
                <a:sym typeface="Montserrat"/>
              </a:rPr>
              <a:t>170 minutes</a:t>
            </a:r>
            <a:r>
              <a:rPr lang="en-US" sz="1800" b="0" i="0" u="none" strike="noStrike" cap="none">
                <a:solidFill>
                  <a:srgbClr val="002060"/>
                </a:solidFill>
                <a:latin typeface="Montserrat"/>
                <a:ea typeface="Montserrat"/>
                <a:cs typeface="Montserrat"/>
                <a:sym typeface="Montserrat"/>
              </a:rPr>
              <a:t>, includes:</a:t>
            </a:r>
            <a:endParaRPr sz="1400" b="0" i="0" u="none" strike="noStrike" cap="none">
              <a:solidFill>
                <a:srgbClr val="000000"/>
              </a:solidFill>
              <a:latin typeface="Arial"/>
              <a:ea typeface="Arial"/>
              <a:cs typeface="Arial"/>
              <a:sym typeface="Arial"/>
            </a:endParaRPr>
          </a:p>
        </p:txBody>
      </p:sp>
      <p:sp>
        <p:nvSpPr>
          <p:cNvPr id="244" name="Google Shape;244;p58"/>
          <p:cNvSpPr/>
          <p:nvPr/>
        </p:nvSpPr>
        <p:spPr>
          <a:xfrm>
            <a:off x="1276201" y="191493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60 minute structured assignment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97039" y="191355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200" b="0" i="0" u="none" strike="noStrike" cap="none">
                <a:solidFill>
                  <a:srgbClr val="FFFFFF"/>
                </a:solidFill>
                <a:latin typeface="Calibri"/>
                <a:ea typeface="Calibri"/>
                <a:cs typeface="Calibri"/>
                <a:sym typeface="Calibri"/>
              </a:rPr>
              <a:t>a</a:t>
            </a:r>
            <a:endParaRPr sz="1800" b="0" i="0" u="none" strike="noStrike" cap="none">
              <a:solidFill>
                <a:srgbClr val="FFFFFF"/>
              </a:solidFill>
              <a:latin typeface="Calibri"/>
              <a:ea typeface="Calibri"/>
              <a:cs typeface="Calibri"/>
              <a:sym typeface="Calibri"/>
            </a:endParaRPr>
          </a:p>
        </p:txBody>
      </p:sp>
      <p:sp>
        <p:nvSpPr>
          <p:cNvPr id="246" name="Google Shape;246;p58"/>
          <p:cNvSpPr/>
          <p:nvPr/>
        </p:nvSpPr>
        <p:spPr>
          <a:xfrm>
            <a:off x="1253816" y="3065274"/>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50 minutes face to face</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874654" y="3063901"/>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b</a:t>
            </a:r>
            <a:endParaRPr sz="2800" b="0" i="0" u="none" strike="noStrike" cap="none">
              <a:solidFill>
                <a:srgbClr val="FFFFFF"/>
              </a:solidFill>
              <a:latin typeface="Calibri"/>
              <a:ea typeface="Calibri"/>
              <a:cs typeface="Calibri"/>
              <a:sym typeface="Calibri"/>
            </a:endParaRPr>
          </a:p>
        </p:txBody>
      </p:sp>
      <p:sp>
        <p:nvSpPr>
          <p:cNvPr id="248" name="Google Shape;248;p58"/>
          <p:cNvSpPr/>
          <p:nvPr/>
        </p:nvSpPr>
        <p:spPr>
          <a:xfrm>
            <a:off x="1276201" y="427082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Activity </a:t>
            </a:r>
            <a:r>
              <a:rPr lang="en-US" sz="2000" b="1" i="0" u="none" strike="noStrike" cap="none">
                <a:solidFill>
                  <a:srgbClr val="002060"/>
                </a:solidFill>
                <a:latin typeface="Montserrat"/>
                <a:ea typeface="Montserrat"/>
                <a:cs typeface="Montserrat"/>
                <a:sym typeface="Montserrat"/>
              </a:rPr>
              <a:t>60 minutes self study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9" name="Google Shape;249;p58"/>
          <p:cNvSpPr/>
          <p:nvPr/>
        </p:nvSpPr>
        <p:spPr>
          <a:xfrm>
            <a:off x="897039" y="426945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c</a:t>
            </a:r>
            <a:endParaRPr sz="2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59"/>
          <p:cNvSpPr txBox="1"/>
          <p:nvPr/>
        </p:nvSpPr>
        <p:spPr>
          <a:xfrm>
            <a:off x="897038" y="502527"/>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Evaluation of Learning Outcomes</a:t>
            </a:r>
            <a:endParaRPr sz="1400" b="0" i="0" u="none" strike="noStrike" cap="none">
              <a:solidFill>
                <a:srgbClr val="000000"/>
              </a:solidFill>
              <a:latin typeface="Arial"/>
              <a:ea typeface="Arial"/>
              <a:cs typeface="Arial"/>
              <a:sym typeface="Arial"/>
            </a:endParaRPr>
          </a:p>
        </p:txBody>
      </p:sp>
      <p:sp>
        <p:nvSpPr>
          <p:cNvPr id="258" name="Google Shape;258;p59"/>
          <p:cNvSpPr txBox="1"/>
          <p:nvPr/>
        </p:nvSpPr>
        <p:spPr>
          <a:xfrm>
            <a:off x="1005033" y="2102818"/>
            <a:ext cx="10293714" cy="1384954"/>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en-US" sz="2800" b="0" i="1" u="none" strike="noStrike" cap="none">
                <a:solidFill>
                  <a:srgbClr val="002060"/>
                </a:solidFill>
                <a:latin typeface="Montserrat"/>
                <a:ea typeface="Montserrat"/>
                <a:cs typeface="Montserrat"/>
                <a:sym typeface="Montserrat"/>
              </a:rPr>
              <a:t>“In the event that a student retakes a course, </a:t>
            </a:r>
            <a:r>
              <a:rPr lang="en-US" sz="2800" b="1" i="1" u="none" strike="noStrike" cap="none">
                <a:solidFill>
                  <a:srgbClr val="002060"/>
                </a:solidFill>
                <a:latin typeface="Montserrat"/>
                <a:ea typeface="Montserrat"/>
                <a:cs typeface="Montserrat"/>
                <a:sym typeface="Montserrat"/>
              </a:rPr>
              <a:t>course grades </a:t>
            </a:r>
            <a:r>
              <a:rPr lang="en-US" sz="2800" b="0" i="1" u="none" strike="noStrike" cap="none">
                <a:solidFill>
                  <a:srgbClr val="002060"/>
                </a:solidFill>
                <a:latin typeface="Montserrat"/>
                <a:ea typeface="Montserrat"/>
                <a:cs typeface="Montserrat"/>
                <a:sym typeface="Montserrat"/>
              </a:rPr>
              <a:t>is based on </a:t>
            </a:r>
            <a:r>
              <a:rPr lang="en-US" sz="2800" b="1" i="1" u="none" strike="noStrike" cap="none">
                <a:solidFill>
                  <a:srgbClr val="002060"/>
                </a:solidFill>
                <a:latin typeface="Montserrat"/>
                <a:ea typeface="Montserrat"/>
                <a:cs typeface="Montserrat"/>
                <a:sym typeface="Montserrat"/>
              </a:rPr>
              <a:t>last grade </a:t>
            </a:r>
            <a:r>
              <a:rPr lang="en-US" sz="2800" b="0" i="1" u="none" strike="noStrike" cap="none">
                <a:solidFill>
                  <a:srgbClr val="002060"/>
                </a:solidFill>
                <a:latin typeface="Montserrat"/>
                <a:ea typeface="Montserrat"/>
                <a:cs typeface="Montserrat"/>
                <a:sym typeface="Montserrat"/>
              </a:rPr>
              <a:t>which is obtained."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1641</TotalTime>
  <Words>1344</Words>
  <Application>Microsoft Office PowerPoint</Application>
  <PresentationFormat>Widescreen</PresentationFormat>
  <Paragraphs>178</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ui-sans-serif</vt:lpstr>
      <vt:lpstr>Arial</vt:lpstr>
      <vt:lpstr>Calibri</vt:lpstr>
      <vt:lpstr>Montserrat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Reviewer</cp:lastModifiedBy>
  <cp:revision>20</cp:revision>
  <dcterms:created xsi:type="dcterms:W3CDTF">2022-01-13T10:29:10Z</dcterms:created>
  <dcterms:modified xsi:type="dcterms:W3CDTF">2024-09-11T04:22:36Z</dcterms:modified>
</cp:coreProperties>
</file>