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74" r:id="rId1"/>
    <p:sldMasterId id="2147483797" r:id="rId2"/>
  </p:sldMasterIdLst>
  <p:notesMasterIdLst>
    <p:notesMasterId r:id="rId4"/>
  </p:notesMasterIdLst>
  <p:handoutMasterIdLst>
    <p:handoutMasterId r:id="rId5"/>
  </p:handoutMasterIdLst>
  <p:sldIdLst>
    <p:sldId id="2661" r:id="rId3"/>
  </p:sldIdLst>
  <p:sldSz cx="9144000" cy="6858000" type="screen4x3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600" b="1" kern="1200">
        <a:solidFill>
          <a:schemeClr val="bg1"/>
        </a:solidFill>
        <a:latin typeface="Arial" charset="0"/>
        <a:ea typeface="굴림" pitchFamily="50" charset="-127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600" b="1" kern="1200">
        <a:solidFill>
          <a:schemeClr val="bg1"/>
        </a:solidFill>
        <a:latin typeface="Arial" charset="0"/>
        <a:ea typeface="굴림" pitchFamily="50" charset="-127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600" b="1" kern="1200">
        <a:solidFill>
          <a:schemeClr val="bg1"/>
        </a:solidFill>
        <a:latin typeface="Arial" charset="0"/>
        <a:ea typeface="굴림" pitchFamily="50" charset="-127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600" b="1" kern="1200">
        <a:solidFill>
          <a:schemeClr val="bg1"/>
        </a:solidFill>
        <a:latin typeface="Arial" charset="0"/>
        <a:ea typeface="굴림" pitchFamily="50" charset="-127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600" b="1" kern="1200">
        <a:solidFill>
          <a:schemeClr val="bg1"/>
        </a:solidFill>
        <a:latin typeface="Arial" charset="0"/>
        <a:ea typeface="굴림" pitchFamily="50" charset="-127"/>
        <a:cs typeface="+mn-cs"/>
      </a:defRPr>
    </a:lvl5pPr>
    <a:lvl6pPr marL="2286000" algn="l" defTabSz="914400" rtl="0" eaLnBrk="1" latinLnBrk="0" hangingPunct="1">
      <a:defRPr sz="3600" b="1" kern="1200">
        <a:solidFill>
          <a:schemeClr val="bg1"/>
        </a:solidFill>
        <a:latin typeface="Arial" charset="0"/>
        <a:ea typeface="굴림" pitchFamily="50" charset="-127"/>
        <a:cs typeface="+mn-cs"/>
      </a:defRPr>
    </a:lvl6pPr>
    <a:lvl7pPr marL="2743200" algn="l" defTabSz="914400" rtl="0" eaLnBrk="1" latinLnBrk="0" hangingPunct="1">
      <a:defRPr sz="3600" b="1" kern="1200">
        <a:solidFill>
          <a:schemeClr val="bg1"/>
        </a:solidFill>
        <a:latin typeface="Arial" charset="0"/>
        <a:ea typeface="굴림" pitchFamily="50" charset="-127"/>
        <a:cs typeface="+mn-cs"/>
      </a:defRPr>
    </a:lvl7pPr>
    <a:lvl8pPr marL="3200400" algn="l" defTabSz="914400" rtl="0" eaLnBrk="1" latinLnBrk="0" hangingPunct="1">
      <a:defRPr sz="3600" b="1" kern="1200">
        <a:solidFill>
          <a:schemeClr val="bg1"/>
        </a:solidFill>
        <a:latin typeface="Arial" charset="0"/>
        <a:ea typeface="굴림" pitchFamily="50" charset="-127"/>
        <a:cs typeface="+mn-cs"/>
      </a:defRPr>
    </a:lvl8pPr>
    <a:lvl9pPr marL="3657600" algn="l" defTabSz="914400" rtl="0" eaLnBrk="1" latinLnBrk="0" hangingPunct="1">
      <a:defRPr sz="3600" b="1" kern="1200">
        <a:solidFill>
          <a:schemeClr val="bg1"/>
        </a:solidFill>
        <a:latin typeface="Arial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0BC6"/>
    <a:srgbClr val="006600"/>
    <a:srgbClr val="FFFF00"/>
    <a:srgbClr val="33CC33"/>
    <a:srgbClr val="692AA2"/>
    <a:srgbClr val="B9D8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CDB6D8-1137-4EEC-9104-CFE04290331B}" v="656" dt="2022-10-03T03:52:34.314"/>
    <p1510:client id="{7F6BCC90-D787-4595-9506-879FB83A84C0}" v="1" dt="2022-10-03T04:06:07.8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210" autoAdjust="0"/>
    <p:restoredTop sz="85196" autoAdjust="0"/>
  </p:normalViewPr>
  <p:slideViewPr>
    <p:cSldViewPr>
      <p:cViewPr varScale="1">
        <p:scale>
          <a:sx n="109" d="100"/>
          <a:sy n="109" d="100"/>
        </p:scale>
        <p:origin x="1328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1842" y="-96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>
              <a:defRPr sz="13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1146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>
              <a:defRPr sz="13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1146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 b="0">
                <a:solidFill>
                  <a:schemeClr val="tx1"/>
                </a:solidFill>
              </a:defRPr>
            </a:lvl1pPr>
          </a:lstStyle>
          <a:p>
            <a:fld id="{46635348-DBEF-4695-B298-01E05397A04B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0022004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>
              <a:defRPr sz="13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942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42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942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>
              <a:defRPr sz="13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942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 b="0">
                <a:solidFill>
                  <a:schemeClr val="tx1"/>
                </a:solidFill>
              </a:defRPr>
            </a:lvl1pPr>
          </a:lstStyle>
          <a:p>
            <a:fld id="{551FD892-07AC-4B6F-8844-47851227D720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785713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FADC69D1-1B88-4929-A492-B34F9AD596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25" indent="-171425">
              <a:buFont typeface="Arial" panose="020B0604020202020204" pitchFamily="34" charset="0"/>
              <a:buChar char="•"/>
            </a:pPr>
            <a:endParaRPr lang="en-AU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4.png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91" indent="0" algn="ctr">
              <a:buNone/>
              <a:defRPr sz="1500"/>
            </a:lvl2pPr>
            <a:lvl3pPr marL="685783" indent="0" algn="ctr">
              <a:buNone/>
              <a:defRPr sz="1351"/>
            </a:lvl3pPr>
            <a:lvl4pPr marL="1028674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9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1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473F9-0444-C547-8BBB-C2C129AEF00E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3E11E-7951-694D-993C-5251800F0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26425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54B3-842B-4CAA-9AF9-83684E09AD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871199-0909-4F62-8375-503689002F26}"/>
              </a:ext>
            </a:extLst>
          </p:cNvPr>
          <p:cNvSpPr/>
          <p:nvPr userDrawn="1"/>
        </p:nvSpPr>
        <p:spPr>
          <a:xfrm>
            <a:off x="-174008" y="146889"/>
            <a:ext cx="5912427" cy="113599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80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63220E-834D-4C97-BDFC-C893B3371478}"/>
              </a:ext>
            </a:extLst>
          </p:cNvPr>
          <p:cNvCxnSpPr>
            <a:cxnSpLocks/>
          </p:cNvCxnSpPr>
          <p:nvPr userDrawn="1"/>
        </p:nvCxnSpPr>
        <p:spPr>
          <a:xfrm>
            <a:off x="-550718" y="852439"/>
            <a:ext cx="4774375" cy="0"/>
          </a:xfrm>
          <a:prstGeom prst="line">
            <a:avLst/>
          </a:prstGeom>
          <a:ln>
            <a:solidFill>
              <a:srgbClr val="33498D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80AC9D40-7382-46A2-93FD-17082B77064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78595" y="287379"/>
            <a:ext cx="4765833" cy="479425"/>
          </a:xfrm>
        </p:spPr>
        <p:txBody>
          <a:bodyPr>
            <a:noAutofit/>
          </a:bodyPr>
          <a:lstStyle>
            <a:lvl1pPr>
              <a:defRPr b="1">
                <a:latin typeface="Calibri (Body)"/>
              </a:defRPr>
            </a:lvl1pPr>
          </a:lstStyle>
          <a:p>
            <a:endParaRPr lang="en-US" sz="3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82542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54B3-842B-4CAA-9AF9-83684E09AD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871199-0909-4F62-8375-503689002F26}"/>
              </a:ext>
            </a:extLst>
          </p:cNvPr>
          <p:cNvSpPr/>
          <p:nvPr userDrawn="1"/>
        </p:nvSpPr>
        <p:spPr>
          <a:xfrm>
            <a:off x="-174008" y="146889"/>
            <a:ext cx="5912427" cy="88362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80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0AC9D40-7382-46A2-93FD-17082B77064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78595" y="330921"/>
            <a:ext cx="4765833" cy="479425"/>
          </a:xfrm>
        </p:spPr>
        <p:txBody>
          <a:bodyPr>
            <a:noAutofit/>
          </a:bodyPr>
          <a:lstStyle>
            <a:lvl1pPr>
              <a:defRPr b="1">
                <a:latin typeface="Calibri (Body)"/>
              </a:defRPr>
            </a:lvl1pPr>
          </a:lstStyle>
          <a:p>
            <a:endParaRPr lang="en-US" sz="3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372613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457200"/>
            <a:ext cx="294917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1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2057401"/>
            <a:ext cx="294917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1" indent="0">
              <a:buNone/>
              <a:defRPr sz="1051"/>
            </a:lvl2pPr>
            <a:lvl3pPr marL="685783" indent="0">
              <a:buNone/>
              <a:defRPr sz="900"/>
            </a:lvl3pPr>
            <a:lvl4pPr marL="1028674" indent="0">
              <a:buNone/>
              <a:defRPr sz="751"/>
            </a:lvl4pPr>
            <a:lvl5pPr marL="1371566" indent="0">
              <a:buNone/>
              <a:defRPr sz="751"/>
            </a:lvl5pPr>
            <a:lvl6pPr marL="1714457" indent="0">
              <a:buNone/>
              <a:defRPr sz="751"/>
            </a:lvl6pPr>
            <a:lvl7pPr marL="2057349" indent="0">
              <a:buNone/>
              <a:defRPr sz="751"/>
            </a:lvl7pPr>
            <a:lvl8pPr marL="2400240" indent="0">
              <a:buNone/>
              <a:defRPr sz="751"/>
            </a:lvl8pPr>
            <a:lvl9pPr marL="2743131" indent="0">
              <a:buNone/>
              <a:defRPr sz="75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473F9-0444-C547-8BBB-C2C129AEF00E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3E11E-7951-694D-993C-5251800F0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78978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457200"/>
            <a:ext cx="294917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1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1" indent="0">
              <a:buNone/>
              <a:defRPr sz="2100"/>
            </a:lvl2pPr>
            <a:lvl3pPr marL="685783" indent="0">
              <a:buNone/>
              <a:defRPr sz="1800"/>
            </a:lvl3pPr>
            <a:lvl4pPr marL="1028674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9" indent="0">
              <a:buNone/>
              <a:defRPr sz="1500"/>
            </a:lvl7pPr>
            <a:lvl8pPr marL="2400240" indent="0">
              <a:buNone/>
              <a:defRPr sz="1500"/>
            </a:lvl8pPr>
            <a:lvl9pPr marL="2743131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2057401"/>
            <a:ext cx="294917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1" indent="0">
              <a:buNone/>
              <a:defRPr sz="1051"/>
            </a:lvl2pPr>
            <a:lvl3pPr marL="685783" indent="0">
              <a:buNone/>
              <a:defRPr sz="900"/>
            </a:lvl3pPr>
            <a:lvl4pPr marL="1028674" indent="0">
              <a:buNone/>
              <a:defRPr sz="751"/>
            </a:lvl4pPr>
            <a:lvl5pPr marL="1371566" indent="0">
              <a:buNone/>
              <a:defRPr sz="751"/>
            </a:lvl5pPr>
            <a:lvl6pPr marL="1714457" indent="0">
              <a:buNone/>
              <a:defRPr sz="751"/>
            </a:lvl6pPr>
            <a:lvl7pPr marL="2057349" indent="0">
              <a:buNone/>
              <a:defRPr sz="751"/>
            </a:lvl7pPr>
            <a:lvl8pPr marL="2400240" indent="0">
              <a:buNone/>
              <a:defRPr sz="751"/>
            </a:lvl8pPr>
            <a:lvl9pPr marL="2743131" indent="0">
              <a:buNone/>
              <a:defRPr sz="75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473F9-0444-C547-8BBB-C2C129AEF00E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3E11E-7951-694D-993C-5251800F0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38107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473F9-0444-C547-8BBB-C2C129AEF00E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3E11E-7951-694D-993C-5251800F0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52286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6"/>
            <a:ext cx="1971675" cy="58118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6"/>
            <a:ext cx="5800725" cy="58118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473F9-0444-C547-8BBB-C2C129AEF00E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3E11E-7951-694D-993C-5251800F0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93827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>
          <a:xfrm>
            <a:off x="0" y="220098"/>
            <a:ext cx="220701" cy="487692"/>
          </a:xfrm>
          <a:prstGeom prst="rect">
            <a:avLst/>
          </a:prstGeom>
          <a:solidFill>
            <a:srgbClr val="3349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4EA879E-2128-4032-AE0E-C995E5C555EA}"/>
              </a:ext>
            </a:extLst>
          </p:cNvPr>
          <p:cNvSpPr/>
          <p:nvPr userDrawn="1"/>
        </p:nvSpPr>
        <p:spPr>
          <a:xfrm>
            <a:off x="256706" y="163822"/>
            <a:ext cx="5631476" cy="600243"/>
          </a:xfrm>
          <a:prstGeom prst="roundRect">
            <a:avLst/>
          </a:prstGeom>
          <a:noFill/>
          <a:ln>
            <a:solidFill>
              <a:srgbClr val="3349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5503148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38810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1015990"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</a:defRPr>
            </a:lvl1pPr>
          </a:lstStyle>
          <a:p>
            <a:pPr>
              <a:defRPr/>
            </a:pPr>
            <a:fld id="{D2D6596F-891C-4E5A-A540-9B396B32324F}" type="datetime1">
              <a:rPr lang="id-ID"/>
              <a:pPr>
                <a:defRPr/>
              </a:pPr>
              <a:t>04/10/2022</a:t>
            </a:fld>
            <a:endParaRPr lang="id-ID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1015990"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</a:defRPr>
            </a:lvl1pPr>
          </a:lstStyle>
          <a:p>
            <a:pPr>
              <a:defRPr/>
            </a:pPr>
            <a:r>
              <a:rPr lang="id-ID"/>
              <a:t>www.hasnulsuhaimi.com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1015990"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0F8ED778-6155-4B44-AD86-0F293272E7BF}" type="slidenum">
              <a:rPr lang="id-ID" altLang="en-US"/>
              <a:pPr>
                <a:defRPr/>
              </a:pPr>
              <a:t>‹#›</a:t>
            </a:fld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1511694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A9830707-1A39-4C0E-927E-E75C766FBA3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468" y="1589"/>
          <a:ext cx="1465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624" imgH="623" progId="TCLayout.ActiveDocument.1">
                  <p:embed/>
                </p:oleObj>
              </mc:Choice>
              <mc:Fallback>
                <p:oleObj name="think-cell Slide" r:id="rId3" imgW="624" imgH="62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A9830707-1A39-4C0E-927E-E75C766FBA3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68" y="1589"/>
                        <a:ext cx="1465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155" y="381000"/>
            <a:ext cx="7202900" cy="685800"/>
          </a:xfrm>
        </p:spPr>
        <p:txBody>
          <a:bodyPr>
            <a:normAutofit/>
          </a:bodyPr>
          <a:lstStyle>
            <a:lvl1pPr>
              <a:defRPr sz="2584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2018 – Proprietary &amp;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F2B8-D07C-4A88-BB9A-3DABFE629FD3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1" y="0"/>
            <a:ext cx="3481756" cy="6863909"/>
            <a:chOff x="-1" y="0"/>
            <a:chExt cx="3771902" cy="6863909"/>
          </a:xfrm>
        </p:grpSpPr>
        <p:grpSp>
          <p:nvGrpSpPr>
            <p:cNvPr id="16" name="Group 15"/>
            <p:cNvGrpSpPr/>
            <p:nvPr userDrawn="1"/>
          </p:nvGrpSpPr>
          <p:grpSpPr>
            <a:xfrm>
              <a:off x="1" y="1363376"/>
              <a:ext cx="3771900" cy="5494623"/>
              <a:chOff x="-1" y="707655"/>
              <a:chExt cx="4228367" cy="6159570"/>
            </a:xfrm>
            <a:gradFill>
              <a:gsLst>
                <a:gs pos="31000">
                  <a:schemeClr val="bg1">
                    <a:lumMod val="95000"/>
                    <a:alpha val="24000"/>
                  </a:schemeClr>
                </a:gs>
                <a:gs pos="96000">
                  <a:schemeClr val="bg1">
                    <a:lumMod val="95000"/>
                    <a:alpha val="36000"/>
                  </a:schemeClr>
                </a:gs>
              </a:gsLst>
              <a:lin ang="0" scaled="0"/>
            </a:gradFill>
          </p:grpSpPr>
          <p:sp>
            <p:nvSpPr>
              <p:cNvPr id="20" name="Freeform 929"/>
              <p:cNvSpPr>
                <a:spLocks/>
              </p:cNvSpPr>
              <p:nvPr userDrawn="1"/>
            </p:nvSpPr>
            <p:spPr bwMode="auto">
              <a:xfrm>
                <a:off x="2928605" y="2775831"/>
                <a:ext cx="1299761" cy="588575"/>
              </a:xfrm>
              <a:custGeom>
                <a:avLst/>
                <a:gdLst>
                  <a:gd name="T0" fmla="*/ 0 w 318"/>
                  <a:gd name="T1" fmla="*/ 92 h 144"/>
                  <a:gd name="T2" fmla="*/ 112 w 318"/>
                  <a:gd name="T3" fmla="*/ 0 h 144"/>
                  <a:gd name="T4" fmla="*/ 318 w 318"/>
                  <a:gd name="T5" fmla="*/ 144 h 144"/>
                  <a:gd name="T6" fmla="*/ 0 w 318"/>
                  <a:gd name="T7" fmla="*/ 92 h 144"/>
                  <a:gd name="T8" fmla="*/ 0 w 318"/>
                  <a:gd name="T9" fmla="*/ 92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8" h="144">
                    <a:moveTo>
                      <a:pt x="0" y="92"/>
                    </a:moveTo>
                    <a:lnTo>
                      <a:pt x="112" y="0"/>
                    </a:lnTo>
                    <a:lnTo>
                      <a:pt x="318" y="144"/>
                    </a:lnTo>
                    <a:lnTo>
                      <a:pt x="0" y="92"/>
                    </a:lnTo>
                    <a:lnTo>
                      <a:pt x="0" y="9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61"/>
              </a:p>
            </p:txBody>
          </p:sp>
          <p:sp>
            <p:nvSpPr>
              <p:cNvPr id="21" name="Freeform 930"/>
              <p:cNvSpPr>
                <a:spLocks/>
              </p:cNvSpPr>
              <p:nvPr userDrawn="1"/>
            </p:nvSpPr>
            <p:spPr bwMode="auto">
              <a:xfrm>
                <a:off x="2327772" y="3384841"/>
                <a:ext cx="972780" cy="2742580"/>
              </a:xfrm>
              <a:custGeom>
                <a:avLst/>
                <a:gdLst>
                  <a:gd name="T0" fmla="*/ 145 w 238"/>
                  <a:gd name="T1" fmla="*/ 671 h 671"/>
                  <a:gd name="T2" fmla="*/ 238 w 238"/>
                  <a:gd name="T3" fmla="*/ 17 h 671"/>
                  <a:gd name="T4" fmla="*/ 133 w 238"/>
                  <a:gd name="T5" fmla="*/ 0 h 671"/>
                  <a:gd name="T6" fmla="*/ 0 w 238"/>
                  <a:gd name="T7" fmla="*/ 479 h 671"/>
                  <a:gd name="T8" fmla="*/ 145 w 238"/>
                  <a:gd name="T9" fmla="*/ 671 h 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8" h="671">
                    <a:moveTo>
                      <a:pt x="145" y="671"/>
                    </a:moveTo>
                    <a:lnTo>
                      <a:pt x="238" y="17"/>
                    </a:lnTo>
                    <a:lnTo>
                      <a:pt x="133" y="0"/>
                    </a:lnTo>
                    <a:lnTo>
                      <a:pt x="0" y="479"/>
                    </a:lnTo>
                    <a:lnTo>
                      <a:pt x="145" y="67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61"/>
              </a:p>
            </p:txBody>
          </p:sp>
          <p:sp>
            <p:nvSpPr>
              <p:cNvPr id="22" name="Freeform 21"/>
              <p:cNvSpPr>
                <a:spLocks/>
              </p:cNvSpPr>
              <p:nvPr userDrawn="1"/>
            </p:nvSpPr>
            <p:spPr bwMode="auto">
              <a:xfrm>
                <a:off x="-1" y="2752795"/>
                <a:ext cx="2765113" cy="4114430"/>
              </a:xfrm>
              <a:custGeom>
                <a:avLst/>
                <a:gdLst>
                  <a:gd name="connsiteX0" fmla="*/ 0 w 2765113"/>
                  <a:gd name="connsiteY0" fmla="*/ 0 h 4114430"/>
                  <a:gd name="connsiteX1" fmla="*/ 2765113 w 2765113"/>
                  <a:gd name="connsiteY1" fmla="*/ 3668914 h 4114430"/>
                  <a:gd name="connsiteX2" fmla="*/ 2184716 w 2765113"/>
                  <a:gd name="connsiteY2" fmla="*/ 4114430 h 4114430"/>
                  <a:gd name="connsiteX3" fmla="*/ 128803 w 2765113"/>
                  <a:gd name="connsiteY3" fmla="*/ 4065383 h 4114430"/>
                  <a:gd name="connsiteX4" fmla="*/ 0 w 2765113"/>
                  <a:gd name="connsiteY4" fmla="*/ 3360884 h 41144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65113" h="4114430">
                    <a:moveTo>
                      <a:pt x="0" y="0"/>
                    </a:moveTo>
                    <a:lnTo>
                      <a:pt x="2765113" y="3668914"/>
                    </a:lnTo>
                    <a:lnTo>
                      <a:pt x="2184716" y="4114430"/>
                    </a:lnTo>
                    <a:lnTo>
                      <a:pt x="128803" y="4065383"/>
                    </a:lnTo>
                    <a:lnTo>
                      <a:pt x="0" y="33608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661"/>
              </a:p>
            </p:txBody>
          </p:sp>
          <p:sp>
            <p:nvSpPr>
              <p:cNvPr id="23" name="Freeform 932"/>
              <p:cNvSpPr>
                <a:spLocks/>
              </p:cNvSpPr>
              <p:nvPr userDrawn="1"/>
            </p:nvSpPr>
            <p:spPr bwMode="auto">
              <a:xfrm>
                <a:off x="737806" y="707655"/>
                <a:ext cx="1659448" cy="4365240"/>
              </a:xfrm>
              <a:custGeom>
                <a:avLst/>
                <a:gdLst>
                  <a:gd name="T0" fmla="*/ 406 w 406"/>
                  <a:gd name="T1" fmla="*/ 831 h 1068"/>
                  <a:gd name="T2" fmla="*/ 147 w 406"/>
                  <a:gd name="T3" fmla="*/ 0 h 1068"/>
                  <a:gd name="T4" fmla="*/ 0 w 406"/>
                  <a:gd name="T5" fmla="*/ 617 h 1068"/>
                  <a:gd name="T6" fmla="*/ 340 w 406"/>
                  <a:gd name="T7" fmla="*/ 1068 h 1068"/>
                  <a:gd name="T8" fmla="*/ 406 w 406"/>
                  <a:gd name="T9" fmla="*/ 831 h 10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6" h="1068">
                    <a:moveTo>
                      <a:pt x="406" y="831"/>
                    </a:moveTo>
                    <a:lnTo>
                      <a:pt x="147" y="0"/>
                    </a:lnTo>
                    <a:lnTo>
                      <a:pt x="0" y="617"/>
                    </a:lnTo>
                    <a:lnTo>
                      <a:pt x="340" y="1068"/>
                    </a:lnTo>
                    <a:lnTo>
                      <a:pt x="406" y="8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61" dirty="0"/>
              </a:p>
            </p:txBody>
          </p:sp>
        </p:grp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6200000">
              <a:off x="-3035214" y="3344105"/>
              <a:ext cx="6863907" cy="175702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 userDrawn="1"/>
          </p:nvSpPr>
          <p:spPr>
            <a:xfrm>
              <a:off x="-1" y="0"/>
              <a:ext cx="311151" cy="6858000"/>
            </a:xfrm>
            <a:prstGeom prst="rect">
              <a:avLst/>
            </a:prstGeom>
            <a:gradFill>
              <a:gsLst>
                <a:gs pos="25000">
                  <a:schemeClr val="accent2"/>
                </a:gs>
                <a:gs pos="100000">
                  <a:schemeClr val="tx1"/>
                </a:gs>
              </a:gsLst>
              <a:lin ang="21594000" scaled="0"/>
            </a:gradFill>
            <a:ln w="9525">
              <a:noFill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72000" tIns="72000" rIns="72000" bIns="72000" rtlCol="0" anchor="t" anchorCtr="0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369"/>
                </a:spcBef>
              </a:pPr>
              <a:endParaRPr lang="en-US" sz="1384" b="0" dirty="0"/>
            </a:p>
          </p:txBody>
        </p:sp>
        <p:sp>
          <p:nvSpPr>
            <p:cNvPr id="19" name="Freeform 18"/>
            <p:cNvSpPr/>
            <p:nvPr userDrawn="1"/>
          </p:nvSpPr>
          <p:spPr>
            <a:xfrm>
              <a:off x="0" y="3168650"/>
              <a:ext cx="311150" cy="3689350"/>
            </a:xfrm>
            <a:custGeom>
              <a:avLst/>
              <a:gdLst>
                <a:gd name="connsiteX0" fmla="*/ 0 w 416718"/>
                <a:gd name="connsiteY0" fmla="*/ 0 h 4056770"/>
                <a:gd name="connsiteX1" fmla="*/ 71939 w 416718"/>
                <a:gd name="connsiteY1" fmla="*/ 72813 h 4056770"/>
                <a:gd name="connsiteX2" fmla="*/ 416718 w 416718"/>
                <a:gd name="connsiteY2" fmla="*/ 532518 h 4056770"/>
                <a:gd name="connsiteX3" fmla="*/ 416718 w 416718"/>
                <a:gd name="connsiteY3" fmla="*/ 4056770 h 4056770"/>
                <a:gd name="connsiteX4" fmla="*/ 0 w 416718"/>
                <a:gd name="connsiteY4" fmla="*/ 4056770 h 4056770"/>
                <a:gd name="connsiteX0" fmla="*/ 0 w 416718"/>
                <a:gd name="connsiteY0" fmla="*/ 0 h 4056770"/>
                <a:gd name="connsiteX1" fmla="*/ 416718 w 416718"/>
                <a:gd name="connsiteY1" fmla="*/ 532518 h 4056770"/>
                <a:gd name="connsiteX2" fmla="*/ 416718 w 416718"/>
                <a:gd name="connsiteY2" fmla="*/ 4056770 h 4056770"/>
                <a:gd name="connsiteX3" fmla="*/ 0 w 416718"/>
                <a:gd name="connsiteY3" fmla="*/ 4056770 h 4056770"/>
                <a:gd name="connsiteX4" fmla="*/ 0 w 416718"/>
                <a:gd name="connsiteY4" fmla="*/ 0 h 4056770"/>
                <a:gd name="connsiteX0" fmla="*/ 0 w 416718"/>
                <a:gd name="connsiteY0" fmla="*/ 0 h 3994887"/>
                <a:gd name="connsiteX1" fmla="*/ 416718 w 416718"/>
                <a:gd name="connsiteY1" fmla="*/ 470635 h 3994887"/>
                <a:gd name="connsiteX2" fmla="*/ 416718 w 416718"/>
                <a:gd name="connsiteY2" fmla="*/ 3994887 h 3994887"/>
                <a:gd name="connsiteX3" fmla="*/ 0 w 416718"/>
                <a:gd name="connsiteY3" fmla="*/ 3994887 h 3994887"/>
                <a:gd name="connsiteX4" fmla="*/ 0 w 416718"/>
                <a:gd name="connsiteY4" fmla="*/ 0 h 3994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6718" h="3994887">
                  <a:moveTo>
                    <a:pt x="0" y="0"/>
                  </a:moveTo>
                  <a:lnTo>
                    <a:pt x="416718" y="470635"/>
                  </a:lnTo>
                  <a:lnTo>
                    <a:pt x="416718" y="3994887"/>
                  </a:lnTo>
                  <a:lnTo>
                    <a:pt x="0" y="3994887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35000">
                  <a:schemeClr val="accent1"/>
                </a:gs>
                <a:gs pos="96000">
                  <a:schemeClr val="accent2"/>
                </a:gs>
              </a:gsLst>
              <a:lin ang="0" scaled="0"/>
            </a:gradFill>
            <a:ln w="9525">
              <a:noFill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72000" tIns="72000" rIns="72000" bIns="72000" rtlCol="0" anchor="t" anchorCtr="0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369"/>
                </a:spcBef>
              </a:pPr>
              <a:endParaRPr lang="en-US" sz="1384" b="0" dirty="0"/>
            </a:p>
          </p:txBody>
        </p:sp>
      </p:grpSp>
      <p:sp>
        <p:nvSpPr>
          <p:cNvPr id="24" name="Text Placeholder"/>
          <p:cNvSpPr>
            <a:spLocks noGrp="1"/>
          </p:cNvSpPr>
          <p:nvPr>
            <p:ph idx="1" hasCustomPrompt="1"/>
          </p:nvPr>
        </p:nvSpPr>
        <p:spPr>
          <a:xfrm>
            <a:off x="372157" y="1241427"/>
            <a:ext cx="8267639" cy="3877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>
              <a:buNone/>
              <a:defRPr>
                <a:solidFill>
                  <a:schemeClr val="bg1">
                    <a:lumMod val="65000"/>
                  </a:schemeClr>
                </a:solidFill>
              </a:defRPr>
            </a:lvl1pPr>
            <a:lvl2pPr marL="212669" indent="-212669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882062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473F9-0444-C547-8BBB-C2C129AEF00E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3E11E-7951-694D-993C-5251800F0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738252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" name="Object 40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41" name="Object 40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464B69BF-A909-4CA0-94E4-52ABB90054B0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1"/>
            <a:ext cx="146539" cy="158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216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72155" y="381000"/>
            <a:ext cx="7202901" cy="6858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algn="l">
              <a:defRPr sz="2584" b="1" baseline="0">
                <a:ln>
                  <a:noFill/>
                </a:ln>
                <a:solidFill>
                  <a:schemeClr val="accent1"/>
                </a:solidFill>
                <a:effectLst/>
                <a:latin typeface="+mn-lt"/>
                <a:cs typeface="Arial" pitchFamily="34" charset="0"/>
                <a:sym typeface="Arial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6324600" y="6553200"/>
            <a:ext cx="2590800" cy="152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923" baseline="0">
                <a:latin typeface="Arial"/>
                <a:cs typeface="Arial" pitchFamily="34" charset="0"/>
                <a:sym typeface="Arial"/>
              </a:defRPr>
            </a:lvl1pPr>
          </a:lstStyle>
          <a:p>
            <a:pPr lvl="0"/>
            <a:r>
              <a:rPr lang="id-ID" dirty="0"/>
              <a:t>Presentation Title Goes Here</a:t>
            </a:r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31" hasCustomPrompt="1"/>
          </p:nvPr>
        </p:nvSpPr>
        <p:spPr>
          <a:xfrm>
            <a:off x="381002" y="1143000"/>
            <a:ext cx="8390845" cy="254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None/>
              <a:defRPr sz="1847" b="0" baseline="0">
                <a:solidFill>
                  <a:schemeClr val="accent3"/>
                </a:solidFill>
                <a:latin typeface="+mn-lt"/>
                <a:cs typeface="Arial" pitchFamily="34" charset="0"/>
                <a:sym typeface="Arial"/>
              </a:defRPr>
            </a:lvl1pPr>
          </a:lstStyle>
          <a:p>
            <a:pPr lvl="0"/>
            <a:r>
              <a:rPr lang="id-ID" dirty="0"/>
              <a:t>Subheadline Here</a:t>
            </a:r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1" y="0"/>
            <a:ext cx="3481756" cy="6863909"/>
            <a:chOff x="-1" y="0"/>
            <a:chExt cx="3771902" cy="6863909"/>
          </a:xfrm>
        </p:grpSpPr>
        <p:grpSp>
          <p:nvGrpSpPr>
            <p:cNvPr id="18" name="Group 17"/>
            <p:cNvGrpSpPr/>
            <p:nvPr userDrawn="1"/>
          </p:nvGrpSpPr>
          <p:grpSpPr>
            <a:xfrm>
              <a:off x="1" y="1363376"/>
              <a:ext cx="3771900" cy="5494623"/>
              <a:chOff x="-1" y="707655"/>
              <a:chExt cx="4228367" cy="6159570"/>
            </a:xfrm>
            <a:gradFill>
              <a:gsLst>
                <a:gs pos="31000">
                  <a:schemeClr val="bg1">
                    <a:lumMod val="95000"/>
                    <a:alpha val="24000"/>
                  </a:schemeClr>
                </a:gs>
                <a:gs pos="96000">
                  <a:schemeClr val="bg1">
                    <a:lumMod val="95000"/>
                    <a:alpha val="36000"/>
                  </a:schemeClr>
                </a:gs>
              </a:gsLst>
              <a:lin ang="0" scaled="0"/>
            </a:gradFill>
          </p:grpSpPr>
          <p:sp>
            <p:nvSpPr>
              <p:cNvPr id="23" name="Freeform 929"/>
              <p:cNvSpPr>
                <a:spLocks/>
              </p:cNvSpPr>
              <p:nvPr userDrawn="1"/>
            </p:nvSpPr>
            <p:spPr bwMode="auto">
              <a:xfrm>
                <a:off x="2928605" y="2775831"/>
                <a:ext cx="1299761" cy="588575"/>
              </a:xfrm>
              <a:custGeom>
                <a:avLst/>
                <a:gdLst>
                  <a:gd name="T0" fmla="*/ 0 w 318"/>
                  <a:gd name="T1" fmla="*/ 92 h 144"/>
                  <a:gd name="T2" fmla="*/ 112 w 318"/>
                  <a:gd name="T3" fmla="*/ 0 h 144"/>
                  <a:gd name="T4" fmla="*/ 318 w 318"/>
                  <a:gd name="T5" fmla="*/ 144 h 144"/>
                  <a:gd name="T6" fmla="*/ 0 w 318"/>
                  <a:gd name="T7" fmla="*/ 92 h 144"/>
                  <a:gd name="T8" fmla="*/ 0 w 318"/>
                  <a:gd name="T9" fmla="*/ 92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8" h="144">
                    <a:moveTo>
                      <a:pt x="0" y="92"/>
                    </a:moveTo>
                    <a:lnTo>
                      <a:pt x="112" y="0"/>
                    </a:lnTo>
                    <a:lnTo>
                      <a:pt x="318" y="144"/>
                    </a:lnTo>
                    <a:lnTo>
                      <a:pt x="0" y="92"/>
                    </a:lnTo>
                    <a:lnTo>
                      <a:pt x="0" y="9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61"/>
              </a:p>
            </p:txBody>
          </p:sp>
          <p:sp>
            <p:nvSpPr>
              <p:cNvPr id="24" name="Freeform 930"/>
              <p:cNvSpPr>
                <a:spLocks/>
              </p:cNvSpPr>
              <p:nvPr userDrawn="1"/>
            </p:nvSpPr>
            <p:spPr bwMode="auto">
              <a:xfrm>
                <a:off x="2327772" y="3384841"/>
                <a:ext cx="972780" cy="2742580"/>
              </a:xfrm>
              <a:custGeom>
                <a:avLst/>
                <a:gdLst>
                  <a:gd name="T0" fmla="*/ 145 w 238"/>
                  <a:gd name="T1" fmla="*/ 671 h 671"/>
                  <a:gd name="T2" fmla="*/ 238 w 238"/>
                  <a:gd name="T3" fmla="*/ 17 h 671"/>
                  <a:gd name="T4" fmla="*/ 133 w 238"/>
                  <a:gd name="T5" fmla="*/ 0 h 671"/>
                  <a:gd name="T6" fmla="*/ 0 w 238"/>
                  <a:gd name="T7" fmla="*/ 479 h 671"/>
                  <a:gd name="T8" fmla="*/ 145 w 238"/>
                  <a:gd name="T9" fmla="*/ 671 h 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8" h="671">
                    <a:moveTo>
                      <a:pt x="145" y="671"/>
                    </a:moveTo>
                    <a:lnTo>
                      <a:pt x="238" y="17"/>
                    </a:lnTo>
                    <a:lnTo>
                      <a:pt x="133" y="0"/>
                    </a:lnTo>
                    <a:lnTo>
                      <a:pt x="0" y="479"/>
                    </a:lnTo>
                    <a:lnTo>
                      <a:pt x="145" y="67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61"/>
              </a:p>
            </p:txBody>
          </p:sp>
          <p:sp>
            <p:nvSpPr>
              <p:cNvPr id="25" name="Freeform 24"/>
              <p:cNvSpPr>
                <a:spLocks/>
              </p:cNvSpPr>
              <p:nvPr userDrawn="1"/>
            </p:nvSpPr>
            <p:spPr bwMode="auto">
              <a:xfrm>
                <a:off x="-1" y="2752795"/>
                <a:ext cx="2765113" cy="4114430"/>
              </a:xfrm>
              <a:custGeom>
                <a:avLst/>
                <a:gdLst>
                  <a:gd name="connsiteX0" fmla="*/ 0 w 2765113"/>
                  <a:gd name="connsiteY0" fmla="*/ 0 h 4114430"/>
                  <a:gd name="connsiteX1" fmla="*/ 2765113 w 2765113"/>
                  <a:gd name="connsiteY1" fmla="*/ 3668914 h 4114430"/>
                  <a:gd name="connsiteX2" fmla="*/ 2184716 w 2765113"/>
                  <a:gd name="connsiteY2" fmla="*/ 4114430 h 4114430"/>
                  <a:gd name="connsiteX3" fmla="*/ 128803 w 2765113"/>
                  <a:gd name="connsiteY3" fmla="*/ 4065383 h 4114430"/>
                  <a:gd name="connsiteX4" fmla="*/ 0 w 2765113"/>
                  <a:gd name="connsiteY4" fmla="*/ 3360884 h 41144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65113" h="4114430">
                    <a:moveTo>
                      <a:pt x="0" y="0"/>
                    </a:moveTo>
                    <a:lnTo>
                      <a:pt x="2765113" y="3668914"/>
                    </a:lnTo>
                    <a:lnTo>
                      <a:pt x="2184716" y="4114430"/>
                    </a:lnTo>
                    <a:lnTo>
                      <a:pt x="128803" y="4065383"/>
                    </a:lnTo>
                    <a:lnTo>
                      <a:pt x="0" y="33608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661"/>
              </a:p>
            </p:txBody>
          </p:sp>
          <p:sp>
            <p:nvSpPr>
              <p:cNvPr id="26" name="Freeform 932"/>
              <p:cNvSpPr>
                <a:spLocks/>
              </p:cNvSpPr>
              <p:nvPr userDrawn="1"/>
            </p:nvSpPr>
            <p:spPr bwMode="auto">
              <a:xfrm>
                <a:off x="737806" y="707655"/>
                <a:ext cx="1659448" cy="4365240"/>
              </a:xfrm>
              <a:custGeom>
                <a:avLst/>
                <a:gdLst>
                  <a:gd name="T0" fmla="*/ 406 w 406"/>
                  <a:gd name="T1" fmla="*/ 831 h 1068"/>
                  <a:gd name="T2" fmla="*/ 147 w 406"/>
                  <a:gd name="T3" fmla="*/ 0 h 1068"/>
                  <a:gd name="T4" fmla="*/ 0 w 406"/>
                  <a:gd name="T5" fmla="*/ 617 h 1068"/>
                  <a:gd name="T6" fmla="*/ 340 w 406"/>
                  <a:gd name="T7" fmla="*/ 1068 h 1068"/>
                  <a:gd name="T8" fmla="*/ 406 w 406"/>
                  <a:gd name="T9" fmla="*/ 831 h 10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6" h="1068">
                    <a:moveTo>
                      <a:pt x="406" y="831"/>
                    </a:moveTo>
                    <a:lnTo>
                      <a:pt x="147" y="0"/>
                    </a:lnTo>
                    <a:lnTo>
                      <a:pt x="0" y="617"/>
                    </a:lnTo>
                    <a:lnTo>
                      <a:pt x="340" y="1068"/>
                    </a:lnTo>
                    <a:lnTo>
                      <a:pt x="406" y="8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61"/>
              </a:p>
            </p:txBody>
          </p:sp>
        </p:grpSp>
        <p:pic>
          <p:nvPicPr>
            <p:cNvPr id="20" name="Picture 19"/>
            <p:cNvPicPr>
              <a:picLocks noChangeAspect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6200000">
              <a:off x="-3035214" y="3344105"/>
              <a:ext cx="6863907" cy="175702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 userDrawn="1"/>
          </p:nvSpPr>
          <p:spPr>
            <a:xfrm>
              <a:off x="-1" y="0"/>
              <a:ext cx="311151" cy="6858000"/>
            </a:xfrm>
            <a:prstGeom prst="rect">
              <a:avLst/>
            </a:prstGeom>
            <a:gradFill>
              <a:gsLst>
                <a:gs pos="25000">
                  <a:schemeClr val="accent2"/>
                </a:gs>
                <a:gs pos="100000">
                  <a:schemeClr val="tx1"/>
                </a:gs>
              </a:gsLst>
              <a:lin ang="21594000" scaled="0"/>
            </a:gradFill>
            <a:ln w="9525">
              <a:noFill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72000" tIns="72000" rIns="72000" bIns="72000" rtlCol="0" anchor="t" anchorCtr="0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369"/>
                </a:spcBef>
              </a:pPr>
              <a:endParaRPr lang="en-US" sz="1384" b="0" dirty="0"/>
            </a:p>
          </p:txBody>
        </p:sp>
        <p:sp>
          <p:nvSpPr>
            <p:cNvPr id="22" name="Freeform 21"/>
            <p:cNvSpPr/>
            <p:nvPr userDrawn="1"/>
          </p:nvSpPr>
          <p:spPr>
            <a:xfrm>
              <a:off x="0" y="3168650"/>
              <a:ext cx="311150" cy="3689350"/>
            </a:xfrm>
            <a:custGeom>
              <a:avLst/>
              <a:gdLst>
                <a:gd name="connsiteX0" fmla="*/ 0 w 416718"/>
                <a:gd name="connsiteY0" fmla="*/ 0 h 4056770"/>
                <a:gd name="connsiteX1" fmla="*/ 71939 w 416718"/>
                <a:gd name="connsiteY1" fmla="*/ 72813 h 4056770"/>
                <a:gd name="connsiteX2" fmla="*/ 416718 w 416718"/>
                <a:gd name="connsiteY2" fmla="*/ 532518 h 4056770"/>
                <a:gd name="connsiteX3" fmla="*/ 416718 w 416718"/>
                <a:gd name="connsiteY3" fmla="*/ 4056770 h 4056770"/>
                <a:gd name="connsiteX4" fmla="*/ 0 w 416718"/>
                <a:gd name="connsiteY4" fmla="*/ 4056770 h 4056770"/>
                <a:gd name="connsiteX0" fmla="*/ 0 w 416718"/>
                <a:gd name="connsiteY0" fmla="*/ 0 h 4056770"/>
                <a:gd name="connsiteX1" fmla="*/ 416718 w 416718"/>
                <a:gd name="connsiteY1" fmla="*/ 532518 h 4056770"/>
                <a:gd name="connsiteX2" fmla="*/ 416718 w 416718"/>
                <a:gd name="connsiteY2" fmla="*/ 4056770 h 4056770"/>
                <a:gd name="connsiteX3" fmla="*/ 0 w 416718"/>
                <a:gd name="connsiteY3" fmla="*/ 4056770 h 4056770"/>
                <a:gd name="connsiteX4" fmla="*/ 0 w 416718"/>
                <a:gd name="connsiteY4" fmla="*/ 0 h 4056770"/>
                <a:gd name="connsiteX0" fmla="*/ 0 w 416718"/>
                <a:gd name="connsiteY0" fmla="*/ 0 h 3994887"/>
                <a:gd name="connsiteX1" fmla="*/ 416718 w 416718"/>
                <a:gd name="connsiteY1" fmla="*/ 470635 h 3994887"/>
                <a:gd name="connsiteX2" fmla="*/ 416718 w 416718"/>
                <a:gd name="connsiteY2" fmla="*/ 3994887 h 3994887"/>
                <a:gd name="connsiteX3" fmla="*/ 0 w 416718"/>
                <a:gd name="connsiteY3" fmla="*/ 3994887 h 3994887"/>
                <a:gd name="connsiteX4" fmla="*/ 0 w 416718"/>
                <a:gd name="connsiteY4" fmla="*/ 0 h 3994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6718" h="3994887">
                  <a:moveTo>
                    <a:pt x="0" y="0"/>
                  </a:moveTo>
                  <a:lnTo>
                    <a:pt x="416718" y="470635"/>
                  </a:lnTo>
                  <a:lnTo>
                    <a:pt x="416718" y="3994887"/>
                  </a:lnTo>
                  <a:lnTo>
                    <a:pt x="0" y="3994887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35000">
                  <a:schemeClr val="accent1"/>
                </a:gs>
                <a:gs pos="96000">
                  <a:schemeClr val="accent2"/>
                </a:gs>
              </a:gsLst>
              <a:lin ang="0" scaled="0"/>
            </a:gradFill>
            <a:ln w="9525">
              <a:noFill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72000" tIns="72000" rIns="72000" bIns="72000" rtlCol="0" anchor="t" anchorCtr="0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369"/>
                </a:spcBef>
              </a:pPr>
              <a:endParaRPr lang="en-US" sz="1384" b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2642490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2">
          <p15:clr>
            <a:srgbClr val="FBAE40"/>
          </p15:clr>
        </p15:guide>
        <p15:guide id="2" pos="240">
          <p15:clr>
            <a:srgbClr val="FBAE40"/>
          </p15:clr>
        </p15:guide>
        <p15:guide id="3" pos="5184">
          <p15:clr>
            <a:srgbClr val="FBAE40"/>
          </p15:clr>
        </p15:guide>
        <p15:guide id="4" orient="horz" pos="663">
          <p15:clr>
            <a:srgbClr val="FBAE40"/>
          </p15:clr>
        </p15:guide>
        <p15:guide id="5" orient="horz" pos="709">
          <p15:clr>
            <a:srgbClr val="FBAE40"/>
          </p15:clr>
        </p15:guide>
        <p15:guide id="6" orient="horz" pos="890">
          <p15:clr>
            <a:srgbClr val="FBAE40"/>
          </p15:clr>
        </p15:guide>
        <p15:guide id="7" orient="horz" pos="3997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00597728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D5865-6656-4EFD-896A-034E0551A435}" type="datetime1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284DC-B054-45EA-B030-034005E6E5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15795"/>
      </p:ext>
    </p:extLst>
  </p:cSld>
  <p:clrMapOvr>
    <a:masterClrMapping/>
  </p:clrMapOvr>
  <mc:AlternateContent xmlns:mc="http://schemas.openxmlformats.org/markup-compatibility/2006">
    <mc:Choice xmlns:p14="http://schemas.microsoft.com/office/powerpoint/2007/7/12/main" xmlns="" Requires="p14">
      <p:transition xmlns:p141="http://schemas.microsoft.com/office/powerpoint/2010/main" spd="slow" p141:dur="1700">
        <p141:gallery dir="l"/>
      </p:transition>
    </mc:Choice>
    <mc:Fallback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0D4B4-11AB-486C-9A8F-F8B7C485446A}" type="datetime1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284DC-B054-45EA-B030-034005E6E5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55787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D9489-2004-4496-AED0-E92865381CFC}" type="datetime1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284DC-B054-45EA-B030-034005E6E5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65525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A5FD8-F4F7-4FA7-8825-76354B677DC6}" type="datetime1">
              <a:rPr lang="en-US" smtClean="0"/>
              <a:t>10/4/2022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284DC-B054-45EA-B030-034005E6E5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91861"/>
      </p:ext>
    </p:extLst>
  </p:cSld>
  <p:clrMapOvr>
    <a:masterClrMapping/>
  </p:clrMapOvr>
  <p:transition spd="slow"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B3FBB-2E53-4865-B996-FEB75F58D51D}" type="datetime1">
              <a:rPr lang="en-US" smtClean="0"/>
              <a:t>10/4/2022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284DC-B054-45EA-B030-034005E6E5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357869"/>
      </p:ext>
    </p:extLst>
  </p:cSld>
  <p:clrMapOvr>
    <a:masterClrMapping/>
  </p:clrMapOvr>
  <p:transition spd="slow"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F16D9-4BB7-4F6A-89A7-3ECF64651EE8}" type="datetime1">
              <a:rPr lang="en-US" smtClean="0"/>
              <a:t>10/4/2022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284DC-B054-45EA-B030-034005E6E5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820334"/>
      </p:ext>
    </p:extLst>
  </p:cSld>
  <p:clrMapOvr>
    <a:masterClrMapping/>
  </p:clrMapOvr>
  <p:transition spd="slow"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0DD9-4030-44DB-802D-69EF5BA5FB1C}" type="datetime1">
              <a:rPr lang="en-US" smtClean="0"/>
              <a:t>10/4/2022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284DC-B054-45EA-B030-034005E6E5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095045"/>
      </p:ext>
    </p:extLst>
  </p:cSld>
  <p:clrMapOvr>
    <a:masterClrMapping/>
  </p:clrMapOvr>
  <p:transition spd="slow"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F6E11-08AE-4FA4-8E76-8ECF8A492AC9}" type="datetime1">
              <a:rPr lang="en-US" smtClean="0"/>
              <a:t>10/4/2022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284DC-B054-45EA-B030-034005E6E5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310406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9" y="1709740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9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9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3pPr>
            <a:lvl4pPr marL="102867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473F9-0444-C547-8BBB-C2C129AEF00E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3E11E-7951-694D-993C-5251800F0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620117"/>
      </p:ext>
    </p:extLst>
  </p:cSld>
  <p:clrMapOvr>
    <a:masterClrMapping/>
  </p:clrMapOvr>
  <p:hf sldNum="0"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176F0-BCC6-4042-B9A2-777E9C86CB7D}" type="datetime1">
              <a:rPr lang="en-US" smtClean="0"/>
              <a:t>10/4/2022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284DC-B054-45EA-B030-034005E6E5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385716"/>
      </p:ext>
    </p:extLst>
  </p:cSld>
  <p:clrMapOvr>
    <a:masterClrMapping/>
  </p:clrMapOvr>
  <p:transition spd="slow"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12D69-9B20-42FC-966D-CC1E914F3F67}" type="datetime1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284DC-B054-45EA-B030-034005E6E5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848603"/>
      </p:ext>
    </p:extLst>
  </p:cSld>
  <p:clrMapOvr>
    <a:masterClrMapping/>
  </p:clrMapOvr>
  <p:transition spd="slow"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6"/>
            <a:ext cx="1971675" cy="58118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6"/>
            <a:ext cx="5800725" cy="58118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AB878-9E93-4696-9E16-D59FCA95E499}" type="datetime1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284DC-B054-45EA-B030-034005E6E5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909670"/>
      </p:ext>
    </p:extLst>
  </p:cSld>
  <p:clrMapOvr>
    <a:masterClrMapping/>
  </p:clrMapOvr>
  <p:transition spd="slow"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1" y="44451"/>
            <a:ext cx="6760029" cy="826407"/>
          </a:xfrm>
        </p:spPr>
        <p:txBody>
          <a:bodyPr/>
          <a:lstStyle>
            <a:lvl1pPr algn="l">
              <a:defRPr sz="24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pic>
        <p:nvPicPr>
          <p:cNvPr id="4" name="Picture 5" descr="QUTlogo2955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822" y="6368844"/>
            <a:ext cx="430212" cy="425451"/>
          </a:xfrm>
          <a:prstGeom prst="rect">
            <a:avLst/>
          </a:prstGeom>
          <a:noFill/>
          <a:effectLst/>
        </p:spPr>
      </p:pic>
      <p:sp>
        <p:nvSpPr>
          <p:cNvPr id="6" name="Slide Number Placeholder 14"/>
          <p:cNvSpPr>
            <a:spLocks noGrp="1"/>
          </p:cNvSpPr>
          <p:nvPr>
            <p:ph type="sldNum" sz="quarter" idx="4"/>
          </p:nvPr>
        </p:nvSpPr>
        <p:spPr>
          <a:xfrm>
            <a:off x="8523514" y="6421462"/>
            <a:ext cx="5395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76B7632-FD52-4BE2-A8C8-D079E7090294}" type="slidenum">
              <a:rPr lang="en-AU" smtClean="0"/>
              <a:pPr>
                <a:defRPr/>
              </a:pPr>
              <a:t>‹#›</a:t>
            </a:fld>
            <a:endParaRPr lang="en-AU" dirty="0"/>
          </a:p>
        </p:txBody>
      </p:sp>
      <p:sp>
        <p:nvSpPr>
          <p:cNvPr id="14" name="Action Button: Home 13">
            <a:hlinkClick r:id="" action="ppaction://hlinkshowjump?jump=firstslide" highlightClick="1"/>
          </p:cNvPr>
          <p:cNvSpPr/>
          <p:nvPr userDrawn="1"/>
        </p:nvSpPr>
        <p:spPr bwMode="auto">
          <a:xfrm>
            <a:off x="565340" y="6433470"/>
            <a:ext cx="406334" cy="292999"/>
          </a:xfrm>
          <a:prstGeom prst="actionButtonHom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Curved Up Ribbon 18"/>
          <p:cNvSpPr/>
          <p:nvPr userDrawn="1"/>
        </p:nvSpPr>
        <p:spPr bwMode="auto">
          <a:xfrm>
            <a:off x="77698" y="169081"/>
            <a:ext cx="1723541" cy="538492"/>
          </a:xfrm>
          <a:prstGeom prst="ellipseRibbon2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sz="135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INTRO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500034" y="1273635"/>
            <a:ext cx="8229600" cy="48714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23" name="Pentagon 22">
            <a:hlinkClick r:id="" action="ppaction://noaction"/>
          </p:cNvPr>
          <p:cNvSpPr/>
          <p:nvPr userDrawn="1"/>
        </p:nvSpPr>
        <p:spPr bwMode="auto">
          <a:xfrm>
            <a:off x="1033437" y="6434161"/>
            <a:ext cx="751814" cy="292307"/>
          </a:xfrm>
          <a:prstGeom prst="homePlat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sz="9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INTRO</a:t>
            </a:r>
          </a:p>
        </p:txBody>
      </p:sp>
      <p:sp>
        <p:nvSpPr>
          <p:cNvPr id="24" name="Pentagon 23">
            <a:hlinkClick r:id="" action="ppaction://noaction"/>
          </p:cNvPr>
          <p:cNvSpPr/>
          <p:nvPr userDrawn="1"/>
        </p:nvSpPr>
        <p:spPr bwMode="auto">
          <a:xfrm>
            <a:off x="1861454" y="6445952"/>
            <a:ext cx="1240977" cy="292307"/>
          </a:xfrm>
          <a:prstGeom prst="homePlat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sz="900" b="1" kern="12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LITERATURE</a:t>
            </a:r>
          </a:p>
        </p:txBody>
      </p:sp>
      <p:sp>
        <p:nvSpPr>
          <p:cNvPr id="26" name="Pentagon 25">
            <a:hlinkClick r:id="" action="ppaction://noaction"/>
          </p:cNvPr>
          <p:cNvSpPr/>
          <p:nvPr userDrawn="1"/>
        </p:nvSpPr>
        <p:spPr bwMode="auto">
          <a:xfrm>
            <a:off x="5334023" y="6446301"/>
            <a:ext cx="707565" cy="292307"/>
          </a:xfrm>
          <a:prstGeom prst="homePlat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sz="900" b="1" kern="12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PLAN</a:t>
            </a:r>
          </a:p>
        </p:txBody>
      </p:sp>
      <p:sp>
        <p:nvSpPr>
          <p:cNvPr id="27" name="Pentagon 26">
            <a:hlinkClick r:id="" action="ppaction://noaction"/>
          </p:cNvPr>
          <p:cNvSpPr/>
          <p:nvPr userDrawn="1"/>
        </p:nvSpPr>
        <p:spPr bwMode="auto">
          <a:xfrm>
            <a:off x="6096025" y="6445952"/>
            <a:ext cx="1229365" cy="292307"/>
          </a:xfrm>
          <a:prstGeom prst="homePlat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sz="900" b="1" kern="12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PROGRESS</a:t>
            </a:r>
          </a:p>
        </p:txBody>
      </p:sp>
      <p:sp>
        <p:nvSpPr>
          <p:cNvPr id="28" name="Pentagon 27">
            <a:hlinkClick r:id="" action="ppaction://noaction"/>
          </p:cNvPr>
          <p:cNvSpPr/>
          <p:nvPr userDrawn="1"/>
        </p:nvSpPr>
        <p:spPr bwMode="auto">
          <a:xfrm>
            <a:off x="7379820" y="6445952"/>
            <a:ext cx="1100159" cy="292307"/>
          </a:xfrm>
          <a:prstGeom prst="homePlat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sz="900" b="1" kern="12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SUMMARY</a:t>
            </a:r>
          </a:p>
        </p:txBody>
      </p:sp>
      <p:sp>
        <p:nvSpPr>
          <p:cNvPr id="29" name="Pentagon 28">
            <a:hlinkClick r:id="" action="ppaction://noaction"/>
          </p:cNvPr>
          <p:cNvSpPr/>
          <p:nvPr userDrawn="1"/>
        </p:nvSpPr>
        <p:spPr bwMode="auto">
          <a:xfrm>
            <a:off x="3167741" y="6446301"/>
            <a:ext cx="2100964" cy="292307"/>
          </a:xfrm>
          <a:prstGeom prst="homePlat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sz="900" b="1" kern="12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PROBLEM </a:t>
            </a:r>
            <a:r>
              <a:rPr lang="en-AU" sz="900" b="1" kern="1200" baseline="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&amp; OBJECTIVE</a:t>
            </a:r>
            <a:endParaRPr lang="en-AU" sz="900" b="1" kern="12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690550010"/>
      </p:ext>
    </p:extLst>
  </p:cSld>
  <p:clrMapOvr>
    <a:masterClrMapping/>
  </p:clrMapOvr>
  <p:transition spd="slow"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QUTlogo2955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822" y="6368844"/>
            <a:ext cx="430212" cy="425451"/>
          </a:xfrm>
          <a:prstGeom prst="rect">
            <a:avLst/>
          </a:prstGeom>
          <a:noFill/>
          <a:effectLst/>
        </p:spPr>
      </p:pic>
      <p:sp>
        <p:nvSpPr>
          <p:cNvPr id="6" name="Slide Number Placeholder 14"/>
          <p:cNvSpPr>
            <a:spLocks noGrp="1"/>
          </p:cNvSpPr>
          <p:nvPr>
            <p:ph type="sldNum" sz="quarter" idx="4"/>
          </p:nvPr>
        </p:nvSpPr>
        <p:spPr>
          <a:xfrm>
            <a:off x="8523514" y="6421462"/>
            <a:ext cx="5395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76B7632-FD52-4BE2-A8C8-D079E7090294}" type="slidenum">
              <a:rPr lang="en-AU" smtClean="0"/>
              <a:pPr>
                <a:defRPr/>
              </a:pPr>
              <a:t>‹#›</a:t>
            </a:fld>
            <a:endParaRPr lang="en-AU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035631" y="44451"/>
            <a:ext cx="6705599" cy="826407"/>
          </a:xfrm>
        </p:spPr>
        <p:txBody>
          <a:bodyPr/>
          <a:lstStyle>
            <a:lvl1pPr algn="l">
              <a:defRPr sz="24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16" name="Curved Up Ribbon 15"/>
          <p:cNvSpPr/>
          <p:nvPr userDrawn="1"/>
        </p:nvSpPr>
        <p:spPr bwMode="auto">
          <a:xfrm>
            <a:off x="54427" y="169081"/>
            <a:ext cx="1883232" cy="538492"/>
          </a:xfrm>
          <a:prstGeom prst="ellipseRibbon2">
            <a:avLst>
              <a:gd name="adj1" fmla="val 25000"/>
              <a:gd name="adj2" fmla="val 100000"/>
              <a:gd name="adj3" fmla="val 12500"/>
            </a:avLst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sz="12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LITERATURE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500034" y="1273635"/>
            <a:ext cx="8229600" cy="48714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29" name="Action Button: Home 28">
            <a:hlinkClick r:id="" action="ppaction://hlinkshowjump?jump=firstslide" highlightClick="1"/>
          </p:cNvPr>
          <p:cNvSpPr/>
          <p:nvPr userDrawn="1"/>
        </p:nvSpPr>
        <p:spPr bwMode="auto">
          <a:xfrm>
            <a:off x="565340" y="6433470"/>
            <a:ext cx="406334" cy="292999"/>
          </a:xfrm>
          <a:prstGeom prst="actionButtonHom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Pentagon 36">
            <a:hlinkClick r:id="" action="ppaction://noaction"/>
          </p:cNvPr>
          <p:cNvSpPr/>
          <p:nvPr userDrawn="1"/>
        </p:nvSpPr>
        <p:spPr bwMode="auto">
          <a:xfrm>
            <a:off x="1033437" y="6434161"/>
            <a:ext cx="751814" cy="292307"/>
          </a:xfrm>
          <a:prstGeom prst="homePlat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sz="9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INTRO</a:t>
            </a:r>
          </a:p>
        </p:txBody>
      </p:sp>
      <p:sp>
        <p:nvSpPr>
          <p:cNvPr id="38" name="Pentagon 37">
            <a:hlinkClick r:id="" action="ppaction://noaction"/>
          </p:cNvPr>
          <p:cNvSpPr/>
          <p:nvPr userDrawn="1"/>
        </p:nvSpPr>
        <p:spPr bwMode="auto">
          <a:xfrm>
            <a:off x="1861454" y="6445952"/>
            <a:ext cx="1240977" cy="292307"/>
          </a:xfrm>
          <a:prstGeom prst="homePlat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sz="900" b="1" kern="1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LITERATURE</a:t>
            </a:r>
          </a:p>
        </p:txBody>
      </p:sp>
      <p:sp>
        <p:nvSpPr>
          <p:cNvPr id="39" name="Pentagon 38">
            <a:hlinkClick r:id="" action="ppaction://noaction"/>
          </p:cNvPr>
          <p:cNvSpPr/>
          <p:nvPr userDrawn="1"/>
        </p:nvSpPr>
        <p:spPr bwMode="auto">
          <a:xfrm>
            <a:off x="5334023" y="6446301"/>
            <a:ext cx="707565" cy="292307"/>
          </a:xfrm>
          <a:prstGeom prst="homePlat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sz="900" b="1" kern="12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PLAN</a:t>
            </a:r>
          </a:p>
        </p:txBody>
      </p:sp>
      <p:sp>
        <p:nvSpPr>
          <p:cNvPr id="40" name="Pentagon 39">
            <a:hlinkClick r:id="" action="ppaction://noaction"/>
          </p:cNvPr>
          <p:cNvSpPr/>
          <p:nvPr userDrawn="1"/>
        </p:nvSpPr>
        <p:spPr bwMode="auto">
          <a:xfrm>
            <a:off x="6096025" y="6445952"/>
            <a:ext cx="1229365" cy="292307"/>
          </a:xfrm>
          <a:prstGeom prst="homePlat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sz="900" b="1" kern="12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PROGRESS</a:t>
            </a:r>
          </a:p>
        </p:txBody>
      </p:sp>
      <p:sp>
        <p:nvSpPr>
          <p:cNvPr id="41" name="Pentagon 40">
            <a:hlinkClick r:id="" action="ppaction://noaction"/>
          </p:cNvPr>
          <p:cNvSpPr/>
          <p:nvPr userDrawn="1"/>
        </p:nvSpPr>
        <p:spPr bwMode="auto">
          <a:xfrm>
            <a:off x="7379820" y="6445952"/>
            <a:ext cx="1100159" cy="292307"/>
          </a:xfrm>
          <a:prstGeom prst="homePlat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sz="900" b="1" kern="12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SUMMARY</a:t>
            </a:r>
          </a:p>
        </p:txBody>
      </p:sp>
      <p:sp>
        <p:nvSpPr>
          <p:cNvPr id="42" name="Pentagon 41">
            <a:hlinkClick r:id="" action="ppaction://noaction"/>
          </p:cNvPr>
          <p:cNvSpPr/>
          <p:nvPr userDrawn="1"/>
        </p:nvSpPr>
        <p:spPr bwMode="auto">
          <a:xfrm>
            <a:off x="3167741" y="6446301"/>
            <a:ext cx="2100964" cy="292307"/>
          </a:xfrm>
          <a:prstGeom prst="homePlat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sz="900" b="1" kern="12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PROBLEM </a:t>
            </a:r>
            <a:r>
              <a:rPr lang="en-AU" sz="900" b="1" kern="1200" baseline="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&amp; OBJECTIVE</a:t>
            </a:r>
            <a:endParaRPr lang="en-AU" sz="900" b="1" kern="12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977854628"/>
      </p:ext>
    </p:extLst>
  </p:cSld>
  <p:clrMapOvr>
    <a:masterClrMapping/>
  </p:clrMapOvr>
  <p:transition spd="slow"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2590800"/>
            <a:ext cx="9144000" cy="1295400"/>
          </a:xfrm>
          <a:prstGeom prst="rect">
            <a:avLst/>
          </a:prstGeom>
          <a:solidFill>
            <a:schemeClr val="tx2">
              <a:lumMod val="50000"/>
            </a:schemeClr>
          </a:solidFill>
          <a:ln w="12700">
            <a:solidFill>
              <a:schemeClr val="bg1"/>
            </a:solidFill>
          </a:ln>
          <a:effectLst>
            <a:outerShdw blurRad="5207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1831" y="2929552"/>
            <a:ext cx="4837113" cy="681037"/>
          </a:xfrm>
        </p:spPr>
        <p:txBody>
          <a:bodyPr anchor="t">
            <a:noAutofit/>
          </a:bodyPr>
          <a:lstStyle>
            <a:lvl1pPr algn="l">
              <a:defRPr lang="en-US" sz="2500" b="1" kern="1200" cap="small" baseline="0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latin typeface="Constantia" pitchFamily="18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2C75F-F2C0-48FF-B7DC-E98D754B180F}" type="datetime1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284DC-B054-45EA-B030-034005E6E5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45091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2590800"/>
            <a:ext cx="9144000" cy="1295400"/>
          </a:xfrm>
          <a:prstGeom prst="rect">
            <a:avLst/>
          </a:prstGeom>
          <a:solidFill>
            <a:schemeClr val="tx2">
              <a:lumMod val="50000"/>
            </a:schemeClr>
          </a:solidFill>
          <a:ln w="12700">
            <a:solidFill>
              <a:schemeClr val="bg1"/>
            </a:solidFill>
          </a:ln>
          <a:effectLst>
            <a:outerShdw blurRad="5207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1831" y="2929552"/>
            <a:ext cx="4837113" cy="681037"/>
          </a:xfrm>
        </p:spPr>
        <p:txBody>
          <a:bodyPr anchor="t">
            <a:noAutofit/>
          </a:bodyPr>
          <a:lstStyle>
            <a:lvl1pPr algn="l">
              <a:defRPr lang="en-US" sz="2500" b="1" kern="1200" cap="small" baseline="0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latin typeface="Constantia" pitchFamily="18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16F06-BCC1-4ED7-BB60-A32BD32D5EE0}" type="datetime1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284DC-B054-45EA-B030-034005E6E5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70775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2590800"/>
            <a:ext cx="9144000" cy="1295400"/>
          </a:xfrm>
          <a:prstGeom prst="rect">
            <a:avLst/>
          </a:prstGeom>
          <a:solidFill>
            <a:schemeClr val="tx2">
              <a:lumMod val="50000"/>
            </a:schemeClr>
          </a:solidFill>
          <a:ln w="12700">
            <a:solidFill>
              <a:schemeClr val="bg1"/>
            </a:solidFill>
          </a:ln>
          <a:effectLst>
            <a:outerShdw blurRad="5207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1831" y="2929552"/>
            <a:ext cx="4837113" cy="681037"/>
          </a:xfrm>
        </p:spPr>
        <p:txBody>
          <a:bodyPr anchor="t">
            <a:noAutofit/>
          </a:bodyPr>
          <a:lstStyle>
            <a:lvl1pPr algn="l">
              <a:defRPr lang="en-US" sz="2500" b="1" kern="1200" cap="small" baseline="0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latin typeface="Constantia" pitchFamily="18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4843D-1CA7-41C6-A5C0-EC989D70FE74}" type="datetime1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284DC-B054-45EA-B030-034005E6E5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56662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>
          <a:xfrm>
            <a:off x="1" y="220098"/>
            <a:ext cx="220701" cy="487692"/>
          </a:xfrm>
          <a:prstGeom prst="rect">
            <a:avLst/>
          </a:prstGeom>
          <a:solidFill>
            <a:srgbClr val="3349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4EA879E-2128-4032-AE0E-C995E5C555EA}"/>
              </a:ext>
            </a:extLst>
          </p:cNvPr>
          <p:cNvSpPr/>
          <p:nvPr userDrawn="1"/>
        </p:nvSpPr>
        <p:spPr>
          <a:xfrm>
            <a:off x="256707" y="163822"/>
            <a:ext cx="5631476" cy="600243"/>
          </a:xfrm>
          <a:prstGeom prst="roundRect">
            <a:avLst/>
          </a:prstGeom>
          <a:noFill/>
          <a:ln>
            <a:solidFill>
              <a:srgbClr val="3349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9882382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1" y="1825625"/>
            <a:ext cx="388620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1825625"/>
            <a:ext cx="388620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473F9-0444-C547-8BBB-C2C129AEF00E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3E11E-7951-694D-993C-5251800F0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92105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473F9-0444-C547-8BBB-C2C129AEF00E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3E11E-7951-694D-993C-5251800F0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3774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473F9-0444-C547-8BBB-C2C129AEF00E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3E11E-7951-694D-993C-5251800F0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76797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54B3-842B-4CAA-9AF9-83684E09AD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076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54B3-842B-4CAA-9AF9-83684E09AD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9BB4F3-94B7-480D-B9BE-076AE2456976}"/>
              </a:ext>
            </a:extLst>
          </p:cNvPr>
          <p:cNvSpPr/>
          <p:nvPr userDrawn="1"/>
        </p:nvSpPr>
        <p:spPr>
          <a:xfrm>
            <a:off x="1" y="0"/>
            <a:ext cx="5281684" cy="656457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7"/>
          </a:p>
        </p:txBody>
      </p:sp>
    </p:spTree>
    <p:extLst>
      <p:ext uri="{BB962C8B-B14F-4D97-AF65-F5344CB8AC3E}">
        <p14:creationId xmlns:p14="http://schemas.microsoft.com/office/powerpoint/2010/main" val="2017670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54B3-842B-4CAA-9AF9-83684E09AD1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5" name="Group 11">
            <a:extLst>
              <a:ext uri="{FF2B5EF4-FFF2-40B4-BE49-F238E27FC236}">
                <a16:creationId xmlns:a16="http://schemas.microsoft.com/office/drawing/2014/main" id="{45A4857F-AF3E-4BE5-A345-D41FE0BE4AE0}"/>
              </a:ext>
            </a:extLst>
          </p:cNvPr>
          <p:cNvGrpSpPr/>
          <p:nvPr userDrawn="1"/>
        </p:nvGrpSpPr>
        <p:grpSpPr>
          <a:xfrm>
            <a:off x="1" y="218363"/>
            <a:ext cx="5907311" cy="532216"/>
            <a:chOff x="0" y="254835"/>
            <a:chExt cx="6251557" cy="63071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26A8C8D-CC9C-411B-BC79-CCDF268A155C}"/>
                </a:ext>
              </a:extLst>
            </p:cNvPr>
            <p:cNvSpPr/>
            <p:nvPr/>
          </p:nvSpPr>
          <p:spPr>
            <a:xfrm>
              <a:off x="382275" y="254835"/>
              <a:ext cx="5869282" cy="62958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55">
                <a:defRPr/>
              </a:pPr>
              <a:endParaRPr lang="id-ID" sz="12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33EF430-B6A5-4185-AE1D-C9F96240810B}"/>
                </a:ext>
              </a:extLst>
            </p:cNvPr>
            <p:cNvSpPr/>
            <p:nvPr/>
          </p:nvSpPr>
          <p:spPr>
            <a:xfrm>
              <a:off x="0" y="255966"/>
              <a:ext cx="382276" cy="629586"/>
            </a:xfrm>
            <a:prstGeom prst="rect">
              <a:avLst/>
            </a:prstGeom>
            <a:solidFill>
              <a:srgbClr val="33498D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55">
                <a:defRPr/>
              </a:pPr>
              <a:endParaRPr lang="id-ID" sz="1200" kern="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8" name="Title 1">
              <a:extLst>
                <a:ext uri="{FF2B5EF4-FFF2-40B4-BE49-F238E27FC236}">
                  <a16:creationId xmlns:a16="http://schemas.microsoft.com/office/drawing/2014/main" id="{ABBCA183-4C40-499F-846B-22E6C2419642}"/>
                </a:ext>
              </a:extLst>
            </p:cNvPr>
            <p:cNvSpPr txBox="1">
              <a:spLocks/>
            </p:cNvSpPr>
            <p:nvPr/>
          </p:nvSpPr>
          <p:spPr>
            <a:xfrm>
              <a:off x="644609" y="254835"/>
              <a:ext cx="5209082" cy="629587"/>
            </a:xfrm>
            <a:prstGeom prst="rect">
              <a:avLst/>
            </a:prstGeom>
          </p:spPr>
          <p:txBody>
            <a:bodyPr anchor="ctr">
              <a:noAutofit/>
            </a:bodyPr>
            <a:lstStyle/>
            <a:p>
              <a:pPr lvl="0">
                <a:buSzPct val="25000"/>
              </a:pPr>
              <a:endParaRPr lang="en-US" sz="3200" b="1" dirty="0">
                <a:solidFill>
                  <a:srgbClr val="33498D"/>
                </a:solidFill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56314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37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1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1" y="1825625"/>
            <a:ext cx="78867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1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D473F9-0444-C547-8BBB-C2C129AEF00E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1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3E11E-7951-694D-993C-5251800F0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136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  <p:sldLayoutId id="2147483789" r:id="rId15"/>
    <p:sldLayoutId id="2147483790" r:id="rId16"/>
    <p:sldLayoutId id="2147483791" r:id="rId17"/>
    <p:sldLayoutId id="2147483792" r:id="rId18"/>
    <p:sldLayoutId id="2147483793" r:id="rId19"/>
    <p:sldLayoutId id="2147483794" r:id="rId20"/>
    <p:sldLayoutId id="2147483795" r:id="rId21"/>
  </p:sldLayoutIdLst>
  <p:hf sldNum="0" hdr="0" ft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1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8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9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1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4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8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9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4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9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E2846-9636-4F68-BCB8-25F5CE913C7E}" type="datetime1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284DC-B054-45EA-B030-034005E6E5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461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  <p:sldLayoutId id="2147483809" r:id="rId12"/>
    <p:sldLayoutId id="2147483810" r:id="rId13"/>
    <p:sldLayoutId id="2147483811" r:id="rId14"/>
    <p:sldLayoutId id="2147483812" r:id="rId15"/>
    <p:sldLayoutId id="2147483813" r:id="rId16"/>
    <p:sldLayoutId id="2147483814" r:id="rId17"/>
  </p:sldLayoutIdLst>
  <p:transition spd="slow">
    <p:fade/>
  </p:transition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2302759" y="836712"/>
            <a:ext cx="6850496" cy="57708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78706" marR="0" lvl="0" indent="-1078706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944166" algn="l"/>
                <a:tab pos="1078706" algn="l"/>
              </a:tabLst>
              <a:defRPr/>
            </a:pPr>
            <a:r>
              <a:rPr kumimoji="0" lang="id-ID" sz="16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alibri" panose="020F0502020204030204"/>
                <a:ea typeface="Calibri" charset="0"/>
                <a:cs typeface="Calibri" charset="0"/>
              </a:rPr>
              <a:t>Specialization</a:t>
            </a:r>
            <a:r>
              <a:rPr kumimoji="0" lang="id-ID" sz="16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alibri" panose="020F0502020204030204"/>
                <a:ea typeface="Calibri" charset="0"/>
                <a:cs typeface="Calibri" charset="0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60BC6"/>
                </a:solidFill>
                <a:effectLst/>
                <a:uLnTx/>
                <a:uFillTx/>
                <a:latin typeface="Calibri" panose="020F0502020204030204"/>
                <a:ea typeface="굴림" pitchFamily="50" charset="-127"/>
                <a:cs typeface="Arial" panose="020B0604020202020204" pitchFamily="34" charset="0"/>
              </a:rPr>
              <a:t>Data Science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굴림" pitchFamily="50" charset="-127"/>
                <a:cs typeface="Arial" panose="020B0604020202020204" pitchFamily="34" charset="0"/>
              </a:rPr>
              <a:t>, Big Data, Parallel &amp; Distributed Computing, Machine Learning, 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굴림" pitchFamily="50" charset="-127"/>
                <a:cs typeface="Arial" panose="020B0604020202020204" pitchFamily="34" charset="0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굴림" pitchFamily="50" charset="-127"/>
                <a:cs typeface="Arial" panose="020B0604020202020204" pitchFamily="34" charset="0"/>
              </a:rPr>
              <a:t>Applied Mathematics &amp; Statistics, Information System.</a:t>
            </a:r>
            <a:endParaRPr kumimoji="0" lang="id-ID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굴림" pitchFamily="50" charset="-127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Calibri" charset="0"/>
              <a:cs typeface="Calibri" charset="0"/>
            </a:endParaRPr>
          </a:p>
          <a:p>
            <a:pPr marL="1078706" marR="0" lvl="0" indent="-1078706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944166" algn="l"/>
                <a:tab pos="1078706" algn="l"/>
              </a:tabLst>
              <a:defRPr/>
            </a:pPr>
            <a:r>
              <a:rPr kumimoji="0" lang="id-ID" sz="16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alibri" panose="020F0502020204030204"/>
                <a:ea typeface="Calibri" charset="0"/>
                <a:cs typeface="Calibri" charset="0"/>
              </a:rPr>
              <a:t>Current Position</a:t>
            </a:r>
            <a:r>
              <a:rPr kumimoji="0" lang="id-ID" sz="16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alibri" panose="020F0502020204030204"/>
                <a:ea typeface="Calibri" charset="0"/>
                <a:cs typeface="Calibri" charset="0"/>
              </a:rPr>
              <a:t>:</a:t>
            </a:r>
          </a:p>
          <a:p>
            <a:pPr marL="1078706" marR="0" lvl="0" indent="-1078706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944166" algn="l"/>
                <a:tab pos="1078706" algn="l"/>
              </a:tabLst>
              <a:defRPr/>
            </a:pPr>
            <a:r>
              <a:rPr kumimoji="0" lang="id-ID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charset="0"/>
                <a:cs typeface="Calibri" charset="0"/>
              </a:rPr>
              <a:t>Founder</a:t>
            </a: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charset="0"/>
                <a:cs typeface="Calibri" charset="0"/>
              </a:rPr>
              <a:t>:</a:t>
            </a:r>
            <a:r>
              <a:rPr kumimoji="0" lang="id-ID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charset="0"/>
                <a:cs typeface="Calibri" charset="0"/>
              </a:rPr>
              <a:t> </a:t>
            </a:r>
            <a:r>
              <a:rPr kumimoji="0" lang="id-ID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60BC6"/>
                </a:solidFill>
                <a:effectLst/>
                <a:uLnTx/>
                <a:uFillTx/>
                <a:latin typeface="Calibri" panose="020F0502020204030204"/>
                <a:ea typeface="Calibri" charset="0"/>
                <a:cs typeface="Calibri" charset="0"/>
              </a:rPr>
              <a:t>taudata</a:t>
            </a:r>
            <a:r>
              <a:rPr kumimoji="0" lang="id-ID" sz="1600" b="1" i="0" u="none" strike="noStrike" kern="1200" cap="none" spc="0" normalizeH="0" baseline="0" noProof="0" dirty="0">
                <a:ln>
                  <a:noFill/>
                </a:ln>
                <a:solidFill>
                  <a:srgbClr val="060BC6"/>
                </a:solidFill>
                <a:effectLst/>
                <a:uLnTx/>
                <a:uFillTx/>
                <a:latin typeface="Calibri" panose="020F0502020204030204"/>
                <a:ea typeface="Calibri" charset="0"/>
                <a:cs typeface="Calibri" charset="0"/>
              </a:rPr>
              <a:t>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60BC6"/>
                </a:solidFill>
                <a:effectLst/>
                <a:uLnTx/>
                <a:uFillTx/>
                <a:latin typeface="Calibri" panose="020F0502020204030204"/>
                <a:ea typeface="Calibri" charset="0"/>
                <a:cs typeface="Calibri" charset="0"/>
              </a:rPr>
              <a:t>Analytics (Indonesia)</a:t>
            </a:r>
            <a:endParaRPr kumimoji="0" lang="id-ID" sz="1600" b="1" i="0" u="none" strike="noStrike" kern="1200" cap="none" spc="0" normalizeH="0" baseline="0" noProof="0" dirty="0">
              <a:ln>
                <a:noFill/>
              </a:ln>
              <a:solidFill>
                <a:srgbClr val="060BC6"/>
              </a:solidFill>
              <a:effectLst/>
              <a:uLnTx/>
              <a:uFillTx/>
              <a:latin typeface="Calibri" panose="020F0502020204030204"/>
              <a:ea typeface="Calibri" charset="0"/>
              <a:cs typeface="Calibri" charset="0"/>
            </a:endParaRPr>
          </a:p>
          <a:p>
            <a:pPr marL="4763" marR="0" lvl="0" indent="-476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75022" algn="l"/>
                <a:tab pos="944166" algn="l"/>
              </a:tabLst>
              <a:defRPr/>
            </a:pPr>
            <a:r>
              <a:rPr kumimoji="0" lang="id-ID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charset="0"/>
                <a:cs typeface="Calibri" charset="0"/>
              </a:rPr>
              <a:t>Lecturer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charset="0"/>
                <a:cs typeface="Calibri" charset="0"/>
              </a:rPr>
              <a:t>:</a:t>
            </a:r>
            <a:r>
              <a:rPr kumimoji="0" lang="id-ID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charset="0"/>
                <a:cs typeface="Calibri" charset="0"/>
              </a:rPr>
              <a:t> </a:t>
            </a:r>
            <a:r>
              <a:rPr kumimoji="0" lang="id-ID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charset="0"/>
                <a:cs typeface="Calibri" charset="0"/>
              </a:rPr>
              <a:t>UIN</a:t>
            </a:r>
            <a:r>
              <a:rPr kumimoji="0" lang="id-ID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charset="0"/>
                <a:cs typeface="Calibri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charset="0"/>
                <a:cs typeface="Calibri" charset="0"/>
              </a:rPr>
              <a:t>Syarif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charset="0"/>
                <a:cs typeface="Calibri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charset="0"/>
                <a:cs typeface="Calibri" charset="0"/>
              </a:rPr>
              <a:t>Hidayatullah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charset="0"/>
                <a:cs typeface="Calibri" charset="0"/>
              </a:rPr>
              <a:t> </a:t>
            </a:r>
            <a:r>
              <a:rPr kumimoji="0" lang="id-ID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charset="0"/>
                <a:cs typeface="Calibri" charset="0"/>
              </a:rPr>
              <a:t>Jakarta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charset="0"/>
                <a:cs typeface="Calibri" charset="0"/>
              </a:rPr>
              <a:t>,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charset="0"/>
                <a:cs typeface="Calibri" charset="0"/>
              </a:rPr>
              <a:t>UI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charset="0"/>
                <a:cs typeface="Calibri" charset="0"/>
              </a:rPr>
              <a:t> Depok (</a:t>
            </a: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charset="0"/>
                <a:cs typeface="Calibri" charset="0"/>
              </a:rPr>
              <a:t>PKWT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charset="0"/>
                <a:cs typeface="Calibri" charset="0"/>
              </a:rPr>
              <a:t>)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charset="0"/>
                <a:cs typeface="Calibri" charset="0"/>
              </a:rPr>
            </a:b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charset="0"/>
                <a:cs typeface="Calibri" charset="0"/>
              </a:rPr>
              <a:t>Researcher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charset="0"/>
                <a:cs typeface="Calibri" charset="0"/>
              </a:rPr>
              <a:t>: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charset="0"/>
                <a:cs typeface="Calibri" charset="0"/>
              </a:rPr>
              <a:t>PPIM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charset="0"/>
                <a:cs typeface="Calibri" charset="0"/>
              </a:rPr>
              <a:t> UIN-SH Jakarta*</a:t>
            </a:r>
          </a:p>
          <a:p>
            <a:pPr marL="1078706" marR="0" lvl="0" indent="-1078706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944166" algn="l"/>
                <a:tab pos="1078706" algn="l"/>
              </a:tabLst>
              <a:defRPr/>
            </a:pPr>
            <a:endParaRPr kumimoji="0" lang="id-ID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Calibri" charset="0"/>
              <a:cs typeface="Calibri" charset="0"/>
            </a:endParaRPr>
          </a:p>
          <a:p>
            <a:pPr marL="1078706" marR="0" lvl="0" indent="-1078706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944166" algn="l"/>
                <a:tab pos="1078706" algn="l"/>
              </a:tabLst>
              <a:defRPr/>
            </a:pPr>
            <a:r>
              <a:rPr kumimoji="0" lang="id-ID" sz="16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alibri" panose="020F0502020204030204"/>
                <a:ea typeface="Calibri" charset="0"/>
                <a:cs typeface="Calibri" charset="0"/>
              </a:rPr>
              <a:t>Education</a:t>
            </a:r>
            <a:r>
              <a:rPr kumimoji="0" lang="id-ID" sz="16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alibri" panose="020F0502020204030204"/>
                <a:ea typeface="Calibri" charset="0"/>
                <a:cs typeface="Calibri" charset="0"/>
              </a:rPr>
              <a:t>: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Calibri" panose="020F0502020204030204"/>
              <a:ea typeface="Calibri" charset="0"/>
              <a:cs typeface="Calibri" charset="0"/>
            </a:endParaRPr>
          </a:p>
          <a:p>
            <a:pPr marL="1078706" marR="0" lvl="0" indent="-1078706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944166" algn="l"/>
                <a:tab pos="1078706" algn="l"/>
              </a:tabLst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charset="0"/>
                <a:cs typeface="Calibri" charset="0"/>
              </a:rPr>
              <a:t>Khalifa University (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60BC6"/>
                </a:solidFill>
                <a:effectLst/>
                <a:uLnTx/>
                <a:uFillTx/>
                <a:latin typeface="Calibri" panose="020F0502020204030204"/>
                <a:ea typeface="Calibri" charset="0"/>
                <a:cs typeface="Calibri" charset="0"/>
              </a:rPr>
              <a:t>Postdoctoral – Data Driven Dynamical Systems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charset="0"/>
                <a:cs typeface="Calibri" charset="0"/>
              </a:rPr>
              <a:t>) – 2022</a:t>
            </a:r>
            <a:endParaRPr kumimoji="0" lang="id-ID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Calibri" charset="0"/>
              <a:cs typeface="Calibri" charset="0"/>
            </a:endParaRPr>
          </a:p>
          <a:p>
            <a:pPr marL="1078706" marR="0" lvl="0" indent="-1078706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944166" algn="l"/>
                <a:tab pos="1078706" algn="l"/>
              </a:tabLst>
              <a:defRPr/>
            </a:pPr>
            <a:r>
              <a:rPr kumimoji="0" lang="id-ID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charset="0"/>
                <a:cs typeface="Calibri" charset="0"/>
              </a:rPr>
              <a:t>Queensland University of Technology (</a:t>
            </a:r>
            <a:r>
              <a:rPr kumimoji="0" lang="id-ID" sz="1600" b="1" i="0" u="none" strike="noStrike" kern="1200" cap="none" spc="0" normalizeH="0" baseline="0" noProof="0" dirty="0">
                <a:ln>
                  <a:noFill/>
                </a:ln>
                <a:solidFill>
                  <a:srgbClr val="060BC6"/>
                </a:solidFill>
                <a:effectLst/>
                <a:uLnTx/>
                <a:uFillTx/>
                <a:latin typeface="Calibri" panose="020F0502020204030204"/>
                <a:ea typeface="Calibri" charset="0"/>
                <a:cs typeface="Calibri" charset="0"/>
              </a:rPr>
              <a:t>PhD – Data Science for Big Data</a:t>
            </a:r>
            <a:r>
              <a:rPr kumimoji="0" lang="id-ID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charset="0"/>
                <a:cs typeface="Calibri" charset="0"/>
              </a:rPr>
              <a:t>)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charset="0"/>
                <a:cs typeface="Calibri" charset="0"/>
              </a:rPr>
              <a:t>   - 2017</a:t>
            </a:r>
            <a:endParaRPr kumimoji="0" lang="id-ID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Calibri" charset="0"/>
              <a:cs typeface="Calibri" charset="0"/>
            </a:endParaRPr>
          </a:p>
          <a:p>
            <a:pPr marL="1078706" marR="0" lvl="0" indent="-1078706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944166" algn="l"/>
                <a:tab pos="1078706" algn="l"/>
              </a:tabLst>
              <a:defRPr/>
            </a:pPr>
            <a:r>
              <a:rPr kumimoji="0" lang="id-ID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charset="0"/>
                <a:cs typeface="Calibri" charset="0"/>
              </a:rPr>
              <a:t>Tohoku University (</a:t>
            </a:r>
            <a:r>
              <a:rPr kumimoji="0" lang="id-ID" sz="1600" b="1" i="0" u="none" strike="noStrike" kern="1200" cap="none" spc="0" normalizeH="0" baseline="0" noProof="0" dirty="0">
                <a:ln>
                  <a:noFill/>
                </a:ln>
                <a:solidFill>
                  <a:srgbClr val="060BC6"/>
                </a:solidFill>
                <a:effectLst/>
                <a:uLnTx/>
                <a:uFillTx/>
                <a:latin typeface="Calibri" panose="020F0502020204030204"/>
                <a:ea typeface="Calibri" charset="0"/>
                <a:cs typeface="Calibri" charset="0"/>
              </a:rPr>
              <a:t>Research Program, Machine Learning</a:t>
            </a:r>
            <a:r>
              <a:rPr kumimoji="0" lang="id-ID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charset="0"/>
                <a:cs typeface="Calibri" charset="0"/>
              </a:rPr>
              <a:t>)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charset="0"/>
                <a:cs typeface="Calibri" charset="0"/>
              </a:rPr>
              <a:t> - 2007</a:t>
            </a:r>
            <a:endParaRPr kumimoji="0" lang="id-ID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Calibri" charset="0"/>
              <a:cs typeface="Calibri" charset="0"/>
            </a:endParaRPr>
          </a:p>
          <a:p>
            <a:pPr marL="1078706" marR="0" lvl="0" indent="-1078706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944166" algn="l"/>
                <a:tab pos="1078706" algn="l"/>
              </a:tabLst>
              <a:defRPr/>
            </a:pPr>
            <a:r>
              <a:rPr kumimoji="0" lang="id-ID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charset="0"/>
                <a:cs typeface="Calibri" charset="0"/>
              </a:rPr>
              <a:t>University of New South Wales (</a:t>
            </a:r>
            <a:r>
              <a:rPr kumimoji="0" lang="id-ID" sz="1600" b="1" i="0" u="none" strike="noStrike" kern="1200" cap="none" spc="0" normalizeH="0" baseline="0" noProof="0" dirty="0">
                <a:ln>
                  <a:noFill/>
                </a:ln>
                <a:solidFill>
                  <a:srgbClr val="060BC6"/>
                </a:solidFill>
                <a:effectLst/>
                <a:uLnTx/>
                <a:uFillTx/>
                <a:latin typeface="Calibri" panose="020F0502020204030204"/>
                <a:ea typeface="Calibri" charset="0"/>
                <a:cs typeface="Calibri" charset="0"/>
              </a:rPr>
              <a:t>MScTech –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60BC6"/>
                </a:solidFill>
                <a:effectLst/>
                <a:uLnTx/>
                <a:uFillTx/>
                <a:latin typeface="Calibri" panose="020F0502020204030204"/>
                <a:ea typeface="Calibri" charset="0"/>
                <a:cs typeface="Calibri" charset="0"/>
              </a:rPr>
              <a:t>Applied Math/Data Mining</a:t>
            </a:r>
            <a:r>
              <a:rPr kumimoji="0" lang="id-ID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charset="0"/>
                <a:cs typeface="Calibri" charset="0"/>
              </a:rPr>
              <a:t>)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charset="0"/>
                <a:cs typeface="Calibri" charset="0"/>
              </a:rPr>
              <a:t> - 2005</a:t>
            </a:r>
            <a:endParaRPr kumimoji="0" lang="id-ID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Calibri" charset="0"/>
              <a:cs typeface="Calibri" charset="0"/>
            </a:endParaRPr>
          </a:p>
          <a:p>
            <a:pPr marL="1078706" marR="0" lvl="0" indent="-1078706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944166" algn="l"/>
                <a:tab pos="1078706" algn="l"/>
              </a:tabLst>
              <a:defRPr/>
            </a:pPr>
            <a:r>
              <a:rPr kumimoji="0" lang="id-ID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charset="0"/>
                <a:cs typeface="Calibri" charset="0"/>
              </a:rPr>
              <a:t>University of Indonesia (</a:t>
            </a:r>
            <a:r>
              <a:rPr kumimoji="0" lang="id-ID" sz="1600" b="1" i="0" u="none" strike="noStrike" kern="1200" cap="none" spc="0" normalizeH="0" baseline="0" noProof="0" dirty="0">
                <a:ln>
                  <a:noFill/>
                </a:ln>
                <a:solidFill>
                  <a:srgbClr val="060BC6"/>
                </a:solidFill>
                <a:effectLst/>
                <a:uLnTx/>
                <a:uFillTx/>
                <a:latin typeface="Calibri" panose="020F0502020204030204"/>
                <a:ea typeface="Calibri" charset="0"/>
                <a:cs typeface="Calibri" charset="0"/>
              </a:rPr>
              <a:t>Ssi – Mathematics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60BC6"/>
                </a:solidFill>
                <a:effectLst/>
                <a:uLnTx/>
                <a:uFillTx/>
                <a:latin typeface="Calibri" panose="020F0502020204030204"/>
                <a:ea typeface="Calibri" charset="0"/>
                <a:cs typeface="Calibri" charset="0"/>
              </a:rPr>
              <a:t>/Computational Statistics</a:t>
            </a:r>
            <a:r>
              <a:rPr kumimoji="0" lang="id-ID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charset="0"/>
                <a:cs typeface="Calibri" charset="0"/>
              </a:rPr>
              <a:t>)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charset="0"/>
                <a:cs typeface="Calibri" charset="0"/>
              </a:rPr>
              <a:t> - 2001</a:t>
            </a:r>
            <a:endParaRPr kumimoji="0" lang="id-ID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Calibri" charset="0"/>
              <a:cs typeface="Calibri" charset="0"/>
            </a:endParaRPr>
          </a:p>
          <a:p>
            <a:pPr marL="1078706" marR="0" lvl="0" indent="-1078706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944166" algn="l"/>
                <a:tab pos="1078706" algn="l"/>
              </a:tabLst>
              <a:defRPr/>
            </a:pPr>
            <a:endParaRPr kumimoji="0" lang="id-ID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Calibri" charset="0"/>
              <a:cs typeface="Calibri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07180" algn="l"/>
                <a:tab pos="807183" algn="l"/>
                <a:tab pos="1033385" algn="l"/>
              </a:tabLst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alibri" panose="020F0502020204030204"/>
                <a:ea typeface="굴림" pitchFamily="50" charset="-127"/>
                <a:cs typeface="Arial" panose="020B0604020202020204" pitchFamily="34" charset="0"/>
              </a:rPr>
              <a:t>Awards</a:t>
            </a:r>
            <a:r>
              <a:rPr kumimoji="0" lang="id-ID" sz="16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alibri" panose="020F0502020204030204"/>
                <a:ea typeface="굴림" pitchFamily="50" charset="-127"/>
                <a:cs typeface="Arial" panose="020B0604020202020204" pitchFamily="34" charset="0"/>
              </a:rPr>
              <a:t>: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alibri" panose="020F0502020204030204"/>
                <a:ea typeface="굴림" pitchFamily="50" charset="-127"/>
                <a:cs typeface="Arial" panose="020B0604020202020204" pitchFamily="34" charset="0"/>
              </a:rPr>
              <a:t> </a:t>
            </a:r>
            <a:endParaRPr kumimoji="0" lang="id-ID" sz="1600" b="1" i="0" u="none" strike="noStrike" kern="120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Calibri" panose="020F0502020204030204"/>
              <a:ea typeface="굴림" pitchFamily="50" charset="-127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굴림" pitchFamily="50" charset="-127"/>
                <a:cs typeface="Arial" panose="020B0604020202020204" pitchFamily="34" charset="0"/>
              </a:rPr>
              <a:t>One of the best researcher KemenAg - 2019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굴림" pitchFamily="50" charset="-127"/>
                <a:cs typeface="Arial" panose="020B0604020202020204" pitchFamily="34" charset="0"/>
              </a:rPr>
              <a:t>QUT Write-Up Award </a:t>
            </a:r>
            <a:r>
              <a:rPr kumimoji="0" lang="id-ID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굴림" pitchFamily="50" charset="-127"/>
                <a:cs typeface="Arial" panose="020B0604020202020204" pitchFamily="34" charset="0"/>
              </a:rPr>
              <a:t>-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굴림" pitchFamily="50" charset="-127"/>
                <a:cs typeface="Arial" panose="020B0604020202020204" pitchFamily="34" charset="0"/>
              </a:rPr>
              <a:t>2017 </a:t>
            </a:r>
            <a:endParaRPr kumimoji="0" lang="id-ID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굴림" pitchFamily="50" charset="-127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D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굴림" pitchFamily="50" charset="-127"/>
                <a:cs typeface="Arial" panose="020B0604020202020204" pitchFamily="34" charset="0"/>
              </a:rPr>
              <a:t>Australian Leadership Award - 2013</a:t>
            </a:r>
            <a:endParaRPr kumimoji="0" lang="id-ID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굴림" pitchFamily="50" charset="-127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굴림" pitchFamily="50" charset="-127"/>
                <a:cs typeface="Arial" panose="020B0604020202020204" pitchFamily="34" charset="0"/>
              </a:rPr>
              <a:t>Outstanding Awards PDT ADS -  2012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굴림" pitchFamily="50" charset="-127"/>
                <a:cs typeface="Arial" panose="020B0604020202020204" pitchFamily="34" charset="0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굴림" pitchFamily="50" charset="-127"/>
                <a:cs typeface="Arial" panose="020B0604020202020204" pitchFamily="34" charset="0"/>
              </a:rPr>
              <a:t>MonbuKagaKusho – 2007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굴림" pitchFamily="50" charset="-127"/>
                <a:cs typeface="Arial" panose="020B0604020202020204" pitchFamily="34" charset="0"/>
              </a:rPr>
              <a:t>Junior Achievement International - 2002, ...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굴림" pitchFamily="50" charset="-127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alibri" panose="020F0502020204030204"/>
                <a:ea typeface="굴림" pitchFamily="50" charset="-127"/>
                <a:cs typeface="Arial" panose="020B0604020202020204" pitchFamily="34" charset="0"/>
              </a:rPr>
              <a:t>Contact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alibri" panose="020F0502020204030204"/>
                <a:ea typeface="굴림" pitchFamily="50" charset="-127"/>
                <a:cs typeface="Arial" panose="020B0604020202020204" pitchFamily="34" charset="0"/>
              </a:rPr>
              <a:t>: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굴림" pitchFamily="50" charset="-127"/>
                <a:cs typeface="Arial" panose="020B0604020202020204" pitchFamily="34" charset="0"/>
              </a:rPr>
              <a:t>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60BC6"/>
                </a:solidFill>
                <a:effectLst/>
                <a:uLnTx/>
                <a:uFillTx/>
                <a:latin typeface="Calibri" panose="020F0502020204030204"/>
                <a:ea typeface="굴림" pitchFamily="50" charset="-127"/>
                <a:cs typeface="Arial" panose="020B0604020202020204" pitchFamily="34" charset="0"/>
              </a:rPr>
              <a:t>Taufik.Sutanto@uinjkt.ac.id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3226FD-AB6E-4C80-9946-62CA2AC023F5}"/>
              </a:ext>
            </a:extLst>
          </p:cNvPr>
          <p:cNvSpPr txBox="1"/>
          <p:nvPr/>
        </p:nvSpPr>
        <p:spPr>
          <a:xfrm>
            <a:off x="332352" y="253610"/>
            <a:ext cx="36066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3200" b="1" i="0" u="none" strike="noStrike" kern="1200" cap="none" spc="0" normalizeH="0" baseline="0" noProof="0" dirty="0">
                <a:ln>
                  <a:noFill/>
                </a:ln>
                <a:solidFill>
                  <a:srgbClr val="33498D"/>
                </a:solidFill>
                <a:effectLst/>
                <a:uLnTx/>
                <a:uFillTx/>
                <a:latin typeface="Calibri" panose="020F0502020204030204"/>
                <a:ea typeface="굴림" pitchFamily="50" charset="-127"/>
                <a:cs typeface="Arial" panose="020B0604020202020204" pitchFamily="34" charset="0"/>
              </a:rPr>
              <a:t>TAUFIK SUTANTO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33498D"/>
              </a:solidFill>
              <a:effectLst/>
              <a:uLnTx/>
              <a:uFillTx/>
              <a:latin typeface="Calibri" panose="020F0502020204030204"/>
              <a:ea typeface="굴림" pitchFamily="50" charset="-127"/>
              <a:cs typeface="Arial" panose="020B0604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55E3575-4551-4986-B426-D47F69E9EDFF}"/>
              </a:ext>
            </a:extLst>
          </p:cNvPr>
          <p:cNvSpPr txBox="1">
            <a:spLocks/>
          </p:cNvSpPr>
          <p:nvPr/>
        </p:nvSpPr>
        <p:spPr>
          <a:xfrm>
            <a:off x="3749761" y="74843"/>
            <a:ext cx="2910574" cy="103374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  <a:cs typeface="Arial" panose="020B0604020202020204" pitchFamily="34" charset="0"/>
                <a:sym typeface="Calibri" pitchFamily="34" charset="0"/>
              </a:rPr>
              <a:t>S.</a:t>
            </a:r>
            <a:r>
              <a:rPr kumimoji="0" lang="id-ID" alt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  <a:cs typeface="Arial" panose="020B0604020202020204" pitchFamily="34" charset="0"/>
                <a:sym typeface="Calibri" pitchFamily="34" charset="0"/>
              </a:rPr>
              <a:t>S</a:t>
            </a:r>
            <a:r>
              <a:rPr kumimoji="0" lang="en-US" alt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  <a:cs typeface="Arial" panose="020B0604020202020204" pitchFamily="34" charset="0"/>
                <a:sym typeface="Calibri" pitchFamily="34" charset="0"/>
              </a:rPr>
              <a:t>i, </a:t>
            </a:r>
            <a:r>
              <a:rPr kumimoji="0" lang="id-ID" alt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  <a:cs typeface="Arial" panose="020B0604020202020204" pitchFamily="34" charset="0"/>
                <a:sym typeface="Calibri" pitchFamily="34" charset="0"/>
              </a:rPr>
              <a:t>MScTech, PhD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7393672-DC62-4097-B26C-D52FA86E8180}"/>
              </a:ext>
            </a:extLst>
          </p:cNvPr>
          <p:cNvGrpSpPr/>
          <p:nvPr/>
        </p:nvGrpSpPr>
        <p:grpSpPr>
          <a:xfrm>
            <a:off x="431490" y="3784401"/>
            <a:ext cx="1379034" cy="648072"/>
            <a:chOff x="378531" y="1690768"/>
            <a:chExt cx="3101820" cy="1512166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F60B466-1AEA-457A-88E6-D6AC736631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531" y="1690768"/>
              <a:ext cx="1495653" cy="1512166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54CE6BC-0898-4E13-929B-AAF474889B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9726" y="1690768"/>
              <a:ext cx="1430625" cy="1512166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8B268C8-E4BC-46DB-87CD-95C9523346A5}"/>
              </a:ext>
            </a:extLst>
          </p:cNvPr>
          <p:cNvGrpSpPr/>
          <p:nvPr/>
        </p:nvGrpSpPr>
        <p:grpSpPr>
          <a:xfrm>
            <a:off x="332352" y="5655716"/>
            <a:ext cx="1379033" cy="648072"/>
            <a:chOff x="3655893" y="1690766"/>
            <a:chExt cx="3166846" cy="1512168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01C7997-28BD-4200-9C31-29CA16EB40F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5893" y="1690768"/>
              <a:ext cx="1495653" cy="1512166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C5BD721-4FE6-4CBE-B5C2-C8EDB81138F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27086" y="1690766"/>
              <a:ext cx="1495653" cy="1512166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2BC7124D-2D35-483B-9AB8-5BE50BD6611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4609" t="4986" r="11191" b="14621"/>
          <a:stretch/>
        </p:blipFill>
        <p:spPr>
          <a:xfrm>
            <a:off x="669712" y="4612046"/>
            <a:ext cx="780754" cy="86409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115E78A-C870-4B04-8F9E-E89604B2CA7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86115" y="49082"/>
            <a:ext cx="1157885" cy="10131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8F9B79-756E-0484-108E-BEE813B4757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1043" y="74843"/>
            <a:ext cx="1037851" cy="1037851"/>
          </a:xfrm>
          <a:prstGeom prst="rect">
            <a:avLst/>
          </a:prstGeom>
        </p:spPr>
      </p:pic>
      <p:pic>
        <p:nvPicPr>
          <p:cNvPr id="7" name="Picture 6" descr="A person wearing glasses&#10;&#10;Description automatically generated with low confidence">
            <a:extLst>
              <a:ext uri="{FF2B5EF4-FFF2-40B4-BE49-F238E27FC236}">
                <a16:creationId xmlns:a16="http://schemas.microsoft.com/office/drawing/2014/main" id="{457B5D24-02E8-B199-28DF-FEEFCEDD9D7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24" y="799699"/>
            <a:ext cx="1815631" cy="2892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25425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GLFE0vyQuGiICUhr1HdYg"/>
</p:tagLst>
</file>

<file path=ppt/theme/theme1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20377</TotalTime>
  <Words>181</Words>
  <Application>Microsoft Office PowerPoint</Application>
  <PresentationFormat>On-screen Show (4:3)</PresentationFormat>
  <Paragraphs>24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Calibri</vt:lpstr>
      <vt:lpstr>Calibri (Body)</vt:lpstr>
      <vt:lpstr>Calibri Light</vt:lpstr>
      <vt:lpstr>Constantia</vt:lpstr>
      <vt:lpstr>Tahoma</vt:lpstr>
      <vt:lpstr>4_Office Theme</vt:lpstr>
      <vt:lpstr>1_Office Theme</vt:lpstr>
      <vt:lpstr>think-cell Slide</vt:lpstr>
      <vt:lpstr>PowerPoint Presentation</vt:lpstr>
    </vt:vector>
  </TitlesOfParts>
  <Company>Guild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Taufik Sutanto</dc:creator>
  <cp:lastModifiedBy>Taufik Edy Sutanto</cp:lastModifiedBy>
  <cp:revision>1422</cp:revision>
  <cp:lastPrinted>2021-02-27T02:41:23Z</cp:lastPrinted>
  <dcterms:created xsi:type="dcterms:W3CDTF">2005-06-13T01:02:31Z</dcterms:created>
  <dcterms:modified xsi:type="dcterms:W3CDTF">2022-10-04T00:18:32Z</dcterms:modified>
</cp:coreProperties>
</file>