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5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3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5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3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332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1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31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4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0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7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8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42EC2-4B9F-914C-A301-9662533CC446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539EE3-BFE1-764B-9122-760DDEA0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6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9278-8E1A-B040-9241-EA65A4F98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B1768-24E2-D047-B5C4-941E0B23F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906077"/>
          </a:xfrm>
        </p:spPr>
        <p:txBody>
          <a:bodyPr>
            <a:normAutofit/>
          </a:bodyPr>
          <a:lstStyle/>
          <a:p>
            <a:r>
              <a:rPr lang="en-US" sz="3600" b="1" dirty="0"/>
              <a:t>with Power BI</a:t>
            </a:r>
          </a:p>
          <a:p>
            <a:endParaRPr lang="en-US" sz="3600" b="1" dirty="0"/>
          </a:p>
          <a:p>
            <a:pPr algn="r"/>
            <a:r>
              <a:rPr lang="en-US" sz="2400" b="1" dirty="0">
                <a:solidFill>
                  <a:srgbClr val="CB233D"/>
                </a:solidFill>
              </a:rPr>
              <a:t>Presented by: Taufeeq Raji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D36E9-BE25-884F-A18F-3A477A1F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088" y="1600199"/>
            <a:ext cx="2936494" cy="7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BAF4-838C-6344-B702-75A2015C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B2CE-F9EC-EF4A-836F-583903D1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21896"/>
          </a:xfrm>
        </p:spPr>
        <p:txBody>
          <a:bodyPr/>
          <a:lstStyle/>
          <a:p>
            <a:r>
              <a:rPr lang="en-CA" dirty="0"/>
              <a:t>This internship project aims to conduct a comprehensive analysis of YouTube songs data using Power BI. </a:t>
            </a:r>
          </a:p>
          <a:p>
            <a:r>
              <a:rPr lang="en-CA" dirty="0">
                <a:solidFill>
                  <a:srgbClr val="0070C0"/>
                </a:solidFill>
              </a:rPr>
              <a:t>The goal is to utilize Power BI to create insightful visualizations and reports that provide a deeper understanding of YouTube songs' performance, popularity, and user engagement. </a:t>
            </a:r>
          </a:p>
          <a:p>
            <a:r>
              <a:rPr lang="en-CA" dirty="0"/>
              <a:t>The analysis aims to uncover trends, preferences, and patterns in the data to aid content creators and stakeholders in optimizing their YouTube song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B709-E35B-894A-8316-119DBD7F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3EE1-FD70-AC47-80DA-411D2AEB2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642" y="2459865"/>
            <a:ext cx="5486400" cy="3850783"/>
          </a:xfrm>
        </p:spPr>
        <p:txBody>
          <a:bodyPr>
            <a:noAutofit/>
          </a:bodyPr>
          <a:lstStyle/>
          <a:p>
            <a:r>
              <a:rPr lang="en-CA" sz="1800" dirty="0"/>
              <a:t>1. </a:t>
            </a:r>
            <a:r>
              <a:rPr lang="en-CA" sz="1800" b="1" dirty="0">
                <a:solidFill>
                  <a:srgbClr val="FF0000"/>
                </a:solidFill>
              </a:rPr>
              <a:t>video_id</a:t>
            </a:r>
            <a:r>
              <a:rPr lang="en-CA" sz="1800" dirty="0"/>
              <a:t>: Unique identifier for each YouTube video. </a:t>
            </a:r>
          </a:p>
          <a:p>
            <a:r>
              <a:rPr lang="en-CA" sz="1800" dirty="0"/>
              <a:t>2. </a:t>
            </a:r>
            <a:r>
              <a:rPr lang="en-CA" sz="1800" b="1" dirty="0">
                <a:solidFill>
                  <a:srgbClr val="FF0000"/>
                </a:solidFill>
              </a:rPr>
              <a:t>channelTitle</a:t>
            </a:r>
            <a:r>
              <a:rPr lang="en-CA" sz="1800" dirty="0"/>
              <a:t>: Title of the YouTube channel publishing the song. </a:t>
            </a:r>
          </a:p>
          <a:p>
            <a:r>
              <a:rPr lang="en-CA" sz="1800" dirty="0"/>
              <a:t>3. </a:t>
            </a:r>
            <a:r>
              <a:rPr lang="en-CA" sz="1800" b="1" dirty="0">
                <a:solidFill>
                  <a:srgbClr val="FF0000"/>
                </a:solidFill>
              </a:rPr>
              <a:t>title</a:t>
            </a:r>
            <a:r>
              <a:rPr lang="en-CA" sz="1800" dirty="0"/>
              <a:t>: Title of the YouTube song video. </a:t>
            </a:r>
          </a:p>
          <a:p>
            <a:r>
              <a:rPr lang="en-CA" sz="1800" dirty="0"/>
              <a:t>4. </a:t>
            </a:r>
            <a:r>
              <a:rPr lang="en-CA" sz="1800" b="1" dirty="0">
                <a:solidFill>
                  <a:srgbClr val="FF0000"/>
                </a:solidFill>
              </a:rPr>
              <a:t>description</a:t>
            </a:r>
            <a:r>
              <a:rPr lang="en-CA" sz="1800" dirty="0"/>
              <a:t>: Description provided for the YouTube song video. </a:t>
            </a:r>
          </a:p>
          <a:p>
            <a:r>
              <a:rPr lang="en-CA" sz="1800" dirty="0"/>
              <a:t>5. </a:t>
            </a:r>
            <a:r>
              <a:rPr lang="en-CA" sz="1800" b="1" dirty="0">
                <a:solidFill>
                  <a:srgbClr val="FF0000"/>
                </a:solidFill>
              </a:rPr>
              <a:t>tags</a:t>
            </a:r>
            <a:r>
              <a:rPr lang="en-CA" sz="1800" dirty="0"/>
              <a:t>: Tags associated with the YouTube song video. </a:t>
            </a:r>
          </a:p>
          <a:p>
            <a:r>
              <a:rPr lang="en-CA" sz="1800" dirty="0"/>
              <a:t>6. </a:t>
            </a:r>
            <a:r>
              <a:rPr lang="en-CA" sz="1800" b="1" dirty="0">
                <a:solidFill>
                  <a:srgbClr val="FF0000"/>
                </a:solidFill>
              </a:rPr>
              <a:t>publishedAt</a:t>
            </a:r>
            <a:r>
              <a:rPr lang="en-CA" sz="1800" dirty="0"/>
              <a:t>: Date and time when the YouTube song video was published</a:t>
            </a:r>
          </a:p>
          <a:p>
            <a:r>
              <a:rPr lang="en-CA" sz="1800" dirty="0"/>
              <a:t>7. </a:t>
            </a:r>
            <a:r>
              <a:rPr lang="en-CA" sz="1800" b="1" dirty="0">
                <a:solidFill>
                  <a:srgbClr val="FF0000"/>
                </a:solidFill>
              </a:rPr>
              <a:t>viewCount</a:t>
            </a:r>
            <a:r>
              <a:rPr lang="en-CA" sz="1800" dirty="0"/>
              <a:t>: Number of views received by the YouTube song video.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033BD-46D8-5E44-A5C3-847D89E0C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5042" y="2560319"/>
            <a:ext cx="5074276" cy="394351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8. </a:t>
            </a:r>
            <a:r>
              <a:rPr lang="en-CA" b="1" dirty="0">
                <a:solidFill>
                  <a:srgbClr val="FF0000"/>
                </a:solidFill>
              </a:rPr>
              <a:t>likeCount</a:t>
            </a:r>
            <a:r>
              <a:rPr lang="en-CA" dirty="0"/>
              <a:t>: Number of likes received by the YouTube song video. </a:t>
            </a:r>
          </a:p>
          <a:p>
            <a:r>
              <a:rPr lang="en-CA" dirty="0"/>
              <a:t>9. </a:t>
            </a:r>
            <a:r>
              <a:rPr lang="en-CA" b="1" dirty="0">
                <a:solidFill>
                  <a:srgbClr val="FF0000"/>
                </a:solidFill>
              </a:rPr>
              <a:t>favoriteCount</a:t>
            </a:r>
            <a:r>
              <a:rPr lang="en-CA" dirty="0"/>
              <a:t>: Number of times the YouTube song video has been marked as a favorite. </a:t>
            </a:r>
          </a:p>
          <a:p>
            <a:r>
              <a:rPr lang="en-CA" dirty="0"/>
              <a:t>10. </a:t>
            </a:r>
            <a:r>
              <a:rPr lang="en-CA" b="1" dirty="0">
                <a:solidFill>
                  <a:srgbClr val="FF0000"/>
                </a:solidFill>
              </a:rPr>
              <a:t>commentCount</a:t>
            </a:r>
            <a:r>
              <a:rPr lang="en-CA" dirty="0"/>
              <a:t>: Number of comments posted on the YouTube song video. </a:t>
            </a:r>
          </a:p>
          <a:p>
            <a:r>
              <a:rPr lang="en-CA" dirty="0"/>
              <a:t>11. </a:t>
            </a:r>
            <a:r>
              <a:rPr lang="en-CA" b="1" dirty="0">
                <a:solidFill>
                  <a:srgbClr val="FF0000"/>
                </a:solidFill>
              </a:rPr>
              <a:t>duration</a:t>
            </a:r>
            <a:r>
              <a:rPr lang="en-CA" dirty="0"/>
              <a:t>: Duration of the YouTube song video. </a:t>
            </a:r>
          </a:p>
          <a:p>
            <a:r>
              <a:rPr lang="en-CA" dirty="0"/>
              <a:t>12. </a:t>
            </a:r>
            <a:r>
              <a:rPr lang="en-CA" b="1" dirty="0">
                <a:solidFill>
                  <a:srgbClr val="FF0000"/>
                </a:solidFill>
              </a:rPr>
              <a:t>definition</a:t>
            </a:r>
            <a:r>
              <a:rPr lang="en-CA" dirty="0"/>
              <a:t>: Video definition or quality (e.g., HD, SD). </a:t>
            </a:r>
          </a:p>
          <a:p>
            <a:r>
              <a:rPr lang="en-CA" dirty="0"/>
              <a:t>13. </a:t>
            </a:r>
            <a:r>
              <a:rPr lang="en-CA" b="1" dirty="0">
                <a:solidFill>
                  <a:srgbClr val="FF0000"/>
                </a:solidFill>
              </a:rPr>
              <a:t>caption</a:t>
            </a:r>
            <a:r>
              <a:rPr lang="en-CA" dirty="0"/>
              <a:t>: Availability of captions for the YouTube song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2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8D21B-5D1C-2340-94ED-8542E57A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44" y="568723"/>
            <a:ext cx="9852660" cy="57205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453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DAAF-BF08-2C49-8E32-904D98D6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A655-BE9B-EB43-9D61-E8141810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960734" cy="374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CA" dirty="0"/>
              <a:t>. </a:t>
            </a:r>
            <a:r>
              <a:rPr lang="en-CA" b="1" dirty="0"/>
              <a:t>Data Cleaning and Preparation</a:t>
            </a:r>
            <a:r>
              <a:rPr lang="en-CA" dirty="0"/>
              <a:t>:</a:t>
            </a:r>
          </a:p>
          <a:p>
            <a:r>
              <a:rPr lang="en-CA" dirty="0"/>
              <a:t>Clean and preprocess the dataset, handling missing values or outliers.</a:t>
            </a:r>
          </a:p>
          <a:p>
            <a:r>
              <a:rPr lang="en-CA" dirty="0"/>
              <a:t>Convert relevant columns to appropriate data types.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CA" dirty="0"/>
              <a:t>. </a:t>
            </a:r>
            <a:r>
              <a:rPr lang="en-CA" b="1" dirty="0"/>
              <a:t>Exploratory Data Analysis (EDA):</a:t>
            </a:r>
          </a:p>
          <a:p>
            <a:r>
              <a:rPr lang="en-CA" dirty="0"/>
              <a:t>Explore patterns and distributions in view counts, like counts, and comments.</a:t>
            </a:r>
          </a:p>
          <a:p>
            <a:r>
              <a:rPr lang="en-CA" dirty="0"/>
              <a:t>Identify trends in the popularity and engagement of YouTube song videos.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5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288DC7-B297-794E-A534-87983B6A303D}"/>
              </a:ext>
            </a:extLst>
          </p:cNvPr>
          <p:cNvSpPr txBox="1">
            <a:spLocks/>
          </p:cNvSpPr>
          <p:nvPr/>
        </p:nvSpPr>
        <p:spPr>
          <a:xfrm>
            <a:off x="1295401" y="631065"/>
            <a:ext cx="9960734" cy="524480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CA" dirty="0"/>
              <a:t>. </a:t>
            </a:r>
            <a:r>
              <a:rPr lang="en-CA" b="1" dirty="0"/>
              <a:t>Content and Channel Analysis</a:t>
            </a:r>
            <a:r>
              <a:rPr lang="en-CA" dirty="0"/>
              <a:t>:</a:t>
            </a:r>
          </a:p>
          <a:p>
            <a:r>
              <a:rPr lang="en-CA" dirty="0"/>
              <a:t>Analyze the distribution of videos across different channels.</a:t>
            </a:r>
          </a:p>
          <a:p>
            <a:r>
              <a:rPr lang="en-CA" dirty="0"/>
              <a:t>Identify popular tags and their correlation with view counts.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CA" dirty="0"/>
              <a:t>. </a:t>
            </a:r>
            <a:r>
              <a:rPr lang="en-CA" b="1" dirty="0"/>
              <a:t>Temporal Trends</a:t>
            </a:r>
            <a:r>
              <a:rPr lang="en-CA" dirty="0"/>
              <a:t>:</a:t>
            </a:r>
          </a:p>
          <a:p>
            <a:r>
              <a:rPr lang="en-CA" dirty="0"/>
              <a:t>Explore how YouTube song video metrics vary over time.</a:t>
            </a:r>
          </a:p>
          <a:p>
            <a:r>
              <a:rPr lang="en-CA" dirty="0"/>
              <a:t>Identify peak publishing times and their impact on engagement.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CA" dirty="0"/>
              <a:t>. </a:t>
            </a:r>
            <a:r>
              <a:rPr lang="en-CA" b="1" dirty="0"/>
              <a:t>User Engagement Insights</a:t>
            </a:r>
            <a:r>
              <a:rPr lang="en-CA" dirty="0"/>
              <a:t>:</a:t>
            </a:r>
          </a:p>
          <a:p>
            <a:r>
              <a:rPr lang="en-CA" dirty="0"/>
              <a:t>Investigate relationships between likes, comments, and views.</a:t>
            </a:r>
          </a:p>
          <a:p>
            <a:r>
              <a:rPr lang="en-CA" dirty="0"/>
              <a:t>Identify factors influencing user engagement with YouTube song videos.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2572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BA783-CBF5-F942-BA2A-1B6A64BA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1" y="526096"/>
            <a:ext cx="11199909" cy="60804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B0E3E-051C-EF4A-A1DD-F32A532C679B}"/>
              </a:ext>
            </a:extLst>
          </p:cNvPr>
          <p:cNvSpPr txBox="1"/>
          <p:nvPr/>
        </p:nvSpPr>
        <p:spPr>
          <a:xfrm>
            <a:off x="492220" y="-71662"/>
            <a:ext cx="586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EXAMPLE DASHBOARD</a:t>
            </a:r>
          </a:p>
        </p:txBody>
      </p:sp>
    </p:spTree>
    <p:extLst>
      <p:ext uri="{BB962C8B-B14F-4D97-AF65-F5344CB8AC3E}">
        <p14:creationId xmlns:p14="http://schemas.microsoft.com/office/powerpoint/2010/main" val="208791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037F-0B93-754B-81A9-CB5324DD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73024"/>
            <a:ext cx="9601196" cy="1712975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Recommendations for content creators and stakeholders to enhance YouTube song video performance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1496-F32F-4445-834F-65E29DA8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87168"/>
            <a:ext cx="9601196" cy="3797808"/>
          </a:xfrm>
        </p:spPr>
        <p:txBody>
          <a:bodyPr>
            <a:normAutofit/>
          </a:bodyPr>
          <a:lstStyle/>
          <a:p>
            <a:r>
              <a:rPr lang="en-CA" sz="2000" dirty="0"/>
              <a:t>Optimize titles &amp; descriptions with keywords.</a:t>
            </a:r>
          </a:p>
          <a:p>
            <a:r>
              <a:rPr lang="en-CA" sz="2000" dirty="0">
                <a:solidFill>
                  <a:srgbClr val="0070C0"/>
                </a:solidFill>
              </a:rPr>
              <a:t>Use relevant as well as a variety of tags for search visibility.</a:t>
            </a:r>
          </a:p>
          <a:p>
            <a:r>
              <a:rPr lang="en-CA" sz="2000" dirty="0"/>
              <a:t>Engage viewers through discussions and comments by replying to them.</a:t>
            </a:r>
          </a:p>
          <a:p>
            <a:r>
              <a:rPr lang="en-CA" sz="2000" dirty="0">
                <a:solidFill>
                  <a:srgbClr val="0070C0"/>
                </a:solidFill>
              </a:rPr>
              <a:t>Publish at optimal times and maintain a consistent publishing schedule.</a:t>
            </a:r>
          </a:p>
          <a:p>
            <a:r>
              <a:rPr lang="en-CA" sz="2000" dirty="0"/>
              <a:t>Analyze metrics and trends regularly to understand what type of content performs best and investigate the relationship between likes, comments and view.</a:t>
            </a:r>
          </a:p>
          <a:p>
            <a:r>
              <a:rPr lang="en-CA" sz="2000" dirty="0">
                <a:solidFill>
                  <a:srgbClr val="0070C0"/>
                </a:solidFill>
              </a:rPr>
              <a:t>Collaborate with other YouTube channels to cross-promote videos for larger reach.</a:t>
            </a:r>
          </a:p>
          <a:p>
            <a:r>
              <a:rPr lang="en-CA" sz="1900" dirty="0"/>
              <a:t>Offer a variety of content such as behind-the-scenes, live performances, and interviews to keep the audience engaged.</a:t>
            </a:r>
          </a:p>
          <a:p>
            <a:endParaRPr lang="en-CA" sz="1300" dirty="0"/>
          </a:p>
          <a:p>
            <a:endParaRPr lang="en-CA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6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136F4A-9C4A-5547-B4C4-F3B34EA8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90" y="1498663"/>
            <a:ext cx="6863419" cy="386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5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{9713DC82-A8A1-6F4B-B736-7DE867F02ED0}tf10001064</Template>
  <TotalTime>868</TotalTime>
  <Words>515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SONG ANALYSIS</vt:lpstr>
      <vt:lpstr>Problem Statement</vt:lpstr>
      <vt:lpstr>Dataset Description</vt:lpstr>
      <vt:lpstr>PowerPoint Presentation</vt:lpstr>
      <vt:lpstr>Project Objectives</vt:lpstr>
      <vt:lpstr>PowerPoint Presentation</vt:lpstr>
      <vt:lpstr>PowerPoint Presentation</vt:lpstr>
      <vt:lpstr>Recommendations for content creators and stakeholders to enhance YouTube song video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ANALYSIS</dc:title>
  <dc:creator>Microsoft Office User</dc:creator>
  <cp:lastModifiedBy>Microsoft Office User</cp:lastModifiedBy>
  <cp:revision>13</cp:revision>
  <dcterms:created xsi:type="dcterms:W3CDTF">2024-07-01T06:46:12Z</dcterms:created>
  <dcterms:modified xsi:type="dcterms:W3CDTF">2024-07-03T09:22:20Z</dcterms:modified>
</cp:coreProperties>
</file>